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theme/theme3.xml" ContentType="application/vnd.openxmlformats-officedocument.theme+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theme/theme4.xml" ContentType="application/vnd.openxmlformats-officedocument.theme+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theme/theme5.xml" ContentType="application/vnd.openxmlformats-officedocument.theme+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theme/theme6.xml" ContentType="application/vnd.openxmlformats-officedocument.theme+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theme/theme7.xml" ContentType="application/vnd.openxmlformats-officedocument.theme+xml"/>
  <Override PartName="/ppt/theme/theme8.xml" ContentType="application/vnd.openxmlformats-officedocument.theme+xml"/>
  <Override PartName="/ppt/theme/theme9.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notesSlides/notesSlide35.xml" ContentType="application/vnd.openxmlformats-officedocument.presentationml.notesSlide+xml"/>
  <Override PartName="/ppt/notesSlides/notesSlide3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700" r:id="rId1"/>
    <p:sldMasterId id="2147483712" r:id="rId2"/>
    <p:sldMasterId id="2147483720" r:id="rId3"/>
    <p:sldMasterId id="2147483732" r:id="rId4"/>
    <p:sldMasterId id="2147483744" r:id="rId5"/>
    <p:sldMasterId id="2147483756" r:id="rId6"/>
    <p:sldMasterId id="2147483764" r:id="rId7"/>
  </p:sldMasterIdLst>
  <p:notesMasterIdLst>
    <p:notesMasterId r:id="rId45"/>
  </p:notesMasterIdLst>
  <p:handoutMasterIdLst>
    <p:handoutMasterId r:id="rId46"/>
  </p:handoutMasterIdLst>
  <p:sldIdLst>
    <p:sldId id="620" r:id="rId8"/>
    <p:sldId id="658" r:id="rId9"/>
    <p:sldId id="623" r:id="rId10"/>
    <p:sldId id="624" r:id="rId11"/>
    <p:sldId id="625" r:id="rId12"/>
    <p:sldId id="626" r:id="rId13"/>
    <p:sldId id="627" r:id="rId14"/>
    <p:sldId id="628" r:id="rId15"/>
    <p:sldId id="629" r:id="rId16"/>
    <p:sldId id="630" r:id="rId17"/>
    <p:sldId id="631" r:id="rId18"/>
    <p:sldId id="632" r:id="rId19"/>
    <p:sldId id="633" r:id="rId20"/>
    <p:sldId id="634" r:id="rId21"/>
    <p:sldId id="635" r:id="rId22"/>
    <p:sldId id="636" r:id="rId23"/>
    <p:sldId id="637" r:id="rId24"/>
    <p:sldId id="638" r:id="rId25"/>
    <p:sldId id="639" r:id="rId26"/>
    <p:sldId id="640" r:id="rId27"/>
    <p:sldId id="641" r:id="rId28"/>
    <p:sldId id="642" r:id="rId29"/>
    <p:sldId id="643" r:id="rId30"/>
    <p:sldId id="644" r:id="rId31"/>
    <p:sldId id="645" r:id="rId32"/>
    <p:sldId id="646" r:id="rId33"/>
    <p:sldId id="647" r:id="rId34"/>
    <p:sldId id="648" r:id="rId35"/>
    <p:sldId id="649" r:id="rId36"/>
    <p:sldId id="650" r:id="rId37"/>
    <p:sldId id="651" r:id="rId38"/>
    <p:sldId id="652" r:id="rId39"/>
    <p:sldId id="653" r:id="rId40"/>
    <p:sldId id="654" r:id="rId41"/>
    <p:sldId id="655" r:id="rId42"/>
    <p:sldId id="659" r:id="rId43"/>
    <p:sldId id="660" r:id="rId44"/>
  </p:sldIdLst>
  <p:sldSz cx="12190413" cy="6859588"/>
  <p:notesSz cx="6858000" cy="9144000"/>
  <p:custDataLst>
    <p:tags r:id="rId47"/>
  </p:custDataLst>
  <p:defaultTextStyle>
    <a:defPPr>
      <a:defRPr lang="en-US"/>
    </a:defPPr>
    <a:lvl1pPr algn="ctr" rtl="0" fontAlgn="base">
      <a:spcBef>
        <a:spcPct val="0"/>
      </a:spcBef>
      <a:spcAft>
        <a:spcPct val="0"/>
      </a:spcAft>
      <a:defRPr b="1" kern="1200">
        <a:solidFill>
          <a:schemeClr val="tx1"/>
        </a:solidFill>
        <a:latin typeface="Arial" pitchFamily="34" charset="0"/>
        <a:ea typeface="黑体" pitchFamily="49" charset="-122"/>
        <a:cs typeface="+mn-cs"/>
      </a:defRPr>
    </a:lvl1pPr>
    <a:lvl2pPr marL="609448" algn="ctr" rtl="0" fontAlgn="base">
      <a:spcBef>
        <a:spcPct val="0"/>
      </a:spcBef>
      <a:spcAft>
        <a:spcPct val="0"/>
      </a:spcAft>
      <a:defRPr b="1" kern="1200">
        <a:solidFill>
          <a:schemeClr val="tx1"/>
        </a:solidFill>
        <a:latin typeface="Arial" pitchFamily="34" charset="0"/>
        <a:ea typeface="黑体" pitchFamily="49" charset="-122"/>
        <a:cs typeface="+mn-cs"/>
      </a:defRPr>
    </a:lvl2pPr>
    <a:lvl3pPr marL="1218895" algn="ctr" rtl="0" fontAlgn="base">
      <a:spcBef>
        <a:spcPct val="0"/>
      </a:spcBef>
      <a:spcAft>
        <a:spcPct val="0"/>
      </a:spcAft>
      <a:defRPr b="1" kern="1200">
        <a:solidFill>
          <a:schemeClr val="tx1"/>
        </a:solidFill>
        <a:latin typeface="Arial" pitchFamily="34" charset="0"/>
        <a:ea typeface="黑体" pitchFamily="49" charset="-122"/>
        <a:cs typeface="+mn-cs"/>
      </a:defRPr>
    </a:lvl3pPr>
    <a:lvl4pPr marL="1828343" algn="ctr" rtl="0" fontAlgn="base">
      <a:spcBef>
        <a:spcPct val="0"/>
      </a:spcBef>
      <a:spcAft>
        <a:spcPct val="0"/>
      </a:spcAft>
      <a:defRPr b="1" kern="1200">
        <a:solidFill>
          <a:schemeClr val="tx1"/>
        </a:solidFill>
        <a:latin typeface="Arial" pitchFamily="34" charset="0"/>
        <a:ea typeface="黑体" pitchFamily="49" charset="-122"/>
        <a:cs typeface="+mn-cs"/>
      </a:defRPr>
    </a:lvl4pPr>
    <a:lvl5pPr marL="2437790" algn="ctr" rtl="0" fontAlgn="base">
      <a:spcBef>
        <a:spcPct val="0"/>
      </a:spcBef>
      <a:spcAft>
        <a:spcPct val="0"/>
      </a:spcAft>
      <a:defRPr b="1" kern="1200">
        <a:solidFill>
          <a:schemeClr val="tx1"/>
        </a:solidFill>
        <a:latin typeface="Arial" pitchFamily="34" charset="0"/>
        <a:ea typeface="黑体" pitchFamily="49" charset="-122"/>
        <a:cs typeface="+mn-cs"/>
      </a:defRPr>
    </a:lvl5pPr>
    <a:lvl6pPr marL="3047238" algn="l" defTabSz="1218895" rtl="0" eaLnBrk="1" latinLnBrk="0" hangingPunct="1">
      <a:defRPr b="1" kern="1200">
        <a:solidFill>
          <a:schemeClr val="tx1"/>
        </a:solidFill>
        <a:latin typeface="Arial" pitchFamily="34" charset="0"/>
        <a:ea typeface="黑体" pitchFamily="49" charset="-122"/>
        <a:cs typeface="+mn-cs"/>
      </a:defRPr>
    </a:lvl6pPr>
    <a:lvl7pPr marL="3656686" algn="l" defTabSz="1218895" rtl="0" eaLnBrk="1" latinLnBrk="0" hangingPunct="1">
      <a:defRPr b="1" kern="1200">
        <a:solidFill>
          <a:schemeClr val="tx1"/>
        </a:solidFill>
        <a:latin typeface="Arial" pitchFamily="34" charset="0"/>
        <a:ea typeface="黑体" pitchFamily="49" charset="-122"/>
        <a:cs typeface="+mn-cs"/>
      </a:defRPr>
    </a:lvl7pPr>
    <a:lvl8pPr marL="4266133" algn="l" defTabSz="1218895" rtl="0" eaLnBrk="1" latinLnBrk="0" hangingPunct="1">
      <a:defRPr b="1" kern="1200">
        <a:solidFill>
          <a:schemeClr val="tx1"/>
        </a:solidFill>
        <a:latin typeface="Arial" pitchFamily="34" charset="0"/>
        <a:ea typeface="黑体" pitchFamily="49" charset="-122"/>
        <a:cs typeface="+mn-cs"/>
      </a:defRPr>
    </a:lvl8pPr>
    <a:lvl9pPr marL="4875581" algn="l" defTabSz="1218895" rtl="0" eaLnBrk="1" latinLnBrk="0" hangingPunct="1">
      <a:defRPr b="1" kern="1200">
        <a:solidFill>
          <a:schemeClr val="tx1"/>
        </a:solidFill>
        <a:latin typeface="Arial" pitchFamily="34" charset="0"/>
        <a:ea typeface="黑体" pitchFamily="49" charset="-122"/>
        <a:cs typeface="+mn-cs"/>
      </a:defRPr>
    </a:lvl9pPr>
  </p:defaultTextStyle>
  <p:extLst>
    <p:ext uri="{EFAFB233-063F-42B5-8137-9DF3F51BA10A}">
      <p15:sldGuideLst xmlns:p15="http://schemas.microsoft.com/office/powerpoint/2012/main" xmlns="">
        <p15:guide id="1" orient="horz" pos="2161">
          <p15:clr>
            <a:srgbClr val="A4A3A4"/>
          </p15:clr>
        </p15:guide>
        <p15:guide id="2" pos="3840">
          <p15:clr>
            <a:srgbClr val="A4A3A4"/>
          </p15:clr>
        </p15:guide>
      </p15:sldGuideLst>
    </p:ext>
    <p:ext uri="{2D200454-40CA-4A62-9FC3-DE9A4176ACB9}">
      <p15:notesGuideLst xmlns:p15="http://schemas.microsoft.com/office/powerpoint/2012/main" xmlns="">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777777"/>
    <a:srgbClr val="0282D0"/>
    <a:srgbClr val="0067B4"/>
    <a:srgbClr val="009BD2"/>
    <a:srgbClr val="FF9900"/>
    <a:srgbClr val="004D86"/>
    <a:srgbClr val="0547A7"/>
    <a:srgbClr val="202A36"/>
    <a:srgbClr val="FFFFFF"/>
    <a:srgbClr val="FF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7838" autoAdjust="0"/>
    <p:restoredTop sz="97747" autoAdjust="0"/>
  </p:normalViewPr>
  <p:slideViewPr>
    <p:cSldViewPr>
      <p:cViewPr>
        <p:scale>
          <a:sx n="50" d="100"/>
          <a:sy n="50" d="100"/>
        </p:scale>
        <p:origin x="-342" y="-1698"/>
      </p:cViewPr>
      <p:guideLst>
        <p:guide orient="horz" pos="2161"/>
        <p:guide pos="3840"/>
      </p:guideLst>
    </p:cSldViewPr>
  </p:slideViewPr>
  <p:notesTextViewPr>
    <p:cViewPr>
      <p:scale>
        <a:sx n="50" d="100"/>
        <a:sy n="50" d="100"/>
      </p:scale>
      <p:origin x="0" y="0"/>
    </p:cViewPr>
  </p:notesTextViewPr>
  <p:sorterViewPr>
    <p:cViewPr>
      <p:scale>
        <a:sx n="139" d="100"/>
        <a:sy n="139" d="100"/>
      </p:scale>
      <p:origin x="0" y="0"/>
    </p:cViewPr>
  </p:sorterViewPr>
  <p:notesViewPr>
    <p:cSldViewPr>
      <p:cViewPr varScale="1">
        <p:scale>
          <a:sx n="68" d="100"/>
          <a:sy n="68" d="100"/>
        </p:scale>
        <p:origin x="-3336" y="-90"/>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6.xml"/><Relationship Id="rId18" Type="http://schemas.openxmlformats.org/officeDocument/2006/relationships/slide" Target="slides/slide11.xml"/><Relationship Id="rId26" Type="http://schemas.openxmlformats.org/officeDocument/2006/relationships/slide" Target="slides/slide19.xml"/><Relationship Id="rId39" Type="http://schemas.openxmlformats.org/officeDocument/2006/relationships/slide" Target="slides/slide32.xml"/><Relationship Id="rId3" Type="http://schemas.openxmlformats.org/officeDocument/2006/relationships/slideMaster" Target="slideMasters/slideMaster3.xml"/><Relationship Id="rId21" Type="http://schemas.openxmlformats.org/officeDocument/2006/relationships/slide" Target="slides/slide14.xml"/><Relationship Id="rId34" Type="http://schemas.openxmlformats.org/officeDocument/2006/relationships/slide" Target="slides/slide27.xml"/><Relationship Id="rId42" Type="http://schemas.openxmlformats.org/officeDocument/2006/relationships/slide" Target="slides/slide35.xml"/><Relationship Id="rId47" Type="http://schemas.openxmlformats.org/officeDocument/2006/relationships/tags" Target="tags/tag1.xml"/><Relationship Id="rId50" Type="http://schemas.openxmlformats.org/officeDocument/2006/relationships/theme" Target="theme/theme1.xml"/><Relationship Id="rId7" Type="http://schemas.openxmlformats.org/officeDocument/2006/relationships/slideMaster" Target="slideMasters/slideMaster7.xml"/><Relationship Id="rId12" Type="http://schemas.openxmlformats.org/officeDocument/2006/relationships/slide" Target="slides/slide5.xml"/><Relationship Id="rId17" Type="http://schemas.openxmlformats.org/officeDocument/2006/relationships/slide" Target="slides/slide10.xml"/><Relationship Id="rId25" Type="http://schemas.openxmlformats.org/officeDocument/2006/relationships/slide" Target="slides/slide18.xml"/><Relationship Id="rId33" Type="http://schemas.openxmlformats.org/officeDocument/2006/relationships/slide" Target="slides/slide26.xml"/><Relationship Id="rId38" Type="http://schemas.openxmlformats.org/officeDocument/2006/relationships/slide" Target="slides/slide31.xml"/><Relationship Id="rId46" Type="http://schemas.openxmlformats.org/officeDocument/2006/relationships/handoutMaster" Target="handoutMasters/handoutMaster1.xml"/><Relationship Id="rId2" Type="http://schemas.openxmlformats.org/officeDocument/2006/relationships/slideMaster" Target="slideMasters/slideMaster2.xml"/><Relationship Id="rId16" Type="http://schemas.openxmlformats.org/officeDocument/2006/relationships/slide" Target="slides/slide9.xml"/><Relationship Id="rId20" Type="http://schemas.openxmlformats.org/officeDocument/2006/relationships/slide" Target="slides/slide13.xml"/><Relationship Id="rId29" Type="http://schemas.openxmlformats.org/officeDocument/2006/relationships/slide" Target="slides/slide22.xml"/><Relationship Id="rId41" Type="http://schemas.openxmlformats.org/officeDocument/2006/relationships/slide" Target="slides/slide34.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4.xml"/><Relationship Id="rId24" Type="http://schemas.openxmlformats.org/officeDocument/2006/relationships/slide" Target="slides/slide17.xml"/><Relationship Id="rId32" Type="http://schemas.openxmlformats.org/officeDocument/2006/relationships/slide" Target="slides/slide25.xml"/><Relationship Id="rId37" Type="http://schemas.openxmlformats.org/officeDocument/2006/relationships/slide" Target="slides/slide30.xml"/><Relationship Id="rId40" Type="http://schemas.openxmlformats.org/officeDocument/2006/relationships/slide" Target="slides/slide33.xml"/><Relationship Id="rId45" Type="http://schemas.openxmlformats.org/officeDocument/2006/relationships/notesMaster" Target="notesMasters/notesMaster1.xml"/><Relationship Id="rId5" Type="http://schemas.openxmlformats.org/officeDocument/2006/relationships/slideMaster" Target="slideMasters/slideMaster5.xml"/><Relationship Id="rId15" Type="http://schemas.openxmlformats.org/officeDocument/2006/relationships/slide" Target="slides/slide8.xml"/><Relationship Id="rId23" Type="http://schemas.openxmlformats.org/officeDocument/2006/relationships/slide" Target="slides/slide16.xml"/><Relationship Id="rId28" Type="http://schemas.openxmlformats.org/officeDocument/2006/relationships/slide" Target="slides/slide21.xml"/><Relationship Id="rId36" Type="http://schemas.openxmlformats.org/officeDocument/2006/relationships/slide" Target="slides/slide29.xml"/><Relationship Id="rId49" Type="http://schemas.openxmlformats.org/officeDocument/2006/relationships/viewProps" Target="viewProps.xml"/><Relationship Id="rId10" Type="http://schemas.openxmlformats.org/officeDocument/2006/relationships/slide" Target="slides/slide3.xml"/><Relationship Id="rId19" Type="http://schemas.openxmlformats.org/officeDocument/2006/relationships/slide" Target="slides/slide12.xml"/><Relationship Id="rId31" Type="http://schemas.openxmlformats.org/officeDocument/2006/relationships/slide" Target="slides/slide24.xml"/><Relationship Id="rId44" Type="http://schemas.openxmlformats.org/officeDocument/2006/relationships/slide" Target="slides/slide37.xml"/><Relationship Id="rId4" Type="http://schemas.openxmlformats.org/officeDocument/2006/relationships/slideMaster" Target="slideMasters/slideMaster4.xml"/><Relationship Id="rId9" Type="http://schemas.openxmlformats.org/officeDocument/2006/relationships/slide" Target="slides/slide2.xml"/><Relationship Id="rId14" Type="http://schemas.openxmlformats.org/officeDocument/2006/relationships/slide" Target="slides/slide7.xml"/><Relationship Id="rId22" Type="http://schemas.openxmlformats.org/officeDocument/2006/relationships/slide" Target="slides/slide15.xml"/><Relationship Id="rId27" Type="http://schemas.openxmlformats.org/officeDocument/2006/relationships/slide" Target="slides/slide20.xml"/><Relationship Id="rId30" Type="http://schemas.openxmlformats.org/officeDocument/2006/relationships/slide" Target="slides/slide23.xml"/><Relationship Id="rId35" Type="http://schemas.openxmlformats.org/officeDocument/2006/relationships/slide" Target="slides/slide28.xml"/><Relationship Id="rId43" Type="http://schemas.openxmlformats.org/officeDocument/2006/relationships/slide" Target="slides/slide36.xml"/><Relationship Id="rId48" Type="http://schemas.openxmlformats.org/officeDocument/2006/relationships/presProps" Target="presProps.xml"/><Relationship Id="rId8" Type="http://schemas.openxmlformats.org/officeDocument/2006/relationships/slide" Target="slides/slide1.xml"/><Relationship Id="rId51"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1" Type="http://schemas.openxmlformats.org/officeDocument/2006/relationships/oleObject" Target="file:///F:\&#22823;&#35745;&#21010;&#27169;&#26495;\PPT&#22270;&#34920;&#20043;&#36947;\PPT&#22270;&#34920;&#20043;&#36947;.xlsx"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file:///F:\&#22823;&#35745;&#21010;&#27169;&#26495;\PPT&#22270;&#34920;&#20043;&#36947;\PPT&#22270;&#34920;&#20043;&#36947;.xlsx" TargetMode="External"/></Relationships>
</file>

<file path=ppt/charts/_rels/chart3.xml.rels><?xml version="1.0" encoding="UTF-8" standalone="yes"?>
<Relationships xmlns="http://schemas.openxmlformats.org/package/2006/relationships"><Relationship Id="rId1" Type="http://schemas.openxmlformats.org/officeDocument/2006/relationships/oleObject" Target="file:///F:\&#22823;&#35745;&#21010;&#27169;&#26495;\PPT&#22270;&#34920;&#20043;&#36947;\PPT&#22270;&#34920;&#20043;&#36947;.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Sheet1!$W$69</c:f>
              <c:strCache>
                <c:ptCount val="1"/>
                <c:pt idx="0">
                  <c:v>SALE</c:v>
                </c:pt>
              </c:strCache>
            </c:strRef>
          </c:tx>
          <c:spPr>
            <a:solidFill>
              <a:schemeClr val="accent2"/>
            </a:solidFill>
            <a:ln w="25400">
              <a:solidFill>
                <a:schemeClr val="bg1"/>
              </a:solidFill>
            </a:ln>
            <a:effectLst>
              <a:outerShdw blurRad="127000" dist="38100" dir="8100000" algn="tr" rotWithShape="0">
                <a:prstClr val="black">
                  <a:alpha val="40000"/>
                </a:prstClr>
              </a:outerShdw>
            </a:effectLst>
          </c:spPr>
          <c:dPt>
            <c:idx val="0"/>
            <c:bubble3D val="0"/>
            <c:spPr>
              <a:solidFill>
                <a:srgbClr val="C00000"/>
              </a:solidFill>
              <a:ln w="25400">
                <a:solidFill>
                  <a:schemeClr val="bg1"/>
                </a:solidFill>
              </a:ln>
              <a:effectLst>
                <a:outerShdw blurRad="127000" dist="38100" dir="8100000" algn="tr" rotWithShape="0">
                  <a:prstClr val="black">
                    <a:alpha val="40000"/>
                  </a:prstClr>
                </a:outerShdw>
              </a:effectLst>
            </c:spPr>
          </c:dPt>
          <c:dPt>
            <c:idx val="2"/>
            <c:bubble3D val="0"/>
            <c:spPr>
              <a:solidFill>
                <a:schemeClr val="bg1">
                  <a:lumMod val="75000"/>
                </a:schemeClr>
              </a:solidFill>
              <a:ln w="25400">
                <a:solidFill>
                  <a:schemeClr val="bg1"/>
                </a:solidFill>
              </a:ln>
              <a:effectLst>
                <a:outerShdw blurRad="127000" dist="38100" dir="8100000" algn="tr" rotWithShape="0">
                  <a:prstClr val="black">
                    <a:alpha val="40000"/>
                  </a:prstClr>
                </a:outerShdw>
              </a:effectLst>
            </c:spPr>
          </c:dPt>
          <c:cat>
            <c:strRef>
              <c:f>Sheet1!$V$70:$V$72</c:f>
              <c:strCache>
                <c:ptCount val="3"/>
                <c:pt idx="0">
                  <c:v>A</c:v>
                </c:pt>
                <c:pt idx="2">
                  <c:v>B</c:v>
                </c:pt>
              </c:strCache>
            </c:strRef>
          </c:cat>
          <c:val>
            <c:numRef>
              <c:f>Sheet1!$W$70:$W$72</c:f>
              <c:numCache>
                <c:formatCode>General</c:formatCode>
                <c:ptCount val="3"/>
                <c:pt idx="0">
                  <c:v>9</c:v>
                </c:pt>
                <c:pt idx="2">
                  <c:v>1</c:v>
                </c:pt>
              </c:numCache>
            </c:numRef>
          </c:val>
        </c:ser>
        <c:dLbls>
          <c:showLegendKey val="0"/>
          <c:showVal val="0"/>
          <c:showCatName val="0"/>
          <c:showSerName val="0"/>
          <c:showPercent val="0"/>
          <c:showBubbleSize val="0"/>
          <c:showLeaderLines val="0"/>
        </c:dLbls>
        <c:firstSliceAng val="0"/>
        <c:holeSize val="75"/>
      </c:doughnutChart>
      <c:spPr>
        <a:noFill/>
        <a:ln>
          <a:noFill/>
        </a:ln>
        <a:effectLst/>
      </c:spPr>
    </c:plotArea>
    <c:plotVisOnly val="1"/>
    <c:dispBlanksAs val="zero"/>
    <c:showDLblsOverMax val="0"/>
  </c:chart>
  <c:spPr>
    <a:noFill/>
    <a:ln w="9525" cap="flat" cmpd="sng" algn="ctr">
      <a:noFill/>
      <a:round/>
    </a:ln>
    <a:effectLst/>
  </c:spPr>
  <c:txPr>
    <a:bodyPr/>
    <a:lstStyle/>
    <a:p>
      <a:pPr>
        <a:defRPr/>
      </a:pPr>
      <a:endParaRPr lang="zh-CN"/>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Sheet1!$N$69</c:f>
              <c:strCache>
                <c:ptCount val="1"/>
                <c:pt idx="0">
                  <c:v>SALE</c:v>
                </c:pt>
              </c:strCache>
            </c:strRef>
          </c:tx>
          <c:spPr>
            <a:solidFill>
              <a:schemeClr val="accent2"/>
            </a:solidFill>
            <a:ln w="25400">
              <a:solidFill>
                <a:schemeClr val="bg1"/>
              </a:solidFill>
            </a:ln>
            <a:effectLst>
              <a:outerShdw blurRad="127000" dist="38100" dir="8100000" algn="tr" rotWithShape="0">
                <a:prstClr val="black">
                  <a:alpha val="40000"/>
                </a:prstClr>
              </a:outerShdw>
            </a:effectLst>
          </c:spPr>
          <c:dPt>
            <c:idx val="0"/>
            <c:bubble3D val="0"/>
            <c:spPr>
              <a:solidFill>
                <a:srgbClr val="C00000"/>
              </a:solidFill>
              <a:ln w="25400">
                <a:solidFill>
                  <a:schemeClr val="bg1"/>
                </a:solidFill>
              </a:ln>
              <a:effectLst>
                <a:outerShdw blurRad="127000" dist="38100" dir="8100000" algn="tr" rotWithShape="0">
                  <a:prstClr val="black">
                    <a:alpha val="40000"/>
                  </a:prstClr>
                </a:outerShdw>
              </a:effectLst>
            </c:spPr>
          </c:dPt>
          <c:dPt>
            <c:idx val="2"/>
            <c:bubble3D val="0"/>
            <c:spPr>
              <a:solidFill>
                <a:schemeClr val="bg1">
                  <a:lumMod val="75000"/>
                </a:schemeClr>
              </a:solidFill>
              <a:ln w="25400">
                <a:solidFill>
                  <a:schemeClr val="bg1"/>
                </a:solidFill>
              </a:ln>
              <a:effectLst>
                <a:outerShdw blurRad="127000" dist="38100" dir="8100000" algn="tr" rotWithShape="0">
                  <a:prstClr val="black">
                    <a:alpha val="40000"/>
                  </a:prstClr>
                </a:outerShdw>
              </a:effectLst>
            </c:spPr>
          </c:dPt>
          <c:cat>
            <c:strRef>
              <c:f>Sheet1!$M$70:$M$72</c:f>
              <c:strCache>
                <c:ptCount val="3"/>
                <c:pt idx="0">
                  <c:v>A</c:v>
                </c:pt>
                <c:pt idx="2">
                  <c:v>B</c:v>
                </c:pt>
              </c:strCache>
            </c:strRef>
          </c:cat>
          <c:val>
            <c:numRef>
              <c:f>Sheet1!$N$70:$N$72</c:f>
              <c:numCache>
                <c:formatCode>General</c:formatCode>
                <c:ptCount val="3"/>
                <c:pt idx="0">
                  <c:v>5</c:v>
                </c:pt>
                <c:pt idx="2">
                  <c:v>5</c:v>
                </c:pt>
              </c:numCache>
            </c:numRef>
          </c:val>
        </c:ser>
        <c:dLbls>
          <c:showLegendKey val="0"/>
          <c:showVal val="0"/>
          <c:showCatName val="0"/>
          <c:showSerName val="0"/>
          <c:showPercent val="0"/>
          <c:showBubbleSize val="0"/>
          <c:showLeaderLines val="0"/>
        </c:dLbls>
        <c:firstSliceAng val="0"/>
        <c:holeSize val="75"/>
      </c:doughnutChart>
      <c:spPr>
        <a:noFill/>
        <a:ln>
          <a:noFill/>
        </a:ln>
        <a:effectLst/>
      </c:spPr>
    </c:plotArea>
    <c:plotVisOnly val="1"/>
    <c:dispBlanksAs val="zero"/>
    <c:showDLblsOverMax val="0"/>
  </c:chart>
  <c:spPr>
    <a:noFill/>
    <a:ln w="9525" cap="flat" cmpd="sng" algn="ctr">
      <a:noFill/>
      <a:round/>
    </a:ln>
    <a:effectLst/>
  </c:spPr>
  <c:txPr>
    <a:bodyPr/>
    <a:lstStyle/>
    <a:p>
      <a:pPr>
        <a:defRPr/>
      </a:pPr>
      <a:endParaRPr lang="zh-CN"/>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Sheet1!$AG$69</c:f>
              <c:strCache>
                <c:ptCount val="1"/>
                <c:pt idx="0">
                  <c:v>SALE</c:v>
                </c:pt>
              </c:strCache>
            </c:strRef>
          </c:tx>
          <c:spPr>
            <a:solidFill>
              <a:schemeClr val="bg1">
                <a:lumMod val="75000"/>
              </a:schemeClr>
            </a:solidFill>
            <a:ln w="25400">
              <a:solidFill>
                <a:schemeClr val="bg1"/>
              </a:solidFill>
            </a:ln>
            <a:effectLst>
              <a:outerShdw blurRad="127000" dist="38100" dir="8100000" algn="tr" rotWithShape="0">
                <a:prstClr val="black">
                  <a:alpha val="40000"/>
                </a:prstClr>
              </a:outerShdw>
            </a:effectLst>
          </c:spPr>
          <c:dPt>
            <c:idx val="2"/>
            <c:bubble3D val="0"/>
            <c:spPr>
              <a:solidFill>
                <a:srgbClr val="C00000"/>
              </a:solidFill>
              <a:ln w="25400">
                <a:solidFill>
                  <a:schemeClr val="bg1"/>
                </a:solidFill>
              </a:ln>
              <a:effectLst>
                <a:outerShdw blurRad="127000" dist="38100" dir="8100000" algn="tr" rotWithShape="0">
                  <a:prstClr val="black">
                    <a:alpha val="40000"/>
                  </a:prstClr>
                </a:outerShdw>
              </a:effectLst>
            </c:spPr>
          </c:dPt>
          <c:cat>
            <c:strRef>
              <c:f>Sheet1!$AF$70:$AF$72</c:f>
              <c:strCache>
                <c:ptCount val="3"/>
                <c:pt idx="0">
                  <c:v>A</c:v>
                </c:pt>
                <c:pt idx="2">
                  <c:v>B</c:v>
                </c:pt>
              </c:strCache>
            </c:strRef>
          </c:cat>
          <c:val>
            <c:numRef>
              <c:f>Sheet1!$AG$70:$AG$72</c:f>
              <c:numCache>
                <c:formatCode>General</c:formatCode>
                <c:ptCount val="3"/>
                <c:pt idx="0">
                  <c:v>23</c:v>
                </c:pt>
                <c:pt idx="2">
                  <c:v>77</c:v>
                </c:pt>
              </c:numCache>
            </c:numRef>
          </c:val>
        </c:ser>
        <c:dLbls>
          <c:showLegendKey val="0"/>
          <c:showVal val="0"/>
          <c:showCatName val="0"/>
          <c:showSerName val="0"/>
          <c:showPercent val="0"/>
          <c:showBubbleSize val="0"/>
          <c:showLeaderLines val="0"/>
        </c:dLbls>
        <c:firstSliceAng val="0"/>
        <c:holeSize val="75"/>
      </c:doughnutChart>
      <c:spPr>
        <a:noFill/>
        <a:ln>
          <a:noFill/>
        </a:ln>
        <a:effectLst/>
      </c:spPr>
    </c:plotArea>
    <c:plotVisOnly val="1"/>
    <c:dispBlanksAs val="zero"/>
    <c:showDLblsOverMax val="0"/>
  </c:chart>
  <c:spPr>
    <a:noFill/>
    <a:ln w="9525" cap="flat" cmpd="sng" algn="ctr">
      <a:noFill/>
      <a:round/>
    </a:ln>
    <a:effectLst/>
  </c:spPr>
  <c:txPr>
    <a:bodyPr/>
    <a:lstStyle/>
    <a:p>
      <a:pPr>
        <a:defRPr/>
      </a:pPr>
      <a:endParaRPr lang="zh-CN"/>
    </a:p>
  </c:txPr>
  <c:externalData r:id="rId1">
    <c:autoUpdate val="0"/>
  </c:externalData>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9.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1A1F06A6-C76E-4613-9D4A-F774CCB060B7}" type="datetimeFigureOut">
              <a:rPr lang="zh-CN" altLang="en-US" smtClean="0"/>
              <a:pPr/>
              <a:t>2018/4/18</a:t>
            </a:fld>
            <a:endParaRPr lang="zh-CN" altLang="en-US"/>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9E742805-9F79-4236-86D3-43973FCD73F4}" type="slidenum">
              <a:rPr lang="zh-CN" altLang="en-US" smtClean="0"/>
              <a:pPr/>
              <a:t>‹#›</a:t>
            </a:fld>
            <a:endParaRPr lang="zh-CN" altLang="en-US"/>
          </a:p>
        </p:txBody>
      </p:sp>
    </p:spTree>
    <p:extLst>
      <p:ext uri="{BB962C8B-B14F-4D97-AF65-F5344CB8AC3E}">
        <p14:creationId xmlns:p14="http://schemas.microsoft.com/office/powerpoint/2010/main" val="39844307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8.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8002"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l">
              <a:defRPr sz="1200" b="0">
                <a:ea typeface="宋体" pitchFamily="2" charset="-122"/>
              </a:defRPr>
            </a:lvl1pPr>
          </a:lstStyle>
          <a:p>
            <a:endParaRPr lang="zh-CN" altLang="en-US"/>
          </a:p>
        </p:txBody>
      </p:sp>
      <p:sp>
        <p:nvSpPr>
          <p:cNvPr id="128003" name="Rectangle 3"/>
          <p:cNvSpPr>
            <a:spLocks noGrp="1" noChangeArrowheads="1"/>
          </p:cNvSpPr>
          <p:nvPr>
            <p:ph type="dt" idx="1"/>
          </p:nvPr>
        </p:nvSpPr>
        <p:spPr bwMode="auto">
          <a:xfrm>
            <a:off x="3884613"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b="0">
                <a:ea typeface="宋体" pitchFamily="2" charset="-122"/>
              </a:defRPr>
            </a:lvl1pPr>
          </a:lstStyle>
          <a:p>
            <a:endParaRPr lang="en-US" altLang="zh-CN"/>
          </a:p>
        </p:txBody>
      </p:sp>
      <p:sp>
        <p:nvSpPr>
          <p:cNvPr id="128004" name="Rectangle 4"/>
          <p:cNvSpPr>
            <a:spLocks noGrp="1" noRot="1" noChangeAspect="1" noChangeArrowheads="1" noTextEdit="1"/>
          </p:cNvSpPr>
          <p:nvPr>
            <p:ph type="sldImg" idx="2"/>
          </p:nvPr>
        </p:nvSpPr>
        <p:spPr bwMode="auto">
          <a:xfrm>
            <a:off x="382588" y="685800"/>
            <a:ext cx="6092825" cy="3429000"/>
          </a:xfrm>
          <a:prstGeom prst="rect">
            <a:avLst/>
          </a:prstGeom>
          <a:no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128005" name="Rectangle 5"/>
          <p:cNvSpPr>
            <a:spLocks noGrp="1" noChangeArrowheads="1"/>
          </p:cNvSpPr>
          <p:nvPr>
            <p:ph type="body" sz="quarter" idx="3"/>
          </p:nvPr>
        </p:nvSpPr>
        <p:spPr bwMode="auto">
          <a:xfrm>
            <a:off x="685800" y="4343400"/>
            <a:ext cx="5486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28006" name="Rectangle 6"/>
          <p:cNvSpPr>
            <a:spLocks noGrp="1" noChangeArrowheads="1"/>
          </p:cNvSpPr>
          <p:nvPr>
            <p:ph type="ftr" sz="quarter" idx="4"/>
          </p:nvPr>
        </p:nvSpPr>
        <p:spPr bwMode="auto">
          <a:xfrm>
            <a:off x="0"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l">
              <a:defRPr sz="1200" b="0">
                <a:ea typeface="宋体" pitchFamily="2" charset="-122"/>
              </a:defRPr>
            </a:lvl1pPr>
          </a:lstStyle>
          <a:p>
            <a:endParaRPr lang="en-US" altLang="zh-CN"/>
          </a:p>
        </p:txBody>
      </p:sp>
      <p:sp>
        <p:nvSpPr>
          <p:cNvPr id="128007" name="Rectangle 7"/>
          <p:cNvSpPr>
            <a:spLocks noGrp="1" noChangeArrowheads="1"/>
          </p:cNvSpPr>
          <p:nvPr>
            <p:ph type="sldNum" sz="quarter" idx="5"/>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b="0">
                <a:ea typeface="宋体" pitchFamily="2" charset="-122"/>
              </a:defRPr>
            </a:lvl1pPr>
          </a:lstStyle>
          <a:p>
            <a:fld id="{20DEAE63-D6C4-437F-B8DA-DA689F991AA7}" type="slidenum">
              <a:rPr lang="zh-CN" altLang="en-US"/>
              <a:pPr/>
              <a:t>‹#›</a:t>
            </a:fld>
            <a:endParaRPr lang="en-US" altLang="zh-CN"/>
          </a:p>
        </p:txBody>
      </p:sp>
    </p:spTree>
    <p:extLst>
      <p:ext uri="{BB962C8B-B14F-4D97-AF65-F5344CB8AC3E}">
        <p14:creationId xmlns:p14="http://schemas.microsoft.com/office/powerpoint/2010/main" val="36319421"/>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600" kern="1200">
        <a:solidFill>
          <a:schemeClr val="tx1"/>
        </a:solidFill>
        <a:latin typeface="Arial" pitchFamily="34" charset="0"/>
        <a:ea typeface="+mn-ea"/>
        <a:cs typeface="+mn-cs"/>
      </a:defRPr>
    </a:lvl1pPr>
    <a:lvl2pPr marL="609448" algn="l" rtl="0" fontAlgn="base">
      <a:spcBef>
        <a:spcPct val="30000"/>
      </a:spcBef>
      <a:spcAft>
        <a:spcPct val="0"/>
      </a:spcAft>
      <a:defRPr sz="1600" kern="1200">
        <a:solidFill>
          <a:schemeClr val="tx1"/>
        </a:solidFill>
        <a:latin typeface="Arial" pitchFamily="34" charset="0"/>
        <a:ea typeface="+mn-ea"/>
        <a:cs typeface="+mn-cs"/>
      </a:defRPr>
    </a:lvl2pPr>
    <a:lvl3pPr marL="1218895" algn="l" rtl="0" fontAlgn="base">
      <a:spcBef>
        <a:spcPct val="30000"/>
      </a:spcBef>
      <a:spcAft>
        <a:spcPct val="0"/>
      </a:spcAft>
      <a:defRPr sz="1600" kern="1200">
        <a:solidFill>
          <a:schemeClr val="tx1"/>
        </a:solidFill>
        <a:latin typeface="Arial" pitchFamily="34" charset="0"/>
        <a:ea typeface="+mn-ea"/>
        <a:cs typeface="+mn-cs"/>
      </a:defRPr>
    </a:lvl3pPr>
    <a:lvl4pPr marL="1828343" algn="l" rtl="0" fontAlgn="base">
      <a:spcBef>
        <a:spcPct val="30000"/>
      </a:spcBef>
      <a:spcAft>
        <a:spcPct val="0"/>
      </a:spcAft>
      <a:defRPr sz="1600" kern="1200">
        <a:solidFill>
          <a:schemeClr val="tx1"/>
        </a:solidFill>
        <a:latin typeface="Arial" pitchFamily="34" charset="0"/>
        <a:ea typeface="+mn-ea"/>
        <a:cs typeface="+mn-cs"/>
      </a:defRPr>
    </a:lvl4pPr>
    <a:lvl5pPr marL="2437790" algn="l" rtl="0" fontAlgn="base">
      <a:spcBef>
        <a:spcPct val="30000"/>
      </a:spcBef>
      <a:spcAft>
        <a:spcPct val="0"/>
      </a:spcAft>
      <a:defRPr sz="1600" kern="1200">
        <a:solidFill>
          <a:schemeClr val="tx1"/>
        </a:solidFill>
        <a:latin typeface="Arial" pitchFamily="34" charset="0"/>
        <a:ea typeface="+mn-ea"/>
        <a:cs typeface="+mn-cs"/>
      </a:defRPr>
    </a:lvl5pPr>
    <a:lvl6pPr marL="3047238" algn="l" defTabSz="1218895" rtl="0" eaLnBrk="1" latinLnBrk="0" hangingPunct="1">
      <a:defRPr sz="1600" kern="1200">
        <a:solidFill>
          <a:schemeClr val="tx1"/>
        </a:solidFill>
        <a:latin typeface="+mn-lt"/>
        <a:ea typeface="+mn-ea"/>
        <a:cs typeface="+mn-cs"/>
      </a:defRPr>
    </a:lvl6pPr>
    <a:lvl7pPr marL="3656686" algn="l" defTabSz="1218895" rtl="0" eaLnBrk="1" latinLnBrk="0" hangingPunct="1">
      <a:defRPr sz="1600" kern="1200">
        <a:solidFill>
          <a:schemeClr val="tx1"/>
        </a:solidFill>
        <a:latin typeface="+mn-lt"/>
        <a:ea typeface="+mn-ea"/>
        <a:cs typeface="+mn-cs"/>
      </a:defRPr>
    </a:lvl7pPr>
    <a:lvl8pPr marL="4266133" algn="l" defTabSz="1218895" rtl="0" eaLnBrk="1" latinLnBrk="0" hangingPunct="1">
      <a:defRPr sz="1600" kern="1200">
        <a:solidFill>
          <a:schemeClr val="tx1"/>
        </a:solidFill>
        <a:latin typeface="+mn-lt"/>
        <a:ea typeface="+mn-ea"/>
        <a:cs typeface="+mn-cs"/>
      </a:defRPr>
    </a:lvl8pPr>
    <a:lvl9pPr marL="4875581" algn="l" defTabSz="1218895" rtl="0" eaLnBrk="1" latinLnBrk="0" hangingPunct="1">
      <a:defRPr sz="16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0DEAE63-D6C4-437F-B8DA-DA689F991AA7}" type="slidenum">
              <a:rPr lang="zh-CN" altLang="en-US" smtClean="0"/>
              <a:pPr/>
              <a:t>1</a:t>
            </a:fld>
            <a:endParaRPr lang="en-US" altLang="zh-CN"/>
          </a:p>
        </p:txBody>
      </p:sp>
    </p:spTree>
    <p:extLst>
      <p:ext uri="{BB962C8B-B14F-4D97-AF65-F5344CB8AC3E}">
        <p14:creationId xmlns:p14="http://schemas.microsoft.com/office/powerpoint/2010/main" val="136369212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solidFill>
                  <a:prstClr val="black"/>
                </a:solidFill>
              </a:rPr>
              <a:pPr/>
              <a:t>10</a:t>
            </a:fld>
            <a:endParaRPr lang="zh-CN" altLang="en-US">
              <a:solidFill>
                <a:prstClr val="black"/>
              </a:solidFill>
            </a:endParaRPr>
          </a:p>
        </p:txBody>
      </p:sp>
    </p:spTree>
    <p:extLst>
      <p:ext uri="{BB962C8B-B14F-4D97-AF65-F5344CB8AC3E}">
        <p14:creationId xmlns:p14="http://schemas.microsoft.com/office/powerpoint/2010/main" val="198380649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solidFill>
                  <a:prstClr val="black"/>
                </a:solidFill>
              </a:rPr>
              <a:pPr/>
              <a:t>11</a:t>
            </a:fld>
            <a:endParaRPr lang="zh-CN" altLang="en-US">
              <a:solidFill>
                <a:prstClr val="black"/>
              </a:solidFill>
            </a:endParaRPr>
          </a:p>
        </p:txBody>
      </p:sp>
    </p:spTree>
    <p:extLst>
      <p:ext uri="{BB962C8B-B14F-4D97-AF65-F5344CB8AC3E}">
        <p14:creationId xmlns:p14="http://schemas.microsoft.com/office/powerpoint/2010/main" val="153862245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solidFill>
                  <a:prstClr val="black"/>
                </a:solidFill>
              </a:rPr>
              <a:pPr/>
              <a:t>12</a:t>
            </a:fld>
            <a:endParaRPr lang="zh-CN" altLang="en-US">
              <a:solidFill>
                <a:prstClr val="black"/>
              </a:solidFill>
            </a:endParaRPr>
          </a:p>
        </p:txBody>
      </p:sp>
    </p:spTree>
    <p:extLst>
      <p:ext uri="{BB962C8B-B14F-4D97-AF65-F5344CB8AC3E}">
        <p14:creationId xmlns:p14="http://schemas.microsoft.com/office/powerpoint/2010/main" val="123695788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solidFill>
                  <a:prstClr val="black"/>
                </a:solidFill>
              </a:rPr>
              <a:pPr/>
              <a:t>13</a:t>
            </a:fld>
            <a:endParaRPr lang="zh-CN" altLang="en-US">
              <a:solidFill>
                <a:prstClr val="black"/>
              </a:solidFill>
            </a:endParaRPr>
          </a:p>
        </p:txBody>
      </p:sp>
    </p:spTree>
    <p:extLst>
      <p:ext uri="{BB962C8B-B14F-4D97-AF65-F5344CB8AC3E}">
        <p14:creationId xmlns:p14="http://schemas.microsoft.com/office/powerpoint/2010/main" val="86495049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solidFill>
                  <a:prstClr val="black"/>
                </a:solidFill>
              </a:rPr>
              <a:pPr/>
              <a:t>14</a:t>
            </a:fld>
            <a:endParaRPr lang="zh-CN" altLang="en-US">
              <a:solidFill>
                <a:prstClr val="black"/>
              </a:solidFill>
            </a:endParaRPr>
          </a:p>
        </p:txBody>
      </p:sp>
    </p:spTree>
    <p:extLst>
      <p:ext uri="{BB962C8B-B14F-4D97-AF65-F5344CB8AC3E}">
        <p14:creationId xmlns:p14="http://schemas.microsoft.com/office/powerpoint/2010/main" val="247707350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solidFill>
                  <a:prstClr val="black"/>
                </a:solidFill>
              </a:rPr>
              <a:pPr/>
              <a:t>15</a:t>
            </a:fld>
            <a:endParaRPr lang="zh-CN" altLang="en-US">
              <a:solidFill>
                <a:prstClr val="black"/>
              </a:solidFill>
            </a:endParaRPr>
          </a:p>
        </p:txBody>
      </p:sp>
    </p:spTree>
    <p:extLst>
      <p:ext uri="{BB962C8B-B14F-4D97-AF65-F5344CB8AC3E}">
        <p14:creationId xmlns:p14="http://schemas.microsoft.com/office/powerpoint/2010/main" val="103001431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solidFill>
                  <a:prstClr val="black"/>
                </a:solidFill>
              </a:rPr>
              <a:pPr/>
              <a:t>16</a:t>
            </a:fld>
            <a:endParaRPr lang="zh-CN" altLang="en-US">
              <a:solidFill>
                <a:prstClr val="black"/>
              </a:solidFill>
            </a:endParaRPr>
          </a:p>
        </p:txBody>
      </p:sp>
    </p:spTree>
    <p:extLst>
      <p:ext uri="{BB962C8B-B14F-4D97-AF65-F5344CB8AC3E}">
        <p14:creationId xmlns:p14="http://schemas.microsoft.com/office/powerpoint/2010/main" val="152268498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solidFill>
                  <a:prstClr val="black"/>
                </a:solidFill>
              </a:rPr>
              <a:pPr/>
              <a:t>17</a:t>
            </a:fld>
            <a:endParaRPr lang="zh-CN" altLang="en-US">
              <a:solidFill>
                <a:prstClr val="black"/>
              </a:solidFill>
            </a:endParaRPr>
          </a:p>
        </p:txBody>
      </p:sp>
    </p:spTree>
    <p:extLst>
      <p:ext uri="{BB962C8B-B14F-4D97-AF65-F5344CB8AC3E}">
        <p14:creationId xmlns:p14="http://schemas.microsoft.com/office/powerpoint/2010/main" val="75531953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solidFill>
                  <a:prstClr val="black"/>
                </a:solidFill>
              </a:rPr>
              <a:pPr/>
              <a:t>18</a:t>
            </a:fld>
            <a:endParaRPr lang="zh-CN" altLang="en-US">
              <a:solidFill>
                <a:prstClr val="black"/>
              </a:solidFill>
            </a:endParaRPr>
          </a:p>
        </p:txBody>
      </p:sp>
    </p:spTree>
    <p:extLst>
      <p:ext uri="{BB962C8B-B14F-4D97-AF65-F5344CB8AC3E}">
        <p14:creationId xmlns:p14="http://schemas.microsoft.com/office/powerpoint/2010/main" val="406416919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solidFill>
                  <a:prstClr val="black"/>
                </a:solidFill>
              </a:rPr>
              <a:pPr/>
              <a:t>19</a:t>
            </a:fld>
            <a:endParaRPr lang="zh-CN" altLang="en-US">
              <a:solidFill>
                <a:prstClr val="black"/>
              </a:solidFill>
            </a:endParaRPr>
          </a:p>
        </p:txBody>
      </p:sp>
    </p:spTree>
    <p:extLst>
      <p:ext uri="{BB962C8B-B14F-4D97-AF65-F5344CB8AC3E}">
        <p14:creationId xmlns:p14="http://schemas.microsoft.com/office/powerpoint/2010/main" val="247707350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solidFill>
                  <a:prstClr val="black"/>
                </a:solidFill>
              </a:rPr>
              <a:pPr/>
              <a:t>2</a:t>
            </a:fld>
            <a:endParaRPr lang="zh-CN" altLang="en-US">
              <a:solidFill>
                <a:prstClr val="black"/>
              </a:solidFill>
            </a:endParaRPr>
          </a:p>
        </p:txBody>
      </p:sp>
    </p:spTree>
    <p:extLst>
      <p:ext uri="{BB962C8B-B14F-4D97-AF65-F5344CB8AC3E}">
        <p14:creationId xmlns:p14="http://schemas.microsoft.com/office/powerpoint/2010/main" val="346481617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solidFill>
                  <a:prstClr val="black"/>
                </a:solidFill>
              </a:rPr>
              <a:pPr/>
              <a:t>20</a:t>
            </a:fld>
            <a:endParaRPr lang="zh-CN" altLang="en-US">
              <a:solidFill>
                <a:prstClr val="black"/>
              </a:solidFill>
            </a:endParaRPr>
          </a:p>
        </p:txBody>
      </p:sp>
    </p:spTree>
    <p:extLst>
      <p:ext uri="{BB962C8B-B14F-4D97-AF65-F5344CB8AC3E}">
        <p14:creationId xmlns:p14="http://schemas.microsoft.com/office/powerpoint/2010/main" val="247707350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solidFill>
                  <a:prstClr val="black"/>
                </a:solidFill>
              </a:rPr>
              <a:pPr/>
              <a:t>21</a:t>
            </a:fld>
            <a:endParaRPr lang="zh-CN" altLang="en-US">
              <a:solidFill>
                <a:prstClr val="black"/>
              </a:solidFill>
            </a:endParaRPr>
          </a:p>
        </p:txBody>
      </p:sp>
    </p:spTree>
    <p:extLst>
      <p:ext uri="{BB962C8B-B14F-4D97-AF65-F5344CB8AC3E}">
        <p14:creationId xmlns:p14="http://schemas.microsoft.com/office/powerpoint/2010/main" val="247707350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solidFill>
                  <a:prstClr val="black"/>
                </a:solidFill>
              </a:rPr>
              <a:pPr/>
              <a:t>22</a:t>
            </a:fld>
            <a:endParaRPr lang="zh-CN" altLang="en-US">
              <a:solidFill>
                <a:prstClr val="black"/>
              </a:solidFill>
            </a:endParaRPr>
          </a:p>
        </p:txBody>
      </p:sp>
    </p:spTree>
    <p:extLst>
      <p:ext uri="{BB962C8B-B14F-4D97-AF65-F5344CB8AC3E}">
        <p14:creationId xmlns:p14="http://schemas.microsoft.com/office/powerpoint/2010/main" val="98717649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solidFill>
                  <a:prstClr val="black"/>
                </a:solidFill>
              </a:rPr>
              <a:pPr/>
              <a:t>23</a:t>
            </a:fld>
            <a:endParaRPr lang="zh-CN" altLang="en-US">
              <a:solidFill>
                <a:prstClr val="black"/>
              </a:solidFill>
            </a:endParaRPr>
          </a:p>
        </p:txBody>
      </p:sp>
    </p:spTree>
    <p:extLst>
      <p:ext uri="{BB962C8B-B14F-4D97-AF65-F5344CB8AC3E}">
        <p14:creationId xmlns:p14="http://schemas.microsoft.com/office/powerpoint/2010/main" val="133091149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solidFill>
                  <a:prstClr val="black"/>
                </a:solidFill>
              </a:rPr>
              <a:pPr/>
              <a:t>24</a:t>
            </a:fld>
            <a:endParaRPr lang="zh-CN" altLang="en-US">
              <a:solidFill>
                <a:prstClr val="black"/>
              </a:solidFill>
            </a:endParaRPr>
          </a:p>
        </p:txBody>
      </p:sp>
    </p:spTree>
    <p:extLst>
      <p:ext uri="{BB962C8B-B14F-4D97-AF65-F5344CB8AC3E}">
        <p14:creationId xmlns:p14="http://schemas.microsoft.com/office/powerpoint/2010/main" val="410731040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solidFill>
                  <a:prstClr val="black"/>
                </a:solidFill>
              </a:rPr>
              <a:pPr/>
              <a:t>25</a:t>
            </a:fld>
            <a:endParaRPr lang="zh-CN" altLang="en-US">
              <a:solidFill>
                <a:prstClr val="black"/>
              </a:solidFill>
            </a:endParaRPr>
          </a:p>
        </p:txBody>
      </p:sp>
    </p:spTree>
    <p:extLst>
      <p:ext uri="{BB962C8B-B14F-4D97-AF65-F5344CB8AC3E}">
        <p14:creationId xmlns:p14="http://schemas.microsoft.com/office/powerpoint/2010/main" val="3938945632"/>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solidFill>
                  <a:prstClr val="black"/>
                </a:solidFill>
              </a:rPr>
              <a:pPr/>
              <a:t>26</a:t>
            </a:fld>
            <a:endParaRPr lang="zh-CN" altLang="en-US">
              <a:solidFill>
                <a:prstClr val="black"/>
              </a:solidFill>
            </a:endParaRPr>
          </a:p>
        </p:txBody>
      </p:sp>
    </p:spTree>
    <p:extLst>
      <p:ext uri="{BB962C8B-B14F-4D97-AF65-F5344CB8AC3E}">
        <p14:creationId xmlns:p14="http://schemas.microsoft.com/office/powerpoint/2010/main" val="778151660"/>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solidFill>
                  <a:prstClr val="black"/>
                </a:solidFill>
              </a:rPr>
              <a:pPr/>
              <a:t>27</a:t>
            </a:fld>
            <a:endParaRPr lang="zh-CN" altLang="en-US">
              <a:solidFill>
                <a:prstClr val="black"/>
              </a:solidFill>
            </a:endParaRPr>
          </a:p>
        </p:txBody>
      </p:sp>
    </p:spTree>
    <p:extLst>
      <p:ext uri="{BB962C8B-B14F-4D97-AF65-F5344CB8AC3E}">
        <p14:creationId xmlns:p14="http://schemas.microsoft.com/office/powerpoint/2010/main" val="1434805538"/>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solidFill>
                  <a:prstClr val="black"/>
                </a:solidFill>
              </a:rPr>
              <a:pPr/>
              <a:t>28</a:t>
            </a:fld>
            <a:endParaRPr lang="zh-CN" altLang="en-US">
              <a:solidFill>
                <a:prstClr val="black"/>
              </a:solidFill>
            </a:endParaRPr>
          </a:p>
        </p:txBody>
      </p:sp>
    </p:spTree>
    <p:extLst>
      <p:ext uri="{BB962C8B-B14F-4D97-AF65-F5344CB8AC3E}">
        <p14:creationId xmlns:p14="http://schemas.microsoft.com/office/powerpoint/2010/main" val="2486250456"/>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solidFill>
                  <a:prstClr val="black"/>
                </a:solidFill>
              </a:rPr>
              <a:pPr/>
              <a:t>29</a:t>
            </a:fld>
            <a:endParaRPr lang="zh-CN" altLang="en-US">
              <a:solidFill>
                <a:prstClr val="black"/>
              </a:solidFill>
            </a:endParaRPr>
          </a:p>
        </p:txBody>
      </p:sp>
    </p:spTree>
    <p:extLst>
      <p:ext uri="{BB962C8B-B14F-4D97-AF65-F5344CB8AC3E}">
        <p14:creationId xmlns:p14="http://schemas.microsoft.com/office/powerpoint/2010/main" val="348719059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solidFill>
                  <a:prstClr val="black"/>
                </a:solidFill>
              </a:rPr>
              <a:pPr/>
              <a:t>3</a:t>
            </a:fld>
            <a:endParaRPr lang="zh-CN" altLang="en-US">
              <a:solidFill>
                <a:prstClr val="black"/>
              </a:solidFill>
            </a:endParaRPr>
          </a:p>
        </p:txBody>
      </p:sp>
    </p:spTree>
    <p:extLst>
      <p:ext uri="{BB962C8B-B14F-4D97-AF65-F5344CB8AC3E}">
        <p14:creationId xmlns:p14="http://schemas.microsoft.com/office/powerpoint/2010/main" val="841452505"/>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solidFill>
                  <a:prstClr val="black"/>
                </a:solidFill>
              </a:rPr>
              <a:pPr/>
              <a:t>30</a:t>
            </a:fld>
            <a:endParaRPr lang="zh-CN" altLang="en-US">
              <a:solidFill>
                <a:prstClr val="black"/>
              </a:solidFill>
            </a:endParaRPr>
          </a:p>
        </p:txBody>
      </p:sp>
    </p:spTree>
    <p:extLst>
      <p:ext uri="{BB962C8B-B14F-4D97-AF65-F5344CB8AC3E}">
        <p14:creationId xmlns:p14="http://schemas.microsoft.com/office/powerpoint/2010/main" val="103001431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solidFill>
                  <a:prstClr val="black"/>
                </a:solidFill>
              </a:rPr>
              <a:pPr/>
              <a:t>31</a:t>
            </a:fld>
            <a:endParaRPr lang="zh-CN" altLang="en-US">
              <a:solidFill>
                <a:prstClr val="black"/>
              </a:solidFill>
            </a:endParaRPr>
          </a:p>
        </p:txBody>
      </p:sp>
    </p:spTree>
    <p:extLst>
      <p:ext uri="{BB962C8B-B14F-4D97-AF65-F5344CB8AC3E}">
        <p14:creationId xmlns:p14="http://schemas.microsoft.com/office/powerpoint/2010/main" val="4140965949"/>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solidFill>
                  <a:prstClr val="black"/>
                </a:solidFill>
              </a:rPr>
              <a:pPr/>
              <a:t>32</a:t>
            </a:fld>
            <a:endParaRPr lang="zh-CN" altLang="en-US">
              <a:solidFill>
                <a:prstClr val="black"/>
              </a:solidFill>
            </a:endParaRPr>
          </a:p>
        </p:txBody>
      </p:sp>
    </p:spTree>
    <p:extLst>
      <p:ext uri="{BB962C8B-B14F-4D97-AF65-F5344CB8AC3E}">
        <p14:creationId xmlns:p14="http://schemas.microsoft.com/office/powerpoint/2010/main" val="479514579"/>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solidFill>
                  <a:prstClr val="black"/>
                </a:solidFill>
              </a:rPr>
              <a:pPr/>
              <a:t>33</a:t>
            </a:fld>
            <a:endParaRPr lang="zh-CN" altLang="en-US">
              <a:solidFill>
                <a:prstClr val="black"/>
              </a:solidFill>
            </a:endParaRPr>
          </a:p>
        </p:txBody>
      </p:sp>
    </p:spTree>
    <p:extLst>
      <p:ext uri="{BB962C8B-B14F-4D97-AF65-F5344CB8AC3E}">
        <p14:creationId xmlns:p14="http://schemas.microsoft.com/office/powerpoint/2010/main" val="374511236"/>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solidFill>
                  <a:prstClr val="black"/>
                </a:solidFill>
              </a:rPr>
              <a:pPr/>
              <a:t>34</a:t>
            </a:fld>
            <a:endParaRPr lang="zh-CN" altLang="en-US">
              <a:solidFill>
                <a:prstClr val="black"/>
              </a:solidFill>
            </a:endParaRPr>
          </a:p>
        </p:txBody>
      </p:sp>
    </p:spTree>
    <p:extLst>
      <p:ext uri="{BB962C8B-B14F-4D97-AF65-F5344CB8AC3E}">
        <p14:creationId xmlns:p14="http://schemas.microsoft.com/office/powerpoint/2010/main" val="4051696688"/>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solidFill>
                  <a:prstClr val="black"/>
                </a:solidFill>
              </a:rPr>
              <a:pPr/>
              <a:t>35</a:t>
            </a:fld>
            <a:endParaRPr lang="zh-CN" altLang="en-US">
              <a:solidFill>
                <a:prstClr val="black"/>
              </a:solidFill>
            </a:endParaRPr>
          </a:p>
        </p:txBody>
      </p:sp>
    </p:spTree>
    <p:extLst>
      <p:ext uri="{BB962C8B-B14F-4D97-AF65-F5344CB8AC3E}">
        <p14:creationId xmlns:p14="http://schemas.microsoft.com/office/powerpoint/2010/main" val="4051696688"/>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0DEAE63-D6C4-437F-B8DA-DA689F991AA7}" type="slidenum">
              <a:rPr lang="zh-CN" altLang="en-US" smtClean="0"/>
              <a:pPr/>
              <a:t>36</a:t>
            </a:fld>
            <a:endParaRPr lang="en-US" altLang="zh-CN"/>
          </a:p>
        </p:txBody>
      </p:sp>
    </p:spTree>
    <p:extLst>
      <p:ext uri="{BB962C8B-B14F-4D97-AF65-F5344CB8AC3E}">
        <p14:creationId xmlns:p14="http://schemas.microsoft.com/office/powerpoint/2010/main" val="319787690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solidFill>
                  <a:prstClr val="black"/>
                </a:solidFill>
              </a:rPr>
              <a:pPr/>
              <a:t>4</a:t>
            </a:fld>
            <a:endParaRPr lang="zh-CN" altLang="en-US">
              <a:solidFill>
                <a:prstClr val="black"/>
              </a:solidFill>
            </a:endParaRPr>
          </a:p>
        </p:txBody>
      </p:sp>
    </p:spTree>
    <p:extLst>
      <p:ext uri="{BB962C8B-B14F-4D97-AF65-F5344CB8AC3E}">
        <p14:creationId xmlns:p14="http://schemas.microsoft.com/office/powerpoint/2010/main" val="252042204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solidFill>
                  <a:prstClr val="black"/>
                </a:solidFill>
              </a:rPr>
              <a:pPr/>
              <a:t>5</a:t>
            </a:fld>
            <a:endParaRPr lang="zh-CN" altLang="en-US">
              <a:solidFill>
                <a:prstClr val="black"/>
              </a:solidFill>
            </a:endParaRPr>
          </a:p>
        </p:txBody>
      </p:sp>
    </p:spTree>
    <p:extLst>
      <p:ext uri="{BB962C8B-B14F-4D97-AF65-F5344CB8AC3E}">
        <p14:creationId xmlns:p14="http://schemas.microsoft.com/office/powerpoint/2010/main" val="47951457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solidFill>
                  <a:prstClr val="black"/>
                </a:solidFill>
              </a:rPr>
              <a:pPr/>
              <a:t>6</a:t>
            </a:fld>
            <a:endParaRPr lang="zh-CN" altLang="en-US">
              <a:solidFill>
                <a:prstClr val="black"/>
              </a:solidFill>
            </a:endParaRPr>
          </a:p>
        </p:txBody>
      </p:sp>
    </p:spTree>
    <p:extLst>
      <p:ext uri="{BB962C8B-B14F-4D97-AF65-F5344CB8AC3E}">
        <p14:creationId xmlns:p14="http://schemas.microsoft.com/office/powerpoint/2010/main" val="247707350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solidFill>
                  <a:prstClr val="black"/>
                </a:solidFill>
              </a:rPr>
              <a:pPr/>
              <a:t>7</a:t>
            </a:fld>
            <a:endParaRPr lang="zh-CN" altLang="en-US">
              <a:solidFill>
                <a:prstClr val="black"/>
              </a:solidFill>
            </a:endParaRPr>
          </a:p>
        </p:txBody>
      </p:sp>
    </p:spTree>
    <p:extLst>
      <p:ext uri="{BB962C8B-B14F-4D97-AF65-F5344CB8AC3E}">
        <p14:creationId xmlns:p14="http://schemas.microsoft.com/office/powerpoint/2010/main" val="121478205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solidFill>
                  <a:prstClr val="black"/>
                </a:solidFill>
              </a:rPr>
              <a:pPr/>
              <a:t>8</a:t>
            </a:fld>
            <a:endParaRPr lang="zh-CN" altLang="en-US">
              <a:solidFill>
                <a:prstClr val="black"/>
              </a:solidFill>
            </a:endParaRPr>
          </a:p>
        </p:txBody>
      </p:sp>
    </p:spTree>
    <p:extLst>
      <p:ext uri="{BB962C8B-B14F-4D97-AF65-F5344CB8AC3E}">
        <p14:creationId xmlns:p14="http://schemas.microsoft.com/office/powerpoint/2010/main" val="47951457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solidFill>
                  <a:prstClr val="black"/>
                </a:solidFill>
              </a:rPr>
              <a:pPr/>
              <a:t>9</a:t>
            </a:fld>
            <a:endParaRPr lang="zh-CN" altLang="en-US">
              <a:solidFill>
                <a:prstClr val="black"/>
              </a:solidFill>
            </a:endParaRPr>
          </a:p>
        </p:txBody>
      </p:sp>
    </p:spTree>
    <p:extLst>
      <p:ext uri="{BB962C8B-B14F-4D97-AF65-F5344CB8AC3E}">
        <p14:creationId xmlns:p14="http://schemas.microsoft.com/office/powerpoint/2010/main" val="213625035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3803" y="1122623"/>
            <a:ext cx="9142810" cy="2388153"/>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3803" y="3602872"/>
            <a:ext cx="9142810" cy="1656146"/>
          </a:xfrm>
        </p:spPr>
        <p:txBody>
          <a:bodyPr/>
          <a:lstStyle>
            <a:lvl1pPr marL="0" indent="0" algn="ctr">
              <a:buNone/>
              <a:defRPr sz="2400"/>
            </a:lvl1pPr>
            <a:lvl2pPr marL="457178" indent="0" algn="ctr">
              <a:buNone/>
              <a:defRPr sz="2000"/>
            </a:lvl2pPr>
            <a:lvl3pPr marL="914354" indent="0" algn="ctr">
              <a:buNone/>
              <a:defRPr sz="1900"/>
            </a:lvl3pPr>
            <a:lvl4pPr marL="1371532" indent="0" algn="ctr">
              <a:buNone/>
              <a:defRPr sz="1600"/>
            </a:lvl4pPr>
            <a:lvl5pPr marL="1828708" indent="0" algn="ctr">
              <a:buNone/>
              <a:defRPr sz="1600"/>
            </a:lvl5pPr>
            <a:lvl6pPr marL="2285886" indent="0" algn="ctr">
              <a:buNone/>
              <a:defRPr sz="1600"/>
            </a:lvl6pPr>
            <a:lvl7pPr marL="2743062" indent="0" algn="ctr">
              <a:buNone/>
              <a:defRPr sz="1600"/>
            </a:lvl7pPr>
            <a:lvl8pPr marL="3200240" indent="0" algn="ctr">
              <a:buNone/>
              <a:defRPr sz="1600"/>
            </a:lvl8pPr>
            <a:lvl9pPr marL="3657417" indent="0" algn="ctr">
              <a:buNone/>
              <a:defRPr sz="1600"/>
            </a:lvl9pPr>
          </a:lstStyle>
          <a:p>
            <a:r>
              <a:rPr lang="zh-CN" altLang="en-US" smtClean="0"/>
              <a:t>单击以编辑母版副标题样式</a:t>
            </a:r>
            <a:endParaRPr lang="zh-CN" altLang="en-US"/>
          </a:p>
        </p:txBody>
      </p:sp>
      <p:sp>
        <p:nvSpPr>
          <p:cNvPr id="4" name="日期占位符 3"/>
          <p:cNvSpPr>
            <a:spLocks noGrp="1"/>
          </p:cNvSpPr>
          <p:nvPr>
            <p:ph type="dt" sz="half" idx="10"/>
          </p:nvPr>
        </p:nvSpPr>
        <p:spPr/>
        <p:txBody>
          <a:bodyPr/>
          <a:lstStyle/>
          <a:p>
            <a:fld id="{2449DFC4-FDED-4B41-982D-8052FC63661B}" type="datetimeFigureOut">
              <a:rPr lang="zh-CN" altLang="en-US" smtClean="0">
                <a:solidFill>
                  <a:prstClr val="black">
                    <a:tint val="75000"/>
                  </a:prstClr>
                </a:solidFill>
              </a:rPr>
              <a:pPr/>
              <a:t>2018/4/18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C65FFF5A-79EA-4B61-A2E3-443713E82035}"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79225375"/>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2449DFC4-FDED-4B41-982D-8052FC63661B}" type="datetimeFigureOut">
              <a:rPr lang="zh-CN" altLang="en-US" smtClean="0">
                <a:solidFill>
                  <a:prstClr val="black">
                    <a:tint val="75000"/>
                  </a:prstClr>
                </a:solidFill>
              </a:rPr>
              <a:pPr/>
              <a:t>2018/4/18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C65FFF5A-79EA-4B61-A2E3-443713E82035}"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63560482"/>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3766" y="365211"/>
            <a:ext cx="2628557" cy="581318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092" y="365211"/>
            <a:ext cx="7733293" cy="5813185"/>
          </a:xfrm>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2449DFC4-FDED-4B41-982D-8052FC63661B}" type="datetimeFigureOut">
              <a:rPr lang="zh-CN" altLang="en-US" smtClean="0">
                <a:solidFill>
                  <a:prstClr val="black">
                    <a:tint val="75000"/>
                  </a:prstClr>
                </a:solidFill>
              </a:rPr>
              <a:pPr/>
              <a:t>2018/4/18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C65FFF5A-79EA-4B61-A2E3-443713E82035}"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42267491"/>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1969528639"/>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126884394"/>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3552511983"/>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523" y="273113"/>
            <a:ext cx="4010563" cy="1162320"/>
          </a:xfrm>
        </p:spPr>
        <p:txBody>
          <a:bodyPr anchor="b"/>
          <a:lstStyle>
            <a:lvl1pPr algn="l">
              <a:defRPr sz="27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117" y="273115"/>
            <a:ext cx="6814779" cy="5854470"/>
          </a:xfrm>
        </p:spPr>
        <p:txBody>
          <a:bodyPr/>
          <a:lstStyle>
            <a:lvl1pPr>
              <a:defRPr sz="4300"/>
            </a:lvl1pPr>
            <a:lvl2pPr>
              <a:defRPr sz="3700"/>
            </a:lvl2pPr>
            <a:lvl3pPr>
              <a:defRPr sz="3200"/>
            </a:lvl3pPr>
            <a:lvl4pPr>
              <a:defRPr sz="2700"/>
            </a:lvl4pPr>
            <a:lvl5pPr>
              <a:defRPr sz="2700"/>
            </a:lvl5pPr>
            <a:lvl6pPr>
              <a:defRPr sz="2700"/>
            </a:lvl6pPr>
            <a:lvl7pPr>
              <a:defRPr sz="2700"/>
            </a:lvl7pPr>
            <a:lvl8pPr>
              <a:defRPr sz="2700"/>
            </a:lvl8pPr>
            <a:lvl9pPr>
              <a:defRPr sz="27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523" y="1435436"/>
            <a:ext cx="4010563" cy="4692149"/>
          </a:xfrm>
        </p:spPr>
        <p:txBody>
          <a:bodyPr/>
          <a:lstStyle>
            <a:lvl1pPr marL="0" indent="0">
              <a:buNone/>
              <a:defRPr sz="1900"/>
            </a:lvl1pPr>
            <a:lvl2pPr marL="609585" indent="0">
              <a:buNone/>
              <a:defRPr sz="1600"/>
            </a:lvl2pPr>
            <a:lvl3pPr marL="1219170" indent="0">
              <a:buNone/>
              <a:defRPr sz="1300"/>
            </a:lvl3pPr>
            <a:lvl4pPr marL="1828754" indent="0">
              <a:buNone/>
              <a:defRPr sz="1200"/>
            </a:lvl4pPr>
            <a:lvl5pPr marL="2438339" indent="0">
              <a:buNone/>
              <a:defRPr sz="1200"/>
            </a:lvl5pPr>
            <a:lvl6pPr marL="3047924" indent="0">
              <a:buNone/>
              <a:defRPr sz="1200"/>
            </a:lvl6pPr>
            <a:lvl7pPr marL="3657509" indent="0">
              <a:buNone/>
              <a:defRPr sz="1200"/>
            </a:lvl7pPr>
            <a:lvl8pPr marL="4267093" indent="0">
              <a:buNone/>
              <a:defRPr sz="1200"/>
            </a:lvl8pPr>
            <a:lvl9pPr marL="4876678" indent="0">
              <a:buNone/>
              <a:defRPr sz="12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2018/4/18</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22518725"/>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409" y="4801713"/>
            <a:ext cx="7314248" cy="566870"/>
          </a:xfrm>
        </p:spPr>
        <p:txBody>
          <a:bodyPr anchor="b"/>
          <a:lstStyle>
            <a:lvl1pPr algn="l">
              <a:defRPr sz="27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409" y="612920"/>
            <a:ext cx="7314248" cy="4115753"/>
          </a:xfrm>
        </p:spPr>
        <p:txBody>
          <a:bodyPr/>
          <a:lstStyle>
            <a:lvl1pPr marL="0" indent="0">
              <a:buNone/>
              <a:defRPr sz="4300"/>
            </a:lvl1pPr>
            <a:lvl2pPr marL="609585" indent="0">
              <a:buNone/>
              <a:defRPr sz="3700"/>
            </a:lvl2pPr>
            <a:lvl3pPr marL="1219170" indent="0">
              <a:buNone/>
              <a:defRPr sz="3200"/>
            </a:lvl3pPr>
            <a:lvl4pPr marL="1828754" indent="0">
              <a:buNone/>
              <a:defRPr sz="2700"/>
            </a:lvl4pPr>
            <a:lvl5pPr marL="2438339" indent="0">
              <a:buNone/>
              <a:defRPr sz="2700"/>
            </a:lvl5pPr>
            <a:lvl6pPr marL="3047924" indent="0">
              <a:buNone/>
              <a:defRPr sz="2700"/>
            </a:lvl6pPr>
            <a:lvl7pPr marL="3657509" indent="0">
              <a:buNone/>
              <a:defRPr sz="2700"/>
            </a:lvl7pPr>
            <a:lvl8pPr marL="4267093" indent="0">
              <a:buNone/>
              <a:defRPr sz="2700"/>
            </a:lvl8pPr>
            <a:lvl9pPr marL="4876678" indent="0">
              <a:buNone/>
              <a:defRPr sz="2700"/>
            </a:lvl9pPr>
          </a:lstStyle>
          <a:p>
            <a:endParaRPr lang="zh-CN" altLang="en-US"/>
          </a:p>
        </p:txBody>
      </p:sp>
      <p:sp>
        <p:nvSpPr>
          <p:cNvPr id="4" name="文本占位符 3"/>
          <p:cNvSpPr>
            <a:spLocks noGrp="1"/>
          </p:cNvSpPr>
          <p:nvPr>
            <p:ph type="body" sz="half" idx="2"/>
          </p:nvPr>
        </p:nvSpPr>
        <p:spPr>
          <a:xfrm>
            <a:off x="2389409" y="5368584"/>
            <a:ext cx="7314248" cy="805049"/>
          </a:xfrm>
        </p:spPr>
        <p:txBody>
          <a:bodyPr/>
          <a:lstStyle>
            <a:lvl1pPr marL="0" indent="0">
              <a:buNone/>
              <a:defRPr sz="1900"/>
            </a:lvl1pPr>
            <a:lvl2pPr marL="609585" indent="0">
              <a:buNone/>
              <a:defRPr sz="1600"/>
            </a:lvl2pPr>
            <a:lvl3pPr marL="1219170" indent="0">
              <a:buNone/>
              <a:defRPr sz="1300"/>
            </a:lvl3pPr>
            <a:lvl4pPr marL="1828754" indent="0">
              <a:buNone/>
              <a:defRPr sz="1200"/>
            </a:lvl4pPr>
            <a:lvl5pPr marL="2438339" indent="0">
              <a:buNone/>
              <a:defRPr sz="1200"/>
            </a:lvl5pPr>
            <a:lvl6pPr marL="3047924" indent="0">
              <a:buNone/>
              <a:defRPr sz="1200"/>
            </a:lvl6pPr>
            <a:lvl7pPr marL="3657509" indent="0">
              <a:buNone/>
              <a:defRPr sz="1200"/>
            </a:lvl7pPr>
            <a:lvl8pPr marL="4267093" indent="0">
              <a:buNone/>
              <a:defRPr sz="1200"/>
            </a:lvl8pPr>
            <a:lvl9pPr marL="4876678" indent="0">
              <a:buNone/>
              <a:defRPr sz="12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2018/4/18</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71024929"/>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2018/4/18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40842697"/>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8053" y="274702"/>
            <a:ext cx="2742843" cy="5852880"/>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525" y="274702"/>
            <a:ext cx="8025355" cy="5852880"/>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2018/4/18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1143902"/>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3802" y="1122622"/>
            <a:ext cx="9142810" cy="2388153"/>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3802" y="3602871"/>
            <a:ext cx="9142810" cy="1656146"/>
          </a:xfrm>
        </p:spPr>
        <p:txBody>
          <a:bodyPr/>
          <a:lstStyle>
            <a:lvl1pPr marL="0" indent="0" algn="ctr">
              <a:buNone/>
              <a:defRPr sz="2400"/>
            </a:lvl1pPr>
            <a:lvl2pPr marL="457189" indent="0" algn="ctr">
              <a:buNone/>
              <a:defRPr sz="2000"/>
            </a:lvl2pPr>
            <a:lvl3pPr marL="914377" indent="0" algn="ctr">
              <a:buNone/>
              <a:defRPr sz="19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zh-CN" altLang="en-US" smtClean="0"/>
              <a:t>单击以编辑母版副标题样式</a:t>
            </a:r>
            <a:endParaRPr lang="zh-CN" altLang="en-US"/>
          </a:p>
        </p:txBody>
      </p:sp>
      <p:sp>
        <p:nvSpPr>
          <p:cNvPr id="4" name="日期占位符 3"/>
          <p:cNvSpPr>
            <a:spLocks noGrp="1"/>
          </p:cNvSpPr>
          <p:nvPr>
            <p:ph type="dt" sz="half" idx="10"/>
          </p:nvPr>
        </p:nvSpPr>
        <p:spPr/>
        <p:txBody>
          <a:bodyPr/>
          <a:lstStyle/>
          <a:p>
            <a:fld id="{2449DFC4-FDED-4B41-982D-8052FC63661B}" type="datetimeFigureOut">
              <a:rPr lang="zh-CN" altLang="en-US" smtClean="0">
                <a:solidFill>
                  <a:prstClr val="black">
                    <a:tint val="75000"/>
                  </a:prstClr>
                </a:solidFill>
              </a:rPr>
              <a:pPr/>
              <a:t>2018/4/18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C65FFF5A-79EA-4B61-A2E3-443713E82035}"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58665942"/>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2449DFC4-FDED-4B41-982D-8052FC63661B}" type="datetimeFigureOut">
              <a:rPr lang="zh-CN" altLang="en-US" smtClean="0">
                <a:solidFill>
                  <a:prstClr val="black">
                    <a:tint val="75000"/>
                  </a:prstClr>
                </a:solidFill>
              </a:rPr>
              <a:pPr/>
              <a:t>2018/4/18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C65FFF5A-79EA-4B61-A2E3-443713E82035}"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52984102"/>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2449DFC4-FDED-4B41-982D-8052FC63661B}" type="datetimeFigureOut">
              <a:rPr lang="zh-CN" altLang="en-US" smtClean="0">
                <a:solidFill>
                  <a:prstClr val="black">
                    <a:tint val="75000"/>
                  </a:prstClr>
                </a:solidFill>
              </a:rPr>
              <a:pPr/>
              <a:t>2018/4/18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C65FFF5A-79EA-4B61-A2E3-443713E82035}"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75880111"/>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742" y="1710135"/>
            <a:ext cx="10514231" cy="2853398"/>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742" y="4590527"/>
            <a:ext cx="10514231" cy="1500534"/>
          </a:xfrm>
        </p:spPr>
        <p:txBody>
          <a:bodyPr/>
          <a:lstStyle>
            <a:lvl1pPr marL="0" indent="0">
              <a:buNone/>
              <a:defRPr sz="2400">
                <a:solidFill>
                  <a:schemeClr val="tx1">
                    <a:tint val="75000"/>
                  </a:schemeClr>
                </a:solidFill>
              </a:defRPr>
            </a:lvl1pPr>
            <a:lvl2pPr marL="457189" indent="0">
              <a:buNone/>
              <a:defRPr sz="2000">
                <a:solidFill>
                  <a:schemeClr val="tx1">
                    <a:tint val="75000"/>
                  </a:schemeClr>
                </a:solidFill>
              </a:defRPr>
            </a:lvl2pPr>
            <a:lvl3pPr marL="914377" indent="0">
              <a:buNone/>
              <a:defRPr sz="19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1"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zh-CN" altLang="en-US" smtClean="0"/>
              <a:t>编辑母版文本样式</a:t>
            </a:r>
          </a:p>
        </p:txBody>
      </p:sp>
      <p:sp>
        <p:nvSpPr>
          <p:cNvPr id="4" name="日期占位符 3"/>
          <p:cNvSpPr>
            <a:spLocks noGrp="1"/>
          </p:cNvSpPr>
          <p:nvPr>
            <p:ph type="dt" sz="half" idx="10"/>
          </p:nvPr>
        </p:nvSpPr>
        <p:spPr/>
        <p:txBody>
          <a:bodyPr/>
          <a:lstStyle/>
          <a:p>
            <a:fld id="{2449DFC4-FDED-4B41-982D-8052FC63661B}" type="datetimeFigureOut">
              <a:rPr lang="zh-CN" altLang="en-US" smtClean="0">
                <a:solidFill>
                  <a:prstClr val="black">
                    <a:tint val="75000"/>
                  </a:prstClr>
                </a:solidFill>
              </a:rPr>
              <a:pPr/>
              <a:t>2018/4/18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C65FFF5A-79EA-4B61-A2E3-443713E82035}"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36543498"/>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091" y="1826048"/>
            <a:ext cx="5180926" cy="4352346"/>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1396" y="1826048"/>
            <a:ext cx="5180926" cy="4352346"/>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2449DFC4-FDED-4B41-982D-8052FC63661B}" type="datetimeFigureOut">
              <a:rPr lang="zh-CN" altLang="en-US" smtClean="0">
                <a:solidFill>
                  <a:prstClr val="black">
                    <a:tint val="75000"/>
                  </a:prstClr>
                </a:solidFill>
              </a:rPr>
              <a:pPr/>
              <a:t>2018/4/18</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C65FFF5A-79EA-4B61-A2E3-443713E82035}"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15497155"/>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679" y="365210"/>
            <a:ext cx="10514231" cy="1325870"/>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680" y="1681552"/>
            <a:ext cx="5157115" cy="824103"/>
          </a:xfrm>
        </p:spPr>
        <p:txBody>
          <a:bodyPr anchor="b"/>
          <a:lstStyle>
            <a:lvl1pPr marL="0" indent="0">
              <a:buNone/>
              <a:defRPr sz="2400" b="1"/>
            </a:lvl1pPr>
            <a:lvl2pPr marL="457189" indent="0">
              <a:buNone/>
              <a:defRPr sz="2000" b="1"/>
            </a:lvl2pPr>
            <a:lvl3pPr marL="914377" indent="0">
              <a:buNone/>
              <a:defRPr sz="19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zh-CN" altLang="en-US" smtClean="0"/>
              <a:t>编辑母版文本样式</a:t>
            </a:r>
          </a:p>
        </p:txBody>
      </p:sp>
      <p:sp>
        <p:nvSpPr>
          <p:cNvPr id="4" name="内容占位符 3"/>
          <p:cNvSpPr>
            <a:spLocks noGrp="1"/>
          </p:cNvSpPr>
          <p:nvPr>
            <p:ph sz="half" idx="2"/>
          </p:nvPr>
        </p:nvSpPr>
        <p:spPr>
          <a:xfrm>
            <a:off x="839680" y="2505655"/>
            <a:ext cx="5157115" cy="3685441"/>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71397" y="1681552"/>
            <a:ext cx="5182513" cy="824103"/>
          </a:xfrm>
        </p:spPr>
        <p:txBody>
          <a:bodyPr anchor="b"/>
          <a:lstStyle>
            <a:lvl1pPr marL="0" indent="0">
              <a:buNone/>
              <a:defRPr sz="2400" b="1"/>
            </a:lvl1pPr>
            <a:lvl2pPr marL="457189" indent="0">
              <a:buNone/>
              <a:defRPr sz="2000" b="1"/>
            </a:lvl2pPr>
            <a:lvl3pPr marL="914377" indent="0">
              <a:buNone/>
              <a:defRPr sz="19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zh-CN" altLang="en-US" smtClean="0"/>
              <a:t>编辑母版文本样式</a:t>
            </a:r>
          </a:p>
        </p:txBody>
      </p:sp>
      <p:sp>
        <p:nvSpPr>
          <p:cNvPr id="6" name="内容占位符 5"/>
          <p:cNvSpPr>
            <a:spLocks noGrp="1"/>
          </p:cNvSpPr>
          <p:nvPr>
            <p:ph sz="quarter" idx="4"/>
          </p:nvPr>
        </p:nvSpPr>
        <p:spPr>
          <a:xfrm>
            <a:off x="6171397" y="2505655"/>
            <a:ext cx="5182513" cy="3685441"/>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2449DFC4-FDED-4B41-982D-8052FC63661B}" type="datetimeFigureOut">
              <a:rPr lang="zh-CN" altLang="en-US" smtClean="0">
                <a:solidFill>
                  <a:prstClr val="black">
                    <a:tint val="75000"/>
                  </a:prstClr>
                </a:solidFill>
              </a:rPr>
              <a:pPr/>
              <a:t>2018/4/18</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C65FFF5A-79EA-4B61-A2E3-443713E82035}"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70443869"/>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仅标题">
    <p:spTree>
      <p:nvGrpSpPr>
        <p:cNvPr id="1" name=""/>
        <p:cNvGrpSpPr/>
        <p:nvPr/>
      </p:nvGrpSpPr>
      <p:grpSpPr>
        <a:xfrm>
          <a:off x="0" y="0"/>
          <a:ext cx="0" cy="0"/>
          <a:chOff x="0" y="0"/>
          <a:chExt cx="0" cy="0"/>
        </a:xfrm>
      </p:grpSpPr>
      <p:sp>
        <p:nvSpPr>
          <p:cNvPr id="3" name="日期占位符 2"/>
          <p:cNvSpPr>
            <a:spLocks noGrp="1"/>
          </p:cNvSpPr>
          <p:nvPr>
            <p:ph type="dt" sz="half" idx="10"/>
          </p:nvPr>
        </p:nvSpPr>
        <p:spPr/>
        <p:txBody>
          <a:bodyPr/>
          <a:lstStyle/>
          <a:p>
            <a:fld id="{2449DFC4-FDED-4B41-982D-8052FC63661B}" type="datetimeFigureOut">
              <a:rPr lang="zh-CN" altLang="en-US" smtClean="0">
                <a:solidFill>
                  <a:prstClr val="black">
                    <a:tint val="75000"/>
                  </a:prstClr>
                </a:solidFill>
              </a:rPr>
              <a:pPr/>
              <a:t>2018/4/18</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C65FFF5A-79EA-4B61-A2E3-443713E82035}" type="slidenum">
              <a:rPr lang="zh-CN" altLang="en-US" smtClean="0">
                <a:solidFill>
                  <a:prstClr val="black">
                    <a:tint val="75000"/>
                  </a:prstClr>
                </a:solidFill>
              </a:rPr>
              <a:pPr/>
              <a:t>‹#›</a:t>
            </a:fld>
            <a:endParaRPr lang="zh-CN" altLang="en-US">
              <a:solidFill>
                <a:prstClr val="black">
                  <a:tint val="75000"/>
                </a:prstClr>
              </a:solidFill>
            </a:endParaRPr>
          </a:p>
        </p:txBody>
      </p:sp>
      <p:sp>
        <p:nvSpPr>
          <p:cNvPr id="10" name="Rectangle 9"/>
          <p:cNvSpPr/>
          <p:nvPr userDrawn="1"/>
        </p:nvSpPr>
        <p:spPr>
          <a:xfrm>
            <a:off x="11332340" y="322632"/>
            <a:ext cx="487914" cy="287133"/>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lIns="121890" tIns="60944" rIns="121890" bIns="60944" rtlCol="0" anchor="ctr"/>
          <a:lstStyle/>
          <a:p>
            <a:pPr defTabSz="914377" fontAlgn="auto">
              <a:spcBef>
                <a:spcPts val="0"/>
              </a:spcBef>
              <a:spcAft>
                <a:spcPts val="0"/>
              </a:spcAft>
            </a:pPr>
            <a:endParaRPr lang="en-US" sz="1900" b="0" dirty="0">
              <a:solidFill>
                <a:prstClr val="white"/>
              </a:solidFill>
            </a:endParaRPr>
          </a:p>
        </p:txBody>
      </p:sp>
      <p:sp>
        <p:nvSpPr>
          <p:cNvPr id="11" name="Isosceles Triangle 10"/>
          <p:cNvSpPr/>
          <p:nvPr userDrawn="1"/>
        </p:nvSpPr>
        <p:spPr>
          <a:xfrm rot="10610802">
            <a:off x="11338173" y="421777"/>
            <a:ext cx="488711" cy="261915"/>
          </a:xfrm>
          <a:prstGeom prst="triangle">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lIns="121890" tIns="60944" rIns="121890" bIns="60944" rtlCol="0" anchor="ctr"/>
          <a:lstStyle/>
          <a:p>
            <a:pPr defTabSz="914377" fontAlgn="auto">
              <a:spcBef>
                <a:spcPts val="0"/>
              </a:spcBef>
              <a:spcAft>
                <a:spcPts val="0"/>
              </a:spcAft>
            </a:pPr>
            <a:endParaRPr lang="en-US" sz="1900" b="0">
              <a:solidFill>
                <a:prstClr val="white"/>
              </a:solidFill>
            </a:endParaRPr>
          </a:p>
        </p:txBody>
      </p:sp>
      <p:sp>
        <p:nvSpPr>
          <p:cNvPr id="12" name="Slide Number Placeholder 5"/>
          <p:cNvSpPr txBox="1">
            <a:spLocks/>
          </p:cNvSpPr>
          <p:nvPr userDrawn="1"/>
        </p:nvSpPr>
        <p:spPr>
          <a:xfrm>
            <a:off x="11357835" y="273317"/>
            <a:ext cx="449383" cy="467556"/>
          </a:xfrm>
          <a:prstGeom prst="rect">
            <a:avLst/>
          </a:prstGeom>
        </p:spPr>
        <p:txBody>
          <a:bodyPr vert="horz" lIns="0" tIns="0" rIns="0" bIns="60944" rtlCol="0" anchor="ctr"/>
          <a:lstStyle>
            <a:defPPr>
              <a:defRPr lang="en-US"/>
            </a:defPPr>
            <a:lvl1pPr marL="0" algn="ctr" defTabSz="457200" rtl="0" eaLnBrk="1" latinLnBrk="0" hangingPunct="1">
              <a:defRPr sz="1200" kern="120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fontAlgn="auto">
              <a:spcBef>
                <a:spcPts val="0"/>
              </a:spcBef>
              <a:spcAft>
                <a:spcPts val="0"/>
              </a:spcAft>
            </a:pPr>
            <a:fld id="{314FFB07-917D-5348-AE2D-F9A4E0AD1751}" type="slidenum">
              <a:rPr lang="en-US" sz="1300" b="0" smtClean="0">
                <a:solidFill>
                  <a:prstClr val="white"/>
                </a:solidFill>
              </a:rPr>
              <a:pPr fontAlgn="auto">
                <a:spcBef>
                  <a:spcPts val="0"/>
                </a:spcBef>
                <a:spcAft>
                  <a:spcPts val="0"/>
                </a:spcAft>
              </a:pPr>
              <a:t>‹#›</a:t>
            </a:fld>
            <a:endParaRPr lang="en-US" sz="1300" b="0" dirty="0">
              <a:solidFill>
                <a:prstClr val="white"/>
              </a:solidFill>
            </a:endParaRPr>
          </a:p>
        </p:txBody>
      </p:sp>
      <p:sp>
        <p:nvSpPr>
          <p:cNvPr id="15" name="矩形 3"/>
          <p:cNvSpPr>
            <a:spLocks noChangeArrowheads="1"/>
          </p:cNvSpPr>
          <p:nvPr userDrawn="1"/>
        </p:nvSpPr>
        <p:spPr bwMode="auto">
          <a:xfrm>
            <a:off x="1583292" y="817152"/>
            <a:ext cx="2351625" cy="3078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lIns="91440" tIns="45722" rIns="91440" bIns="45722">
            <a:spAutoFit/>
          </a:bodyPr>
          <a:lstStyle/>
          <a:p>
            <a:pPr algn="l" defTabSz="914377" fontAlgn="auto">
              <a:spcBef>
                <a:spcPts val="0"/>
              </a:spcBef>
              <a:spcAft>
                <a:spcPts val="0"/>
              </a:spcAft>
            </a:pPr>
            <a:r>
              <a:rPr lang="en-US" altLang="zh-CN" sz="1400" b="0" dirty="0" smtClean="0">
                <a:solidFill>
                  <a:prstClr val="black">
                    <a:lumMod val="85000"/>
                    <a:lumOff val="15000"/>
                  </a:prstClr>
                </a:solidFill>
                <a:latin typeface="微软雅黑" pitchFamily="34" charset="-122"/>
                <a:ea typeface="微软雅黑" pitchFamily="34" charset="-122"/>
                <a:sym typeface="Arial" pitchFamily="34" charset="0"/>
              </a:rPr>
              <a:t>Click here to text content</a:t>
            </a:r>
            <a:endParaRPr lang="zh-CN" altLang="en-US" sz="1400" b="0" dirty="0">
              <a:solidFill>
                <a:prstClr val="black">
                  <a:lumMod val="85000"/>
                  <a:lumOff val="15000"/>
                </a:prstClr>
              </a:solidFill>
              <a:latin typeface="微软雅黑" pitchFamily="34" charset="-122"/>
              <a:ea typeface="微软雅黑" pitchFamily="34" charset="-122"/>
              <a:sym typeface="Arial" pitchFamily="34" charset="0"/>
            </a:endParaRPr>
          </a:p>
        </p:txBody>
      </p:sp>
      <p:sp>
        <p:nvSpPr>
          <p:cNvPr id="16" name="标题 1"/>
          <p:cNvSpPr>
            <a:spLocks noGrp="1"/>
          </p:cNvSpPr>
          <p:nvPr>
            <p:ph type="title"/>
          </p:nvPr>
        </p:nvSpPr>
        <p:spPr>
          <a:xfrm>
            <a:off x="1579327" y="352351"/>
            <a:ext cx="4339650" cy="4662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lIns="91440" tIns="45722" rIns="91440" bIns="45722">
            <a:spAutoFit/>
          </a:bodyPr>
          <a:lstStyle>
            <a:lvl1pPr>
              <a:defRPr lang="zh-CN" altLang="en-US" sz="2700" b="0">
                <a:solidFill>
                  <a:schemeClr val="tx1">
                    <a:lumMod val="85000"/>
                    <a:lumOff val="15000"/>
                  </a:schemeClr>
                </a:solidFill>
                <a:latin typeface="微软雅黑" pitchFamily="34" charset="-122"/>
                <a:ea typeface="微软雅黑" panose="020B0503020204020204" pitchFamily="34" charset="-122"/>
                <a:cs typeface="+mn-cs"/>
              </a:defRPr>
            </a:lvl1pPr>
          </a:lstStyle>
          <a:p>
            <a:pPr lvl="0" algn="l"/>
            <a:r>
              <a:rPr lang="zh-CN" altLang="en-US" dirty="0" smtClean="0"/>
              <a:t>单击此处编辑母版标题样式</a:t>
            </a:r>
            <a:endParaRPr lang="zh-CN" altLang="en-US" dirty="0"/>
          </a:p>
        </p:txBody>
      </p:sp>
      <p:grpSp>
        <p:nvGrpSpPr>
          <p:cNvPr id="22" name="组合 21"/>
          <p:cNvGrpSpPr/>
          <p:nvPr userDrawn="1"/>
        </p:nvGrpSpPr>
        <p:grpSpPr>
          <a:xfrm>
            <a:off x="440538" y="339803"/>
            <a:ext cx="835626" cy="755560"/>
            <a:chOff x="304799" y="673099"/>
            <a:chExt cx="4000501" cy="4000500"/>
          </a:xfrm>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5400000" scaled="1"/>
            <a:tileRect/>
          </a:gradFill>
          <a:effectLst>
            <a:outerShdw blurRad="444500" dist="254000" dir="8100000" algn="tr" rotWithShape="0">
              <a:prstClr val="black">
                <a:alpha val="50000"/>
              </a:prstClr>
            </a:outerShdw>
          </a:effectLst>
        </p:grpSpPr>
        <p:sp>
          <p:nvSpPr>
            <p:cNvPr id="23" name="六边形 22"/>
            <p:cNvSpPr/>
            <p:nvPr/>
          </p:nvSpPr>
          <p:spPr>
            <a:xfrm>
              <a:off x="304799" y="673099"/>
              <a:ext cx="4000501" cy="4000500"/>
            </a:xfrm>
            <a:prstGeom prst="hexagon">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14377" fontAlgn="auto">
                <a:spcBef>
                  <a:spcPts val="0"/>
                </a:spcBef>
                <a:spcAft>
                  <a:spcPts val="0"/>
                </a:spcAft>
              </a:pPr>
              <a:endParaRPr lang="zh-CN" altLang="en-US" sz="1900" b="0">
                <a:solidFill>
                  <a:prstClr val="black"/>
                </a:solidFill>
              </a:endParaRPr>
            </a:p>
          </p:txBody>
        </p:sp>
        <p:sp>
          <p:nvSpPr>
            <p:cNvPr id="24" name="六边形 23"/>
            <p:cNvSpPr/>
            <p:nvPr/>
          </p:nvSpPr>
          <p:spPr>
            <a:xfrm>
              <a:off x="538199" y="906497"/>
              <a:ext cx="3533713" cy="3533704"/>
            </a:xfrm>
            <a:prstGeom prst="hexagon">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14377" fontAlgn="auto">
                <a:spcBef>
                  <a:spcPts val="0"/>
                </a:spcBef>
                <a:spcAft>
                  <a:spcPts val="0"/>
                </a:spcAft>
              </a:pPr>
              <a:endParaRPr lang="zh-CN" altLang="en-US" sz="1900" b="0">
                <a:solidFill>
                  <a:prstClr val="white"/>
                </a:solidFill>
              </a:endParaRPr>
            </a:p>
          </p:txBody>
        </p:sp>
      </p:grpSp>
      <p:grpSp>
        <p:nvGrpSpPr>
          <p:cNvPr id="17" name="6"/>
          <p:cNvGrpSpPr/>
          <p:nvPr userDrawn="1"/>
        </p:nvGrpSpPr>
        <p:grpSpPr>
          <a:xfrm>
            <a:off x="797174" y="515004"/>
            <a:ext cx="661154" cy="1571381"/>
            <a:chOff x="7314523" y="1440019"/>
            <a:chExt cx="2081664" cy="5582820"/>
          </a:xfrm>
        </p:grpSpPr>
        <p:grpSp>
          <p:nvGrpSpPr>
            <p:cNvPr id="18" name="组合 17"/>
            <p:cNvGrpSpPr/>
            <p:nvPr/>
          </p:nvGrpSpPr>
          <p:grpSpPr>
            <a:xfrm flipH="1">
              <a:off x="7314523" y="1440019"/>
              <a:ext cx="2081664" cy="2081664"/>
              <a:chOff x="2848130" y="1860030"/>
              <a:chExt cx="3807502" cy="3807503"/>
            </a:xfrm>
          </p:grpSpPr>
          <p:sp>
            <p:nvSpPr>
              <p:cNvPr id="20" name="六边形 19"/>
              <p:cNvSpPr/>
              <p:nvPr/>
            </p:nvSpPr>
            <p:spPr>
              <a:xfrm>
                <a:off x="2848130" y="1860030"/>
                <a:ext cx="3807502" cy="3807503"/>
              </a:xfrm>
              <a:prstGeom prst="hexagon">
                <a:avLst/>
              </a:prstGeom>
              <a:gradFill flip="none" rotWithShape="1">
                <a:gsLst>
                  <a:gs pos="0">
                    <a:schemeClr val="bg1"/>
                  </a:gs>
                  <a:gs pos="100000">
                    <a:srgbClr val="E0E0E0"/>
                  </a:gs>
                </a:gsLst>
                <a:lin ang="5400000" scaled="1"/>
                <a:tileRect/>
              </a:gradFill>
              <a:ln>
                <a:noFill/>
              </a:ln>
              <a:effectLst>
                <a:outerShdw blurRad="2794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14377" fontAlgn="auto">
                  <a:spcBef>
                    <a:spcPts val="0"/>
                  </a:spcBef>
                  <a:spcAft>
                    <a:spcPts val="0"/>
                  </a:spcAft>
                </a:pPr>
                <a:endParaRPr lang="zh-CN" altLang="en-US" sz="9600" b="0">
                  <a:solidFill>
                    <a:srgbClr val="E94744"/>
                  </a:solidFill>
                </a:endParaRPr>
              </a:p>
            </p:txBody>
          </p:sp>
          <p:sp>
            <p:nvSpPr>
              <p:cNvPr id="21" name="六边形 20"/>
              <p:cNvSpPr/>
              <p:nvPr/>
            </p:nvSpPr>
            <p:spPr>
              <a:xfrm>
                <a:off x="2936812" y="1948725"/>
                <a:ext cx="3630123" cy="3630122"/>
              </a:xfrm>
              <a:prstGeom prst="hexagon">
                <a:avLst/>
              </a:prstGeom>
              <a:gradFill flip="none" rotWithShape="1">
                <a:gsLst>
                  <a:gs pos="0">
                    <a:schemeClr val="bg1"/>
                  </a:gs>
                  <a:gs pos="100000">
                    <a:srgbClr val="DDDEDD"/>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14377" fontAlgn="auto">
                  <a:spcBef>
                    <a:spcPts val="0"/>
                  </a:spcBef>
                  <a:spcAft>
                    <a:spcPts val="0"/>
                  </a:spcAft>
                </a:pPr>
                <a:endParaRPr lang="zh-CN" altLang="en-US" sz="9600" b="0">
                  <a:solidFill>
                    <a:srgbClr val="E94744"/>
                  </a:solidFill>
                </a:endParaRPr>
              </a:p>
            </p:txBody>
          </p:sp>
        </p:grpSp>
        <p:sp>
          <p:nvSpPr>
            <p:cNvPr id="19" name="文本框 36"/>
            <p:cNvSpPr txBox="1"/>
            <p:nvPr/>
          </p:nvSpPr>
          <p:spPr>
            <a:xfrm>
              <a:off x="7910886" y="1446133"/>
              <a:ext cx="581631" cy="5576706"/>
            </a:xfrm>
            <a:prstGeom prst="rect">
              <a:avLst/>
            </a:prstGeom>
            <a:noFill/>
          </p:spPr>
          <p:txBody>
            <a:bodyPr wrap="none" rtlCol="0">
              <a:spAutoFit/>
            </a:bodyPr>
            <a:lstStyle/>
            <a:p>
              <a:pPr algn="l" defTabSz="914377" fontAlgn="auto">
                <a:spcBef>
                  <a:spcPts val="0"/>
                </a:spcBef>
                <a:spcAft>
                  <a:spcPts val="0"/>
                </a:spcAft>
              </a:pPr>
              <a:endParaRPr lang="zh-CN" altLang="en-US" sz="9600" dirty="0">
                <a:solidFill>
                  <a:srgbClr val="E94744"/>
                </a:solidFill>
                <a:effectLst>
                  <a:innerShdw blurRad="63500" dist="50800" dir="13500000">
                    <a:prstClr val="black">
                      <a:alpha val="50000"/>
                    </a:prstClr>
                  </a:innerShdw>
                </a:effectLst>
                <a:latin typeface="Agency FB"/>
              </a:endParaRPr>
            </a:p>
          </p:txBody>
        </p:sp>
      </p:grpSp>
    </p:spTree>
    <p:extLst>
      <p:ext uri="{BB962C8B-B14F-4D97-AF65-F5344CB8AC3E}">
        <p14:creationId xmlns:p14="http://schemas.microsoft.com/office/powerpoint/2010/main" val="1440521965"/>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nodeType="afterEffect" p14:presetBounceEnd="50000">
                                      <p:stCondLst>
                                        <p:cond delay="0"/>
                                      </p:stCondLst>
                                      <p:childTnLst>
                                        <p:set>
                                          <p:cBhvr>
                                            <p:cTn id="6" dur="1" fill="hold">
                                              <p:stCondLst>
                                                <p:cond delay="0"/>
                                              </p:stCondLst>
                                            </p:cTn>
                                            <p:tgtEl>
                                              <p:spTgt spid="22"/>
                                            </p:tgtEl>
                                            <p:attrNameLst>
                                              <p:attrName>style.visibility</p:attrName>
                                            </p:attrNameLst>
                                          </p:cBhvr>
                                          <p:to>
                                            <p:strVal val="visible"/>
                                          </p:to>
                                        </p:set>
                                        <p:anim calcmode="lin" valueType="num" p14:bounceEnd="50000">
                                          <p:cBhvr additive="base">
                                            <p:cTn id="7" dur="1200" fill="hold"/>
                                            <p:tgtEl>
                                              <p:spTgt spid="22"/>
                                            </p:tgtEl>
                                            <p:attrNameLst>
                                              <p:attrName>ppt_x</p:attrName>
                                            </p:attrNameLst>
                                          </p:cBhvr>
                                          <p:tavLst>
                                            <p:tav tm="0">
                                              <p:val>
                                                <p:strVal val="0-#ppt_w/2"/>
                                              </p:val>
                                            </p:tav>
                                            <p:tav tm="100000">
                                              <p:val>
                                                <p:strVal val="#ppt_x"/>
                                              </p:val>
                                            </p:tav>
                                          </p:tavLst>
                                        </p:anim>
                                        <p:anim calcmode="lin" valueType="num" p14:bounceEnd="50000">
                                          <p:cBhvr additive="base">
                                            <p:cTn id="8" dur="1200" fill="hold"/>
                                            <p:tgtEl>
                                              <p:spTgt spid="22"/>
                                            </p:tgtEl>
                                            <p:attrNameLst>
                                              <p:attrName>ppt_y</p:attrName>
                                            </p:attrNameLst>
                                          </p:cBhvr>
                                          <p:tavLst>
                                            <p:tav tm="0">
                                              <p:val>
                                                <p:strVal val="0-#ppt_h/2"/>
                                              </p:val>
                                            </p:tav>
                                            <p:tav tm="100000">
                                              <p:val>
                                                <p:strVal val="#ppt_y"/>
                                              </p:val>
                                            </p:tav>
                                          </p:tavLst>
                                        </p:anim>
                                      </p:childTnLst>
                                    </p:cTn>
                                  </p:par>
                                  <p:par>
                                    <p:cTn id="9" presetID="2" presetClass="entr" presetSubtype="1" fill="hold" nodeType="withEffect" p14:presetBounceEnd="50000">
                                      <p:stCondLst>
                                        <p:cond delay="0"/>
                                      </p:stCondLst>
                                      <p:childTnLst>
                                        <p:set>
                                          <p:cBhvr>
                                            <p:cTn id="10" dur="1" fill="hold">
                                              <p:stCondLst>
                                                <p:cond delay="0"/>
                                              </p:stCondLst>
                                            </p:cTn>
                                            <p:tgtEl>
                                              <p:spTgt spid="17"/>
                                            </p:tgtEl>
                                            <p:attrNameLst>
                                              <p:attrName>style.visibility</p:attrName>
                                            </p:attrNameLst>
                                          </p:cBhvr>
                                          <p:to>
                                            <p:strVal val="visible"/>
                                          </p:to>
                                        </p:set>
                                        <p:anim calcmode="lin" valueType="num" p14:bounceEnd="50000">
                                          <p:cBhvr additive="base">
                                            <p:cTn id="11" dur="1200" fill="hold"/>
                                            <p:tgtEl>
                                              <p:spTgt spid="17"/>
                                            </p:tgtEl>
                                            <p:attrNameLst>
                                              <p:attrName>ppt_x</p:attrName>
                                            </p:attrNameLst>
                                          </p:cBhvr>
                                          <p:tavLst>
                                            <p:tav tm="0">
                                              <p:val>
                                                <p:strVal val="#ppt_x"/>
                                              </p:val>
                                            </p:tav>
                                            <p:tav tm="100000">
                                              <p:val>
                                                <p:strVal val="#ppt_x"/>
                                              </p:val>
                                            </p:tav>
                                          </p:tavLst>
                                        </p:anim>
                                        <p:anim calcmode="lin" valueType="num" p14:bounceEnd="50000">
                                          <p:cBhvr additive="base">
                                            <p:cTn id="12" dur="1200" fill="hold"/>
                                            <p:tgtEl>
                                              <p:spTgt spid="17"/>
                                            </p:tgtEl>
                                            <p:attrNameLst>
                                              <p:attrName>ppt_y</p:attrName>
                                            </p:attrNameLst>
                                          </p:cBhvr>
                                          <p:tavLst>
                                            <p:tav tm="0">
                                              <p:val>
                                                <p:strVal val="0-#ppt_h/2"/>
                                              </p:val>
                                            </p:tav>
                                            <p:tav tm="100000">
                                              <p:val>
                                                <p:strVal val="#ppt_y"/>
                                              </p:val>
                                            </p:tav>
                                          </p:tavLst>
                                        </p:anim>
                                      </p:childTnLst>
                                    </p:cTn>
                                  </p:par>
                                </p:childTnLst>
                              </p:cTn>
                            </p:par>
                            <p:par>
                              <p:cTn id="13" fill="hold">
                                <p:stCondLst>
                                  <p:cond delay="1200"/>
                                </p:stCondLst>
                                <p:childTnLst>
                                  <p:par>
                                    <p:cTn id="14" presetID="22" presetClass="entr" presetSubtype="8" fill="hold" grpId="0" nodeType="afterEffect">
                                      <p:stCondLst>
                                        <p:cond delay="0"/>
                                      </p:stCondLst>
                                      <p:childTnLst>
                                        <p:set>
                                          <p:cBhvr>
                                            <p:cTn id="15" dur="1" fill="hold">
                                              <p:stCondLst>
                                                <p:cond delay="0"/>
                                              </p:stCondLst>
                                            </p:cTn>
                                            <p:tgtEl>
                                              <p:spTgt spid="15"/>
                                            </p:tgtEl>
                                            <p:attrNameLst>
                                              <p:attrName>style.visibility</p:attrName>
                                            </p:attrNameLst>
                                          </p:cBhvr>
                                          <p:to>
                                            <p:strVal val="visible"/>
                                          </p:to>
                                        </p:set>
                                        <p:animEffect transition="in" filter="wipe(left)">
                                          <p:cBhvr>
                                            <p:cTn id="16" dur="500"/>
                                            <p:tgtEl>
                                              <p:spTgt spid="15"/>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16"/>
                                            </p:tgtEl>
                                            <p:attrNameLst>
                                              <p:attrName>style.visibility</p:attrName>
                                            </p:attrNameLst>
                                          </p:cBhvr>
                                          <p:to>
                                            <p:strVal val="visible"/>
                                          </p:to>
                                        </p:set>
                                        <p:animEffect transition="in" filter="fade">
                                          <p:cBhvr>
                                            <p:cTn id="19"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nodeType="afterEffect">
                                      <p:stCondLst>
                                        <p:cond delay="0"/>
                                      </p:stCondLst>
                                      <p:childTnLst>
                                        <p:set>
                                          <p:cBhvr>
                                            <p:cTn id="6" dur="1" fill="hold">
                                              <p:stCondLst>
                                                <p:cond delay="0"/>
                                              </p:stCondLst>
                                            </p:cTn>
                                            <p:tgtEl>
                                              <p:spTgt spid="22"/>
                                            </p:tgtEl>
                                            <p:attrNameLst>
                                              <p:attrName>style.visibility</p:attrName>
                                            </p:attrNameLst>
                                          </p:cBhvr>
                                          <p:to>
                                            <p:strVal val="visible"/>
                                          </p:to>
                                        </p:set>
                                        <p:anim calcmode="lin" valueType="num">
                                          <p:cBhvr additive="base">
                                            <p:cTn id="7" dur="1200" fill="hold"/>
                                            <p:tgtEl>
                                              <p:spTgt spid="22"/>
                                            </p:tgtEl>
                                            <p:attrNameLst>
                                              <p:attrName>ppt_x</p:attrName>
                                            </p:attrNameLst>
                                          </p:cBhvr>
                                          <p:tavLst>
                                            <p:tav tm="0">
                                              <p:val>
                                                <p:strVal val="0-#ppt_w/2"/>
                                              </p:val>
                                            </p:tav>
                                            <p:tav tm="100000">
                                              <p:val>
                                                <p:strVal val="#ppt_x"/>
                                              </p:val>
                                            </p:tav>
                                          </p:tavLst>
                                        </p:anim>
                                        <p:anim calcmode="lin" valueType="num">
                                          <p:cBhvr additive="base">
                                            <p:cTn id="8" dur="1200" fill="hold"/>
                                            <p:tgtEl>
                                              <p:spTgt spid="22"/>
                                            </p:tgtEl>
                                            <p:attrNameLst>
                                              <p:attrName>ppt_y</p:attrName>
                                            </p:attrNameLst>
                                          </p:cBhvr>
                                          <p:tavLst>
                                            <p:tav tm="0">
                                              <p:val>
                                                <p:strVal val="0-#ppt_h/2"/>
                                              </p:val>
                                            </p:tav>
                                            <p:tav tm="100000">
                                              <p:val>
                                                <p:strVal val="#ppt_y"/>
                                              </p:val>
                                            </p:tav>
                                          </p:tavLst>
                                        </p:anim>
                                      </p:childTnLst>
                                    </p:cTn>
                                  </p:par>
                                  <p:par>
                                    <p:cTn id="9" presetID="2" presetClass="entr" presetSubtype="1" fill="hold" nodeType="withEffect">
                                      <p:stCondLst>
                                        <p:cond delay="0"/>
                                      </p:stCondLst>
                                      <p:childTnLst>
                                        <p:set>
                                          <p:cBhvr>
                                            <p:cTn id="10" dur="1" fill="hold">
                                              <p:stCondLst>
                                                <p:cond delay="0"/>
                                              </p:stCondLst>
                                            </p:cTn>
                                            <p:tgtEl>
                                              <p:spTgt spid="17"/>
                                            </p:tgtEl>
                                            <p:attrNameLst>
                                              <p:attrName>style.visibility</p:attrName>
                                            </p:attrNameLst>
                                          </p:cBhvr>
                                          <p:to>
                                            <p:strVal val="visible"/>
                                          </p:to>
                                        </p:set>
                                        <p:anim calcmode="lin" valueType="num">
                                          <p:cBhvr additive="base">
                                            <p:cTn id="11" dur="1200" fill="hold"/>
                                            <p:tgtEl>
                                              <p:spTgt spid="17"/>
                                            </p:tgtEl>
                                            <p:attrNameLst>
                                              <p:attrName>ppt_x</p:attrName>
                                            </p:attrNameLst>
                                          </p:cBhvr>
                                          <p:tavLst>
                                            <p:tav tm="0">
                                              <p:val>
                                                <p:strVal val="#ppt_x"/>
                                              </p:val>
                                            </p:tav>
                                            <p:tav tm="100000">
                                              <p:val>
                                                <p:strVal val="#ppt_x"/>
                                              </p:val>
                                            </p:tav>
                                          </p:tavLst>
                                        </p:anim>
                                        <p:anim calcmode="lin" valueType="num">
                                          <p:cBhvr additive="base">
                                            <p:cTn id="12" dur="1200" fill="hold"/>
                                            <p:tgtEl>
                                              <p:spTgt spid="17"/>
                                            </p:tgtEl>
                                            <p:attrNameLst>
                                              <p:attrName>ppt_y</p:attrName>
                                            </p:attrNameLst>
                                          </p:cBhvr>
                                          <p:tavLst>
                                            <p:tav tm="0">
                                              <p:val>
                                                <p:strVal val="0-#ppt_h/2"/>
                                              </p:val>
                                            </p:tav>
                                            <p:tav tm="100000">
                                              <p:val>
                                                <p:strVal val="#ppt_y"/>
                                              </p:val>
                                            </p:tav>
                                          </p:tavLst>
                                        </p:anim>
                                      </p:childTnLst>
                                    </p:cTn>
                                  </p:par>
                                </p:childTnLst>
                              </p:cTn>
                            </p:par>
                            <p:par>
                              <p:cTn id="13" fill="hold">
                                <p:stCondLst>
                                  <p:cond delay="1200"/>
                                </p:stCondLst>
                                <p:childTnLst>
                                  <p:par>
                                    <p:cTn id="14" presetID="22" presetClass="entr" presetSubtype="8" fill="hold" grpId="0" nodeType="afterEffect">
                                      <p:stCondLst>
                                        <p:cond delay="0"/>
                                      </p:stCondLst>
                                      <p:childTnLst>
                                        <p:set>
                                          <p:cBhvr>
                                            <p:cTn id="15" dur="1" fill="hold">
                                              <p:stCondLst>
                                                <p:cond delay="0"/>
                                              </p:stCondLst>
                                            </p:cTn>
                                            <p:tgtEl>
                                              <p:spTgt spid="15"/>
                                            </p:tgtEl>
                                            <p:attrNameLst>
                                              <p:attrName>style.visibility</p:attrName>
                                            </p:attrNameLst>
                                          </p:cBhvr>
                                          <p:to>
                                            <p:strVal val="visible"/>
                                          </p:to>
                                        </p:set>
                                        <p:animEffect transition="in" filter="wipe(left)">
                                          <p:cBhvr>
                                            <p:cTn id="16" dur="500"/>
                                            <p:tgtEl>
                                              <p:spTgt spid="15"/>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16"/>
                                            </p:tgtEl>
                                            <p:attrNameLst>
                                              <p:attrName>style.visibility</p:attrName>
                                            </p:attrNameLst>
                                          </p:cBhvr>
                                          <p:to>
                                            <p:strVal val="visible"/>
                                          </p:to>
                                        </p:set>
                                        <p:animEffect transition="in" filter="fade">
                                          <p:cBhvr>
                                            <p:cTn id="19"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p:bldLst>
      </p:timing>
    </mc:Fallback>
  </mc:AlternateContent>
</p:sldLayout>
</file>

<file path=ppt/slideLayouts/slideLayout25.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2449DFC4-FDED-4B41-982D-8052FC63661B}" type="datetimeFigureOut">
              <a:rPr lang="zh-CN" altLang="en-US" smtClean="0">
                <a:solidFill>
                  <a:prstClr val="black">
                    <a:tint val="75000"/>
                  </a:prstClr>
                </a:solidFill>
              </a:rPr>
              <a:pPr/>
              <a:t>2018/4/18</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C65FFF5A-79EA-4B61-A2E3-443713E82035}"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34950900"/>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679" y="457306"/>
            <a:ext cx="3931725" cy="1600571"/>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2513" y="987655"/>
            <a:ext cx="6171397" cy="4874754"/>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839679" y="2057877"/>
            <a:ext cx="3931725" cy="3812471"/>
          </a:xfrm>
        </p:spPr>
        <p:txBody>
          <a:bodyPr/>
          <a:lstStyle>
            <a:lvl1pPr marL="0" indent="0">
              <a:buNone/>
              <a:defRPr sz="1600"/>
            </a:lvl1pPr>
            <a:lvl2pPr marL="457189" indent="0">
              <a:buNone/>
              <a:defRPr sz="1500"/>
            </a:lvl2pPr>
            <a:lvl3pPr marL="914377" indent="0">
              <a:buNone/>
              <a:defRPr sz="1200"/>
            </a:lvl3pPr>
            <a:lvl4pPr marL="1371566" indent="0">
              <a:buNone/>
              <a:defRPr sz="1100"/>
            </a:lvl4pPr>
            <a:lvl5pPr marL="1828754" indent="0">
              <a:buNone/>
              <a:defRPr sz="1100"/>
            </a:lvl5pPr>
            <a:lvl6pPr marL="2285943" indent="0">
              <a:buNone/>
              <a:defRPr sz="1100"/>
            </a:lvl6pPr>
            <a:lvl7pPr marL="2743131" indent="0">
              <a:buNone/>
              <a:defRPr sz="1100"/>
            </a:lvl7pPr>
            <a:lvl8pPr marL="3200320" indent="0">
              <a:buNone/>
              <a:defRPr sz="1100"/>
            </a:lvl8pPr>
            <a:lvl9pPr marL="3657509" indent="0">
              <a:buNone/>
              <a:defRPr sz="1100"/>
            </a:lvl9pPr>
          </a:lstStyle>
          <a:p>
            <a:pPr lvl="0"/>
            <a:r>
              <a:rPr lang="zh-CN" altLang="en-US" smtClean="0"/>
              <a:t>编辑母版文本样式</a:t>
            </a:r>
          </a:p>
        </p:txBody>
      </p:sp>
      <p:sp>
        <p:nvSpPr>
          <p:cNvPr id="5" name="日期占位符 4"/>
          <p:cNvSpPr>
            <a:spLocks noGrp="1"/>
          </p:cNvSpPr>
          <p:nvPr>
            <p:ph type="dt" sz="half" idx="10"/>
          </p:nvPr>
        </p:nvSpPr>
        <p:spPr/>
        <p:txBody>
          <a:bodyPr/>
          <a:lstStyle/>
          <a:p>
            <a:fld id="{2449DFC4-FDED-4B41-982D-8052FC63661B}" type="datetimeFigureOut">
              <a:rPr lang="zh-CN" altLang="en-US" smtClean="0">
                <a:solidFill>
                  <a:prstClr val="black">
                    <a:tint val="75000"/>
                  </a:prstClr>
                </a:solidFill>
              </a:rPr>
              <a:pPr/>
              <a:t>2018/4/18</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C65FFF5A-79EA-4B61-A2E3-443713E82035}"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96459981"/>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Layout>
</file>

<file path=ppt/slideLayouts/slideLayout27.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679" y="457306"/>
            <a:ext cx="3931725" cy="1600571"/>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2513" y="987655"/>
            <a:ext cx="6171397" cy="4874754"/>
          </a:xfrm>
        </p:spPr>
        <p:txBody>
          <a:bodyPr/>
          <a:lstStyle>
            <a:lvl1pPr marL="0" indent="0">
              <a:buNone/>
              <a:defRPr sz="3200"/>
            </a:lvl1pPr>
            <a:lvl2pPr marL="457189" indent="0">
              <a:buNone/>
              <a:defRPr sz="2800"/>
            </a:lvl2pPr>
            <a:lvl3pPr marL="914377" indent="0">
              <a:buNone/>
              <a:defRPr sz="2400"/>
            </a:lvl3pPr>
            <a:lvl4pPr marL="1371566" indent="0">
              <a:buNone/>
              <a:defRPr sz="2000"/>
            </a:lvl4pPr>
            <a:lvl5pPr marL="1828754" indent="0">
              <a:buNone/>
              <a:defRPr sz="2000"/>
            </a:lvl5pPr>
            <a:lvl6pPr marL="2285943" indent="0">
              <a:buNone/>
              <a:defRPr sz="2000"/>
            </a:lvl6pPr>
            <a:lvl7pPr marL="2743131" indent="0">
              <a:buNone/>
              <a:defRPr sz="2000"/>
            </a:lvl7pPr>
            <a:lvl8pPr marL="3200320" indent="0">
              <a:buNone/>
              <a:defRPr sz="2000"/>
            </a:lvl8pPr>
            <a:lvl9pPr marL="3657509" indent="0">
              <a:buNone/>
              <a:defRPr sz="2000"/>
            </a:lvl9pPr>
          </a:lstStyle>
          <a:p>
            <a:endParaRPr lang="zh-CN" altLang="en-US"/>
          </a:p>
        </p:txBody>
      </p:sp>
      <p:sp>
        <p:nvSpPr>
          <p:cNvPr id="4" name="文本占位符 3"/>
          <p:cNvSpPr>
            <a:spLocks noGrp="1"/>
          </p:cNvSpPr>
          <p:nvPr>
            <p:ph type="body" sz="half" idx="2"/>
          </p:nvPr>
        </p:nvSpPr>
        <p:spPr>
          <a:xfrm>
            <a:off x="839679" y="2057877"/>
            <a:ext cx="3931725" cy="3812471"/>
          </a:xfrm>
        </p:spPr>
        <p:txBody>
          <a:bodyPr/>
          <a:lstStyle>
            <a:lvl1pPr marL="0" indent="0">
              <a:buNone/>
              <a:defRPr sz="1600"/>
            </a:lvl1pPr>
            <a:lvl2pPr marL="457189" indent="0">
              <a:buNone/>
              <a:defRPr sz="1500"/>
            </a:lvl2pPr>
            <a:lvl3pPr marL="914377" indent="0">
              <a:buNone/>
              <a:defRPr sz="1200"/>
            </a:lvl3pPr>
            <a:lvl4pPr marL="1371566" indent="0">
              <a:buNone/>
              <a:defRPr sz="1100"/>
            </a:lvl4pPr>
            <a:lvl5pPr marL="1828754" indent="0">
              <a:buNone/>
              <a:defRPr sz="1100"/>
            </a:lvl5pPr>
            <a:lvl6pPr marL="2285943" indent="0">
              <a:buNone/>
              <a:defRPr sz="1100"/>
            </a:lvl6pPr>
            <a:lvl7pPr marL="2743131" indent="0">
              <a:buNone/>
              <a:defRPr sz="1100"/>
            </a:lvl7pPr>
            <a:lvl8pPr marL="3200320" indent="0">
              <a:buNone/>
              <a:defRPr sz="1100"/>
            </a:lvl8pPr>
            <a:lvl9pPr marL="3657509" indent="0">
              <a:buNone/>
              <a:defRPr sz="1100"/>
            </a:lvl9pPr>
          </a:lstStyle>
          <a:p>
            <a:pPr lvl="0"/>
            <a:r>
              <a:rPr lang="zh-CN" altLang="en-US" smtClean="0"/>
              <a:t>编辑母版文本样式</a:t>
            </a:r>
          </a:p>
        </p:txBody>
      </p:sp>
      <p:sp>
        <p:nvSpPr>
          <p:cNvPr id="5" name="日期占位符 4"/>
          <p:cNvSpPr>
            <a:spLocks noGrp="1"/>
          </p:cNvSpPr>
          <p:nvPr>
            <p:ph type="dt" sz="half" idx="10"/>
          </p:nvPr>
        </p:nvSpPr>
        <p:spPr/>
        <p:txBody>
          <a:bodyPr/>
          <a:lstStyle/>
          <a:p>
            <a:fld id="{2449DFC4-FDED-4B41-982D-8052FC63661B}" type="datetimeFigureOut">
              <a:rPr lang="zh-CN" altLang="en-US" smtClean="0">
                <a:solidFill>
                  <a:prstClr val="black">
                    <a:tint val="75000"/>
                  </a:prstClr>
                </a:solidFill>
              </a:rPr>
              <a:pPr/>
              <a:t>2018/4/18</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C65FFF5A-79EA-4B61-A2E3-443713E82035}"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33541108"/>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Layout>
</file>

<file path=ppt/slideLayouts/slideLayout28.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2449DFC4-FDED-4B41-982D-8052FC63661B}" type="datetimeFigureOut">
              <a:rPr lang="zh-CN" altLang="en-US" smtClean="0">
                <a:solidFill>
                  <a:prstClr val="black">
                    <a:tint val="75000"/>
                  </a:prstClr>
                </a:solidFill>
              </a:rPr>
              <a:pPr/>
              <a:t>2018/4/18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C65FFF5A-79EA-4B61-A2E3-443713E82035}"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8577260"/>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Layout>
</file>

<file path=ppt/slideLayouts/slideLayout29.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3765" y="365211"/>
            <a:ext cx="2628558" cy="581318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092" y="365211"/>
            <a:ext cx="7733293" cy="5813184"/>
          </a:xfrm>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2449DFC4-FDED-4B41-982D-8052FC63661B}" type="datetimeFigureOut">
              <a:rPr lang="zh-CN" altLang="en-US" smtClean="0">
                <a:solidFill>
                  <a:prstClr val="black">
                    <a:tint val="75000"/>
                  </a:prstClr>
                </a:solidFill>
              </a:rPr>
              <a:pPr/>
              <a:t>2018/4/18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C65FFF5A-79EA-4B61-A2E3-443713E82035}"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10336138"/>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742" y="1710135"/>
            <a:ext cx="10514232" cy="2853398"/>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742" y="4590528"/>
            <a:ext cx="10514232" cy="1500534"/>
          </a:xfrm>
        </p:spPr>
        <p:txBody>
          <a:bodyPr/>
          <a:lstStyle>
            <a:lvl1pPr marL="0" indent="0">
              <a:buNone/>
              <a:defRPr sz="2400">
                <a:solidFill>
                  <a:schemeClr val="tx1">
                    <a:tint val="75000"/>
                  </a:schemeClr>
                </a:solidFill>
              </a:defRPr>
            </a:lvl1pPr>
            <a:lvl2pPr marL="457178" indent="0">
              <a:buNone/>
              <a:defRPr sz="2000">
                <a:solidFill>
                  <a:schemeClr val="tx1">
                    <a:tint val="75000"/>
                  </a:schemeClr>
                </a:solidFill>
              </a:defRPr>
            </a:lvl2pPr>
            <a:lvl3pPr marL="914354" indent="0">
              <a:buNone/>
              <a:defRPr sz="1900">
                <a:solidFill>
                  <a:schemeClr val="tx1">
                    <a:tint val="75000"/>
                  </a:schemeClr>
                </a:solidFill>
              </a:defRPr>
            </a:lvl3pPr>
            <a:lvl4pPr marL="1371532" indent="0">
              <a:buNone/>
              <a:defRPr sz="1600">
                <a:solidFill>
                  <a:schemeClr val="tx1">
                    <a:tint val="75000"/>
                  </a:schemeClr>
                </a:solidFill>
              </a:defRPr>
            </a:lvl4pPr>
            <a:lvl5pPr marL="1828708" indent="0">
              <a:buNone/>
              <a:defRPr sz="1600">
                <a:solidFill>
                  <a:schemeClr val="tx1">
                    <a:tint val="75000"/>
                  </a:schemeClr>
                </a:solidFill>
              </a:defRPr>
            </a:lvl5pPr>
            <a:lvl6pPr marL="2285886" indent="0">
              <a:buNone/>
              <a:defRPr sz="1600">
                <a:solidFill>
                  <a:schemeClr val="tx1">
                    <a:tint val="75000"/>
                  </a:schemeClr>
                </a:solidFill>
              </a:defRPr>
            </a:lvl6pPr>
            <a:lvl7pPr marL="2743062" indent="0">
              <a:buNone/>
              <a:defRPr sz="1600">
                <a:solidFill>
                  <a:schemeClr val="tx1">
                    <a:tint val="75000"/>
                  </a:schemeClr>
                </a:solidFill>
              </a:defRPr>
            </a:lvl7pPr>
            <a:lvl8pPr marL="3200240" indent="0">
              <a:buNone/>
              <a:defRPr sz="1600">
                <a:solidFill>
                  <a:schemeClr val="tx1">
                    <a:tint val="75000"/>
                  </a:schemeClr>
                </a:solidFill>
              </a:defRPr>
            </a:lvl8pPr>
            <a:lvl9pPr marL="3657417" indent="0">
              <a:buNone/>
              <a:defRPr sz="1600">
                <a:solidFill>
                  <a:schemeClr val="tx1">
                    <a:tint val="75000"/>
                  </a:schemeClr>
                </a:solidFill>
              </a:defRPr>
            </a:lvl9pPr>
          </a:lstStyle>
          <a:p>
            <a:pPr lvl="0"/>
            <a:r>
              <a:rPr lang="zh-CN" altLang="en-US" smtClean="0"/>
              <a:t>编辑母版文本样式</a:t>
            </a:r>
          </a:p>
        </p:txBody>
      </p:sp>
      <p:sp>
        <p:nvSpPr>
          <p:cNvPr id="4" name="日期占位符 3"/>
          <p:cNvSpPr>
            <a:spLocks noGrp="1"/>
          </p:cNvSpPr>
          <p:nvPr>
            <p:ph type="dt" sz="half" idx="10"/>
          </p:nvPr>
        </p:nvSpPr>
        <p:spPr/>
        <p:txBody>
          <a:bodyPr/>
          <a:lstStyle/>
          <a:p>
            <a:fld id="{2449DFC4-FDED-4B41-982D-8052FC63661B}" type="datetimeFigureOut">
              <a:rPr lang="zh-CN" altLang="en-US" smtClean="0">
                <a:solidFill>
                  <a:prstClr val="black">
                    <a:tint val="75000"/>
                  </a:prstClr>
                </a:solidFill>
              </a:rPr>
              <a:pPr/>
              <a:t>2018/4/18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C65FFF5A-79EA-4B61-A2E3-443713E82035}"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561227"/>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Layout>
</file>

<file path=ppt/slideLayouts/slideLayout30.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3802" y="1122622"/>
            <a:ext cx="9142810" cy="2388153"/>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3802" y="3602871"/>
            <a:ext cx="9142810" cy="1656146"/>
          </a:xfrm>
        </p:spPr>
        <p:txBody>
          <a:bodyPr/>
          <a:lstStyle>
            <a:lvl1pPr marL="0" indent="0" algn="ctr">
              <a:buNone/>
              <a:defRPr sz="2400"/>
            </a:lvl1pPr>
            <a:lvl2pPr marL="457189" indent="0" algn="ctr">
              <a:buNone/>
              <a:defRPr sz="2000"/>
            </a:lvl2pPr>
            <a:lvl3pPr marL="914377" indent="0" algn="ctr">
              <a:buNone/>
              <a:defRPr sz="19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zh-CN" altLang="en-US" smtClean="0"/>
              <a:t>单击以编辑母版副标题样式</a:t>
            </a:r>
            <a:endParaRPr lang="zh-CN" altLang="en-US"/>
          </a:p>
        </p:txBody>
      </p:sp>
      <p:sp>
        <p:nvSpPr>
          <p:cNvPr id="4" name="日期占位符 3"/>
          <p:cNvSpPr>
            <a:spLocks noGrp="1"/>
          </p:cNvSpPr>
          <p:nvPr>
            <p:ph type="dt" sz="half" idx="10"/>
          </p:nvPr>
        </p:nvSpPr>
        <p:spPr/>
        <p:txBody>
          <a:bodyPr/>
          <a:lstStyle/>
          <a:p>
            <a:fld id="{2449DFC4-FDED-4B41-982D-8052FC63661B}" type="datetimeFigureOut">
              <a:rPr lang="zh-CN" altLang="en-US" smtClean="0">
                <a:solidFill>
                  <a:prstClr val="black">
                    <a:tint val="75000"/>
                  </a:prstClr>
                </a:solidFill>
              </a:rPr>
              <a:pPr/>
              <a:t>2018/4/18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C65FFF5A-79EA-4B61-A2E3-443713E82035}"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84081891"/>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par>
    </p:tn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2449DFC4-FDED-4B41-982D-8052FC63661B}" type="datetimeFigureOut">
              <a:rPr lang="zh-CN" altLang="en-US" smtClean="0">
                <a:solidFill>
                  <a:prstClr val="black">
                    <a:tint val="75000"/>
                  </a:prstClr>
                </a:solidFill>
              </a:rPr>
              <a:pPr/>
              <a:t>2018/4/18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C65FFF5A-79EA-4B61-A2E3-443713E82035}"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24000293"/>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Layout>
</file>

<file path=ppt/slideLayouts/slideLayout32.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742" y="1710135"/>
            <a:ext cx="10514231" cy="2853398"/>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742" y="4590527"/>
            <a:ext cx="10514231" cy="1500534"/>
          </a:xfrm>
        </p:spPr>
        <p:txBody>
          <a:bodyPr/>
          <a:lstStyle>
            <a:lvl1pPr marL="0" indent="0">
              <a:buNone/>
              <a:defRPr sz="2400">
                <a:solidFill>
                  <a:schemeClr val="tx1">
                    <a:tint val="75000"/>
                  </a:schemeClr>
                </a:solidFill>
              </a:defRPr>
            </a:lvl1pPr>
            <a:lvl2pPr marL="457189" indent="0">
              <a:buNone/>
              <a:defRPr sz="2000">
                <a:solidFill>
                  <a:schemeClr val="tx1">
                    <a:tint val="75000"/>
                  </a:schemeClr>
                </a:solidFill>
              </a:defRPr>
            </a:lvl2pPr>
            <a:lvl3pPr marL="914377" indent="0">
              <a:buNone/>
              <a:defRPr sz="19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1"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zh-CN" altLang="en-US" smtClean="0"/>
              <a:t>编辑母版文本样式</a:t>
            </a:r>
          </a:p>
        </p:txBody>
      </p:sp>
      <p:sp>
        <p:nvSpPr>
          <p:cNvPr id="4" name="日期占位符 3"/>
          <p:cNvSpPr>
            <a:spLocks noGrp="1"/>
          </p:cNvSpPr>
          <p:nvPr>
            <p:ph type="dt" sz="half" idx="10"/>
          </p:nvPr>
        </p:nvSpPr>
        <p:spPr/>
        <p:txBody>
          <a:bodyPr/>
          <a:lstStyle/>
          <a:p>
            <a:fld id="{2449DFC4-FDED-4B41-982D-8052FC63661B}" type="datetimeFigureOut">
              <a:rPr lang="zh-CN" altLang="en-US" smtClean="0">
                <a:solidFill>
                  <a:prstClr val="black">
                    <a:tint val="75000"/>
                  </a:prstClr>
                </a:solidFill>
              </a:rPr>
              <a:pPr/>
              <a:t>2018/4/18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C65FFF5A-79EA-4B61-A2E3-443713E82035}"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64399801"/>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Layout>
</file>

<file path=ppt/slideLayouts/slideLayout33.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091" y="1826048"/>
            <a:ext cx="5180926" cy="4352346"/>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1396" y="1826048"/>
            <a:ext cx="5180926" cy="4352346"/>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2449DFC4-FDED-4B41-982D-8052FC63661B}" type="datetimeFigureOut">
              <a:rPr lang="zh-CN" altLang="en-US" smtClean="0">
                <a:solidFill>
                  <a:prstClr val="black">
                    <a:tint val="75000"/>
                  </a:prstClr>
                </a:solidFill>
              </a:rPr>
              <a:pPr/>
              <a:t>2018/4/18</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C65FFF5A-79EA-4B61-A2E3-443713E82035}"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13238581"/>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Layout>
</file>

<file path=ppt/slideLayouts/slideLayout34.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679" y="365210"/>
            <a:ext cx="10514231" cy="1325870"/>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680" y="1681552"/>
            <a:ext cx="5157115" cy="824103"/>
          </a:xfrm>
        </p:spPr>
        <p:txBody>
          <a:bodyPr anchor="b"/>
          <a:lstStyle>
            <a:lvl1pPr marL="0" indent="0">
              <a:buNone/>
              <a:defRPr sz="2400" b="1"/>
            </a:lvl1pPr>
            <a:lvl2pPr marL="457189" indent="0">
              <a:buNone/>
              <a:defRPr sz="2000" b="1"/>
            </a:lvl2pPr>
            <a:lvl3pPr marL="914377" indent="0">
              <a:buNone/>
              <a:defRPr sz="19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zh-CN" altLang="en-US" smtClean="0"/>
              <a:t>编辑母版文本样式</a:t>
            </a:r>
          </a:p>
        </p:txBody>
      </p:sp>
      <p:sp>
        <p:nvSpPr>
          <p:cNvPr id="4" name="内容占位符 3"/>
          <p:cNvSpPr>
            <a:spLocks noGrp="1"/>
          </p:cNvSpPr>
          <p:nvPr>
            <p:ph sz="half" idx="2"/>
          </p:nvPr>
        </p:nvSpPr>
        <p:spPr>
          <a:xfrm>
            <a:off x="839680" y="2505655"/>
            <a:ext cx="5157115" cy="3685441"/>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71397" y="1681552"/>
            <a:ext cx="5182513" cy="824103"/>
          </a:xfrm>
        </p:spPr>
        <p:txBody>
          <a:bodyPr anchor="b"/>
          <a:lstStyle>
            <a:lvl1pPr marL="0" indent="0">
              <a:buNone/>
              <a:defRPr sz="2400" b="1"/>
            </a:lvl1pPr>
            <a:lvl2pPr marL="457189" indent="0">
              <a:buNone/>
              <a:defRPr sz="2000" b="1"/>
            </a:lvl2pPr>
            <a:lvl3pPr marL="914377" indent="0">
              <a:buNone/>
              <a:defRPr sz="19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zh-CN" altLang="en-US" smtClean="0"/>
              <a:t>编辑母版文本样式</a:t>
            </a:r>
          </a:p>
        </p:txBody>
      </p:sp>
      <p:sp>
        <p:nvSpPr>
          <p:cNvPr id="6" name="内容占位符 5"/>
          <p:cNvSpPr>
            <a:spLocks noGrp="1"/>
          </p:cNvSpPr>
          <p:nvPr>
            <p:ph sz="quarter" idx="4"/>
          </p:nvPr>
        </p:nvSpPr>
        <p:spPr>
          <a:xfrm>
            <a:off x="6171397" y="2505655"/>
            <a:ext cx="5182513" cy="3685441"/>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2449DFC4-FDED-4B41-982D-8052FC63661B}" type="datetimeFigureOut">
              <a:rPr lang="zh-CN" altLang="en-US" smtClean="0">
                <a:solidFill>
                  <a:prstClr val="black">
                    <a:tint val="75000"/>
                  </a:prstClr>
                </a:solidFill>
              </a:rPr>
              <a:pPr/>
              <a:t>2018/4/18</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C65FFF5A-79EA-4B61-A2E3-443713E82035}"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88520843"/>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仅标题">
    <p:spTree>
      <p:nvGrpSpPr>
        <p:cNvPr id="1" name=""/>
        <p:cNvGrpSpPr/>
        <p:nvPr/>
      </p:nvGrpSpPr>
      <p:grpSpPr>
        <a:xfrm>
          <a:off x="0" y="0"/>
          <a:ext cx="0" cy="0"/>
          <a:chOff x="0" y="0"/>
          <a:chExt cx="0" cy="0"/>
        </a:xfrm>
      </p:grpSpPr>
      <p:sp>
        <p:nvSpPr>
          <p:cNvPr id="3" name="日期占位符 2"/>
          <p:cNvSpPr>
            <a:spLocks noGrp="1"/>
          </p:cNvSpPr>
          <p:nvPr>
            <p:ph type="dt" sz="half" idx="10"/>
          </p:nvPr>
        </p:nvSpPr>
        <p:spPr/>
        <p:txBody>
          <a:bodyPr/>
          <a:lstStyle/>
          <a:p>
            <a:fld id="{2449DFC4-FDED-4B41-982D-8052FC63661B}" type="datetimeFigureOut">
              <a:rPr lang="zh-CN" altLang="en-US" smtClean="0">
                <a:solidFill>
                  <a:prstClr val="black">
                    <a:tint val="75000"/>
                  </a:prstClr>
                </a:solidFill>
              </a:rPr>
              <a:pPr/>
              <a:t>2018/4/18</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C65FFF5A-79EA-4B61-A2E3-443713E82035}" type="slidenum">
              <a:rPr lang="zh-CN" altLang="en-US" smtClean="0">
                <a:solidFill>
                  <a:prstClr val="black">
                    <a:tint val="75000"/>
                  </a:prstClr>
                </a:solidFill>
              </a:rPr>
              <a:pPr/>
              <a:t>‹#›</a:t>
            </a:fld>
            <a:endParaRPr lang="zh-CN" altLang="en-US">
              <a:solidFill>
                <a:prstClr val="black">
                  <a:tint val="75000"/>
                </a:prstClr>
              </a:solidFill>
            </a:endParaRPr>
          </a:p>
        </p:txBody>
      </p:sp>
      <p:sp>
        <p:nvSpPr>
          <p:cNvPr id="10" name="Rectangle 9"/>
          <p:cNvSpPr/>
          <p:nvPr userDrawn="1"/>
        </p:nvSpPr>
        <p:spPr>
          <a:xfrm>
            <a:off x="11332340" y="322632"/>
            <a:ext cx="487914" cy="287133"/>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lIns="121890" tIns="60944" rIns="121890" bIns="60944" rtlCol="0" anchor="ctr"/>
          <a:lstStyle/>
          <a:p>
            <a:pPr defTabSz="914377" fontAlgn="auto">
              <a:spcBef>
                <a:spcPts val="0"/>
              </a:spcBef>
              <a:spcAft>
                <a:spcPts val="0"/>
              </a:spcAft>
            </a:pPr>
            <a:endParaRPr lang="en-US" sz="1900" b="0" dirty="0">
              <a:solidFill>
                <a:prstClr val="white"/>
              </a:solidFill>
            </a:endParaRPr>
          </a:p>
        </p:txBody>
      </p:sp>
      <p:sp>
        <p:nvSpPr>
          <p:cNvPr id="11" name="Isosceles Triangle 10"/>
          <p:cNvSpPr/>
          <p:nvPr userDrawn="1"/>
        </p:nvSpPr>
        <p:spPr>
          <a:xfrm rot="10610802">
            <a:off x="11338173" y="421777"/>
            <a:ext cx="488711" cy="261915"/>
          </a:xfrm>
          <a:prstGeom prst="triangle">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lIns="121890" tIns="60944" rIns="121890" bIns="60944" rtlCol="0" anchor="ctr"/>
          <a:lstStyle/>
          <a:p>
            <a:pPr defTabSz="914377" fontAlgn="auto">
              <a:spcBef>
                <a:spcPts val="0"/>
              </a:spcBef>
              <a:spcAft>
                <a:spcPts val="0"/>
              </a:spcAft>
            </a:pPr>
            <a:endParaRPr lang="en-US" sz="1900" b="0">
              <a:solidFill>
                <a:prstClr val="white"/>
              </a:solidFill>
            </a:endParaRPr>
          </a:p>
        </p:txBody>
      </p:sp>
      <p:sp>
        <p:nvSpPr>
          <p:cNvPr id="12" name="Slide Number Placeholder 5"/>
          <p:cNvSpPr txBox="1">
            <a:spLocks/>
          </p:cNvSpPr>
          <p:nvPr userDrawn="1"/>
        </p:nvSpPr>
        <p:spPr>
          <a:xfrm>
            <a:off x="11357835" y="273317"/>
            <a:ext cx="449383" cy="467556"/>
          </a:xfrm>
          <a:prstGeom prst="rect">
            <a:avLst/>
          </a:prstGeom>
        </p:spPr>
        <p:txBody>
          <a:bodyPr vert="horz" lIns="0" tIns="0" rIns="0" bIns="60944" rtlCol="0" anchor="ctr"/>
          <a:lstStyle>
            <a:defPPr>
              <a:defRPr lang="en-US"/>
            </a:defPPr>
            <a:lvl1pPr marL="0" algn="ctr" defTabSz="457200" rtl="0" eaLnBrk="1" latinLnBrk="0" hangingPunct="1">
              <a:defRPr sz="1200" kern="120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fontAlgn="auto">
              <a:spcBef>
                <a:spcPts val="0"/>
              </a:spcBef>
              <a:spcAft>
                <a:spcPts val="0"/>
              </a:spcAft>
            </a:pPr>
            <a:fld id="{314FFB07-917D-5348-AE2D-F9A4E0AD1751}" type="slidenum">
              <a:rPr lang="en-US" sz="1300" b="0" smtClean="0">
                <a:solidFill>
                  <a:prstClr val="white"/>
                </a:solidFill>
              </a:rPr>
              <a:pPr fontAlgn="auto">
                <a:spcBef>
                  <a:spcPts val="0"/>
                </a:spcBef>
                <a:spcAft>
                  <a:spcPts val="0"/>
                </a:spcAft>
              </a:pPr>
              <a:t>‹#›</a:t>
            </a:fld>
            <a:endParaRPr lang="en-US" sz="1300" b="0" dirty="0">
              <a:solidFill>
                <a:prstClr val="white"/>
              </a:solidFill>
            </a:endParaRPr>
          </a:p>
        </p:txBody>
      </p:sp>
      <p:sp>
        <p:nvSpPr>
          <p:cNvPr id="15" name="矩形 3"/>
          <p:cNvSpPr>
            <a:spLocks noChangeArrowheads="1"/>
          </p:cNvSpPr>
          <p:nvPr userDrawn="1"/>
        </p:nvSpPr>
        <p:spPr bwMode="auto">
          <a:xfrm>
            <a:off x="1583292" y="817152"/>
            <a:ext cx="2351625" cy="3078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lIns="91440" tIns="45722" rIns="91440" bIns="45722">
            <a:spAutoFit/>
          </a:bodyPr>
          <a:lstStyle/>
          <a:p>
            <a:pPr algn="l" defTabSz="914377" fontAlgn="auto">
              <a:spcBef>
                <a:spcPts val="0"/>
              </a:spcBef>
              <a:spcAft>
                <a:spcPts val="0"/>
              </a:spcAft>
            </a:pPr>
            <a:r>
              <a:rPr lang="en-US" altLang="zh-CN" sz="1400" b="0" dirty="0" smtClean="0">
                <a:solidFill>
                  <a:prstClr val="black">
                    <a:lumMod val="85000"/>
                    <a:lumOff val="15000"/>
                  </a:prstClr>
                </a:solidFill>
                <a:latin typeface="微软雅黑" pitchFamily="34" charset="-122"/>
                <a:ea typeface="微软雅黑" pitchFamily="34" charset="-122"/>
                <a:sym typeface="Arial" pitchFamily="34" charset="0"/>
              </a:rPr>
              <a:t>Click here to text content</a:t>
            </a:r>
            <a:endParaRPr lang="zh-CN" altLang="en-US" sz="1400" b="0" dirty="0">
              <a:solidFill>
                <a:prstClr val="black">
                  <a:lumMod val="85000"/>
                  <a:lumOff val="15000"/>
                </a:prstClr>
              </a:solidFill>
              <a:latin typeface="微软雅黑" pitchFamily="34" charset="-122"/>
              <a:ea typeface="微软雅黑" pitchFamily="34" charset="-122"/>
              <a:sym typeface="Arial" pitchFamily="34" charset="0"/>
            </a:endParaRPr>
          </a:p>
        </p:txBody>
      </p:sp>
      <p:sp>
        <p:nvSpPr>
          <p:cNvPr id="16" name="标题 1"/>
          <p:cNvSpPr>
            <a:spLocks noGrp="1"/>
          </p:cNvSpPr>
          <p:nvPr>
            <p:ph type="title"/>
          </p:nvPr>
        </p:nvSpPr>
        <p:spPr>
          <a:xfrm>
            <a:off x="1579327" y="352351"/>
            <a:ext cx="4339650" cy="4662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lIns="91440" tIns="45722" rIns="91440" bIns="45722">
            <a:spAutoFit/>
          </a:bodyPr>
          <a:lstStyle>
            <a:lvl1pPr>
              <a:defRPr lang="zh-CN" altLang="en-US" sz="2700" b="0">
                <a:solidFill>
                  <a:schemeClr val="tx1">
                    <a:lumMod val="85000"/>
                    <a:lumOff val="15000"/>
                  </a:schemeClr>
                </a:solidFill>
                <a:latin typeface="微软雅黑" pitchFamily="34" charset="-122"/>
                <a:ea typeface="微软雅黑" panose="020B0503020204020204" pitchFamily="34" charset="-122"/>
                <a:cs typeface="+mn-cs"/>
              </a:defRPr>
            </a:lvl1pPr>
          </a:lstStyle>
          <a:p>
            <a:pPr lvl="0" algn="l"/>
            <a:r>
              <a:rPr lang="zh-CN" altLang="en-US" dirty="0" smtClean="0"/>
              <a:t>单击此处编辑母版标题样式</a:t>
            </a:r>
            <a:endParaRPr lang="zh-CN" altLang="en-US" dirty="0"/>
          </a:p>
        </p:txBody>
      </p:sp>
      <p:grpSp>
        <p:nvGrpSpPr>
          <p:cNvPr id="22" name="组合 21"/>
          <p:cNvGrpSpPr/>
          <p:nvPr userDrawn="1"/>
        </p:nvGrpSpPr>
        <p:grpSpPr>
          <a:xfrm>
            <a:off x="440538" y="339803"/>
            <a:ext cx="835626" cy="755560"/>
            <a:chOff x="304799" y="673099"/>
            <a:chExt cx="4000501" cy="4000500"/>
          </a:xfrm>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5400000" scaled="1"/>
            <a:tileRect/>
          </a:gradFill>
          <a:effectLst>
            <a:outerShdw blurRad="444500" dist="254000" dir="8100000" algn="tr" rotWithShape="0">
              <a:prstClr val="black">
                <a:alpha val="50000"/>
              </a:prstClr>
            </a:outerShdw>
          </a:effectLst>
        </p:grpSpPr>
        <p:sp>
          <p:nvSpPr>
            <p:cNvPr id="23" name="六边形 22"/>
            <p:cNvSpPr/>
            <p:nvPr/>
          </p:nvSpPr>
          <p:spPr>
            <a:xfrm>
              <a:off x="304799" y="673099"/>
              <a:ext cx="4000501" cy="4000500"/>
            </a:xfrm>
            <a:prstGeom prst="hexagon">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14377" fontAlgn="auto">
                <a:spcBef>
                  <a:spcPts val="0"/>
                </a:spcBef>
                <a:spcAft>
                  <a:spcPts val="0"/>
                </a:spcAft>
              </a:pPr>
              <a:endParaRPr lang="zh-CN" altLang="en-US" sz="1900" b="0">
                <a:solidFill>
                  <a:prstClr val="black"/>
                </a:solidFill>
              </a:endParaRPr>
            </a:p>
          </p:txBody>
        </p:sp>
        <p:sp>
          <p:nvSpPr>
            <p:cNvPr id="24" name="六边形 23"/>
            <p:cNvSpPr/>
            <p:nvPr/>
          </p:nvSpPr>
          <p:spPr>
            <a:xfrm>
              <a:off x="538199" y="906497"/>
              <a:ext cx="3533713" cy="3533704"/>
            </a:xfrm>
            <a:prstGeom prst="hexagon">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14377" fontAlgn="auto">
                <a:spcBef>
                  <a:spcPts val="0"/>
                </a:spcBef>
                <a:spcAft>
                  <a:spcPts val="0"/>
                </a:spcAft>
              </a:pPr>
              <a:endParaRPr lang="zh-CN" altLang="en-US" sz="1900" b="0">
                <a:solidFill>
                  <a:prstClr val="white"/>
                </a:solidFill>
              </a:endParaRPr>
            </a:p>
          </p:txBody>
        </p:sp>
      </p:grpSp>
      <p:grpSp>
        <p:nvGrpSpPr>
          <p:cNvPr id="17" name="6"/>
          <p:cNvGrpSpPr/>
          <p:nvPr userDrawn="1"/>
        </p:nvGrpSpPr>
        <p:grpSpPr>
          <a:xfrm>
            <a:off x="797174" y="515004"/>
            <a:ext cx="661154" cy="1571381"/>
            <a:chOff x="7314523" y="1440019"/>
            <a:chExt cx="2081664" cy="5582820"/>
          </a:xfrm>
        </p:grpSpPr>
        <p:grpSp>
          <p:nvGrpSpPr>
            <p:cNvPr id="18" name="组合 17"/>
            <p:cNvGrpSpPr/>
            <p:nvPr/>
          </p:nvGrpSpPr>
          <p:grpSpPr>
            <a:xfrm flipH="1">
              <a:off x="7314523" y="1440019"/>
              <a:ext cx="2081664" cy="2081664"/>
              <a:chOff x="2848130" y="1860030"/>
              <a:chExt cx="3807502" cy="3807503"/>
            </a:xfrm>
          </p:grpSpPr>
          <p:sp>
            <p:nvSpPr>
              <p:cNvPr id="20" name="六边形 19"/>
              <p:cNvSpPr/>
              <p:nvPr/>
            </p:nvSpPr>
            <p:spPr>
              <a:xfrm>
                <a:off x="2848130" y="1860030"/>
                <a:ext cx="3807502" cy="3807503"/>
              </a:xfrm>
              <a:prstGeom prst="hexagon">
                <a:avLst/>
              </a:prstGeom>
              <a:gradFill flip="none" rotWithShape="1">
                <a:gsLst>
                  <a:gs pos="0">
                    <a:schemeClr val="bg1"/>
                  </a:gs>
                  <a:gs pos="100000">
                    <a:srgbClr val="E0E0E0"/>
                  </a:gs>
                </a:gsLst>
                <a:lin ang="5400000" scaled="1"/>
                <a:tileRect/>
              </a:gradFill>
              <a:ln>
                <a:noFill/>
              </a:ln>
              <a:effectLst>
                <a:outerShdw blurRad="2794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14377" fontAlgn="auto">
                  <a:spcBef>
                    <a:spcPts val="0"/>
                  </a:spcBef>
                  <a:spcAft>
                    <a:spcPts val="0"/>
                  </a:spcAft>
                </a:pPr>
                <a:endParaRPr lang="zh-CN" altLang="en-US" sz="9600" b="0">
                  <a:solidFill>
                    <a:srgbClr val="E94744"/>
                  </a:solidFill>
                </a:endParaRPr>
              </a:p>
            </p:txBody>
          </p:sp>
          <p:sp>
            <p:nvSpPr>
              <p:cNvPr id="21" name="六边形 20"/>
              <p:cNvSpPr/>
              <p:nvPr/>
            </p:nvSpPr>
            <p:spPr>
              <a:xfrm>
                <a:off x="2936812" y="1948725"/>
                <a:ext cx="3630123" cy="3630122"/>
              </a:xfrm>
              <a:prstGeom prst="hexagon">
                <a:avLst/>
              </a:prstGeom>
              <a:gradFill flip="none" rotWithShape="1">
                <a:gsLst>
                  <a:gs pos="0">
                    <a:schemeClr val="bg1"/>
                  </a:gs>
                  <a:gs pos="100000">
                    <a:srgbClr val="DDDEDD"/>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14377" fontAlgn="auto">
                  <a:spcBef>
                    <a:spcPts val="0"/>
                  </a:spcBef>
                  <a:spcAft>
                    <a:spcPts val="0"/>
                  </a:spcAft>
                </a:pPr>
                <a:endParaRPr lang="zh-CN" altLang="en-US" sz="9600" b="0">
                  <a:solidFill>
                    <a:srgbClr val="E94744"/>
                  </a:solidFill>
                </a:endParaRPr>
              </a:p>
            </p:txBody>
          </p:sp>
        </p:grpSp>
        <p:sp>
          <p:nvSpPr>
            <p:cNvPr id="19" name="文本框 36"/>
            <p:cNvSpPr txBox="1"/>
            <p:nvPr/>
          </p:nvSpPr>
          <p:spPr>
            <a:xfrm>
              <a:off x="7910886" y="1446133"/>
              <a:ext cx="581631" cy="5576706"/>
            </a:xfrm>
            <a:prstGeom prst="rect">
              <a:avLst/>
            </a:prstGeom>
            <a:noFill/>
          </p:spPr>
          <p:txBody>
            <a:bodyPr wrap="none" rtlCol="0">
              <a:spAutoFit/>
            </a:bodyPr>
            <a:lstStyle/>
            <a:p>
              <a:pPr algn="l" defTabSz="914377" fontAlgn="auto">
                <a:spcBef>
                  <a:spcPts val="0"/>
                </a:spcBef>
                <a:spcAft>
                  <a:spcPts val="0"/>
                </a:spcAft>
              </a:pPr>
              <a:endParaRPr lang="zh-CN" altLang="en-US" sz="9600" dirty="0">
                <a:solidFill>
                  <a:srgbClr val="E94744"/>
                </a:solidFill>
                <a:effectLst>
                  <a:innerShdw blurRad="63500" dist="50800" dir="13500000">
                    <a:prstClr val="black">
                      <a:alpha val="50000"/>
                    </a:prstClr>
                  </a:innerShdw>
                </a:effectLst>
                <a:latin typeface="Agency FB"/>
              </a:endParaRPr>
            </a:p>
          </p:txBody>
        </p:sp>
      </p:grpSp>
    </p:spTree>
    <p:extLst>
      <p:ext uri="{BB962C8B-B14F-4D97-AF65-F5344CB8AC3E}">
        <p14:creationId xmlns:p14="http://schemas.microsoft.com/office/powerpoint/2010/main" val="2495432706"/>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nodeType="afterEffect" p14:presetBounceEnd="50000">
                                      <p:stCondLst>
                                        <p:cond delay="0"/>
                                      </p:stCondLst>
                                      <p:childTnLst>
                                        <p:set>
                                          <p:cBhvr>
                                            <p:cTn id="6" dur="1" fill="hold">
                                              <p:stCondLst>
                                                <p:cond delay="0"/>
                                              </p:stCondLst>
                                            </p:cTn>
                                            <p:tgtEl>
                                              <p:spTgt spid="22"/>
                                            </p:tgtEl>
                                            <p:attrNameLst>
                                              <p:attrName>style.visibility</p:attrName>
                                            </p:attrNameLst>
                                          </p:cBhvr>
                                          <p:to>
                                            <p:strVal val="visible"/>
                                          </p:to>
                                        </p:set>
                                        <p:anim calcmode="lin" valueType="num" p14:bounceEnd="50000">
                                          <p:cBhvr additive="base">
                                            <p:cTn id="7" dur="1200" fill="hold"/>
                                            <p:tgtEl>
                                              <p:spTgt spid="22"/>
                                            </p:tgtEl>
                                            <p:attrNameLst>
                                              <p:attrName>ppt_x</p:attrName>
                                            </p:attrNameLst>
                                          </p:cBhvr>
                                          <p:tavLst>
                                            <p:tav tm="0">
                                              <p:val>
                                                <p:strVal val="0-#ppt_w/2"/>
                                              </p:val>
                                            </p:tav>
                                            <p:tav tm="100000">
                                              <p:val>
                                                <p:strVal val="#ppt_x"/>
                                              </p:val>
                                            </p:tav>
                                          </p:tavLst>
                                        </p:anim>
                                        <p:anim calcmode="lin" valueType="num" p14:bounceEnd="50000">
                                          <p:cBhvr additive="base">
                                            <p:cTn id="8" dur="1200" fill="hold"/>
                                            <p:tgtEl>
                                              <p:spTgt spid="22"/>
                                            </p:tgtEl>
                                            <p:attrNameLst>
                                              <p:attrName>ppt_y</p:attrName>
                                            </p:attrNameLst>
                                          </p:cBhvr>
                                          <p:tavLst>
                                            <p:tav tm="0">
                                              <p:val>
                                                <p:strVal val="0-#ppt_h/2"/>
                                              </p:val>
                                            </p:tav>
                                            <p:tav tm="100000">
                                              <p:val>
                                                <p:strVal val="#ppt_y"/>
                                              </p:val>
                                            </p:tav>
                                          </p:tavLst>
                                        </p:anim>
                                      </p:childTnLst>
                                    </p:cTn>
                                  </p:par>
                                  <p:par>
                                    <p:cTn id="9" presetID="2" presetClass="entr" presetSubtype="1" fill="hold" nodeType="withEffect" p14:presetBounceEnd="50000">
                                      <p:stCondLst>
                                        <p:cond delay="0"/>
                                      </p:stCondLst>
                                      <p:childTnLst>
                                        <p:set>
                                          <p:cBhvr>
                                            <p:cTn id="10" dur="1" fill="hold">
                                              <p:stCondLst>
                                                <p:cond delay="0"/>
                                              </p:stCondLst>
                                            </p:cTn>
                                            <p:tgtEl>
                                              <p:spTgt spid="17"/>
                                            </p:tgtEl>
                                            <p:attrNameLst>
                                              <p:attrName>style.visibility</p:attrName>
                                            </p:attrNameLst>
                                          </p:cBhvr>
                                          <p:to>
                                            <p:strVal val="visible"/>
                                          </p:to>
                                        </p:set>
                                        <p:anim calcmode="lin" valueType="num" p14:bounceEnd="50000">
                                          <p:cBhvr additive="base">
                                            <p:cTn id="11" dur="1200" fill="hold"/>
                                            <p:tgtEl>
                                              <p:spTgt spid="17"/>
                                            </p:tgtEl>
                                            <p:attrNameLst>
                                              <p:attrName>ppt_x</p:attrName>
                                            </p:attrNameLst>
                                          </p:cBhvr>
                                          <p:tavLst>
                                            <p:tav tm="0">
                                              <p:val>
                                                <p:strVal val="#ppt_x"/>
                                              </p:val>
                                            </p:tav>
                                            <p:tav tm="100000">
                                              <p:val>
                                                <p:strVal val="#ppt_x"/>
                                              </p:val>
                                            </p:tav>
                                          </p:tavLst>
                                        </p:anim>
                                        <p:anim calcmode="lin" valueType="num" p14:bounceEnd="50000">
                                          <p:cBhvr additive="base">
                                            <p:cTn id="12" dur="1200" fill="hold"/>
                                            <p:tgtEl>
                                              <p:spTgt spid="17"/>
                                            </p:tgtEl>
                                            <p:attrNameLst>
                                              <p:attrName>ppt_y</p:attrName>
                                            </p:attrNameLst>
                                          </p:cBhvr>
                                          <p:tavLst>
                                            <p:tav tm="0">
                                              <p:val>
                                                <p:strVal val="0-#ppt_h/2"/>
                                              </p:val>
                                            </p:tav>
                                            <p:tav tm="100000">
                                              <p:val>
                                                <p:strVal val="#ppt_y"/>
                                              </p:val>
                                            </p:tav>
                                          </p:tavLst>
                                        </p:anim>
                                      </p:childTnLst>
                                    </p:cTn>
                                  </p:par>
                                </p:childTnLst>
                              </p:cTn>
                            </p:par>
                            <p:par>
                              <p:cTn id="13" fill="hold">
                                <p:stCondLst>
                                  <p:cond delay="1200"/>
                                </p:stCondLst>
                                <p:childTnLst>
                                  <p:par>
                                    <p:cTn id="14" presetID="22" presetClass="entr" presetSubtype="8" fill="hold" grpId="0" nodeType="afterEffect">
                                      <p:stCondLst>
                                        <p:cond delay="0"/>
                                      </p:stCondLst>
                                      <p:childTnLst>
                                        <p:set>
                                          <p:cBhvr>
                                            <p:cTn id="15" dur="1" fill="hold">
                                              <p:stCondLst>
                                                <p:cond delay="0"/>
                                              </p:stCondLst>
                                            </p:cTn>
                                            <p:tgtEl>
                                              <p:spTgt spid="15"/>
                                            </p:tgtEl>
                                            <p:attrNameLst>
                                              <p:attrName>style.visibility</p:attrName>
                                            </p:attrNameLst>
                                          </p:cBhvr>
                                          <p:to>
                                            <p:strVal val="visible"/>
                                          </p:to>
                                        </p:set>
                                        <p:animEffect transition="in" filter="wipe(left)">
                                          <p:cBhvr>
                                            <p:cTn id="16" dur="500"/>
                                            <p:tgtEl>
                                              <p:spTgt spid="15"/>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16"/>
                                            </p:tgtEl>
                                            <p:attrNameLst>
                                              <p:attrName>style.visibility</p:attrName>
                                            </p:attrNameLst>
                                          </p:cBhvr>
                                          <p:to>
                                            <p:strVal val="visible"/>
                                          </p:to>
                                        </p:set>
                                        <p:animEffect transition="in" filter="fade">
                                          <p:cBhvr>
                                            <p:cTn id="19"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nodeType="afterEffect">
                                      <p:stCondLst>
                                        <p:cond delay="0"/>
                                      </p:stCondLst>
                                      <p:childTnLst>
                                        <p:set>
                                          <p:cBhvr>
                                            <p:cTn id="6" dur="1" fill="hold">
                                              <p:stCondLst>
                                                <p:cond delay="0"/>
                                              </p:stCondLst>
                                            </p:cTn>
                                            <p:tgtEl>
                                              <p:spTgt spid="22"/>
                                            </p:tgtEl>
                                            <p:attrNameLst>
                                              <p:attrName>style.visibility</p:attrName>
                                            </p:attrNameLst>
                                          </p:cBhvr>
                                          <p:to>
                                            <p:strVal val="visible"/>
                                          </p:to>
                                        </p:set>
                                        <p:anim calcmode="lin" valueType="num">
                                          <p:cBhvr additive="base">
                                            <p:cTn id="7" dur="1200" fill="hold"/>
                                            <p:tgtEl>
                                              <p:spTgt spid="22"/>
                                            </p:tgtEl>
                                            <p:attrNameLst>
                                              <p:attrName>ppt_x</p:attrName>
                                            </p:attrNameLst>
                                          </p:cBhvr>
                                          <p:tavLst>
                                            <p:tav tm="0">
                                              <p:val>
                                                <p:strVal val="0-#ppt_w/2"/>
                                              </p:val>
                                            </p:tav>
                                            <p:tav tm="100000">
                                              <p:val>
                                                <p:strVal val="#ppt_x"/>
                                              </p:val>
                                            </p:tav>
                                          </p:tavLst>
                                        </p:anim>
                                        <p:anim calcmode="lin" valueType="num">
                                          <p:cBhvr additive="base">
                                            <p:cTn id="8" dur="1200" fill="hold"/>
                                            <p:tgtEl>
                                              <p:spTgt spid="22"/>
                                            </p:tgtEl>
                                            <p:attrNameLst>
                                              <p:attrName>ppt_y</p:attrName>
                                            </p:attrNameLst>
                                          </p:cBhvr>
                                          <p:tavLst>
                                            <p:tav tm="0">
                                              <p:val>
                                                <p:strVal val="0-#ppt_h/2"/>
                                              </p:val>
                                            </p:tav>
                                            <p:tav tm="100000">
                                              <p:val>
                                                <p:strVal val="#ppt_y"/>
                                              </p:val>
                                            </p:tav>
                                          </p:tavLst>
                                        </p:anim>
                                      </p:childTnLst>
                                    </p:cTn>
                                  </p:par>
                                  <p:par>
                                    <p:cTn id="9" presetID="2" presetClass="entr" presetSubtype="1" fill="hold" nodeType="withEffect">
                                      <p:stCondLst>
                                        <p:cond delay="0"/>
                                      </p:stCondLst>
                                      <p:childTnLst>
                                        <p:set>
                                          <p:cBhvr>
                                            <p:cTn id="10" dur="1" fill="hold">
                                              <p:stCondLst>
                                                <p:cond delay="0"/>
                                              </p:stCondLst>
                                            </p:cTn>
                                            <p:tgtEl>
                                              <p:spTgt spid="17"/>
                                            </p:tgtEl>
                                            <p:attrNameLst>
                                              <p:attrName>style.visibility</p:attrName>
                                            </p:attrNameLst>
                                          </p:cBhvr>
                                          <p:to>
                                            <p:strVal val="visible"/>
                                          </p:to>
                                        </p:set>
                                        <p:anim calcmode="lin" valueType="num">
                                          <p:cBhvr additive="base">
                                            <p:cTn id="11" dur="1200" fill="hold"/>
                                            <p:tgtEl>
                                              <p:spTgt spid="17"/>
                                            </p:tgtEl>
                                            <p:attrNameLst>
                                              <p:attrName>ppt_x</p:attrName>
                                            </p:attrNameLst>
                                          </p:cBhvr>
                                          <p:tavLst>
                                            <p:tav tm="0">
                                              <p:val>
                                                <p:strVal val="#ppt_x"/>
                                              </p:val>
                                            </p:tav>
                                            <p:tav tm="100000">
                                              <p:val>
                                                <p:strVal val="#ppt_x"/>
                                              </p:val>
                                            </p:tav>
                                          </p:tavLst>
                                        </p:anim>
                                        <p:anim calcmode="lin" valueType="num">
                                          <p:cBhvr additive="base">
                                            <p:cTn id="12" dur="1200" fill="hold"/>
                                            <p:tgtEl>
                                              <p:spTgt spid="17"/>
                                            </p:tgtEl>
                                            <p:attrNameLst>
                                              <p:attrName>ppt_y</p:attrName>
                                            </p:attrNameLst>
                                          </p:cBhvr>
                                          <p:tavLst>
                                            <p:tav tm="0">
                                              <p:val>
                                                <p:strVal val="0-#ppt_h/2"/>
                                              </p:val>
                                            </p:tav>
                                            <p:tav tm="100000">
                                              <p:val>
                                                <p:strVal val="#ppt_y"/>
                                              </p:val>
                                            </p:tav>
                                          </p:tavLst>
                                        </p:anim>
                                      </p:childTnLst>
                                    </p:cTn>
                                  </p:par>
                                </p:childTnLst>
                              </p:cTn>
                            </p:par>
                            <p:par>
                              <p:cTn id="13" fill="hold">
                                <p:stCondLst>
                                  <p:cond delay="1200"/>
                                </p:stCondLst>
                                <p:childTnLst>
                                  <p:par>
                                    <p:cTn id="14" presetID="22" presetClass="entr" presetSubtype="8" fill="hold" grpId="0" nodeType="afterEffect">
                                      <p:stCondLst>
                                        <p:cond delay="0"/>
                                      </p:stCondLst>
                                      <p:childTnLst>
                                        <p:set>
                                          <p:cBhvr>
                                            <p:cTn id="15" dur="1" fill="hold">
                                              <p:stCondLst>
                                                <p:cond delay="0"/>
                                              </p:stCondLst>
                                            </p:cTn>
                                            <p:tgtEl>
                                              <p:spTgt spid="15"/>
                                            </p:tgtEl>
                                            <p:attrNameLst>
                                              <p:attrName>style.visibility</p:attrName>
                                            </p:attrNameLst>
                                          </p:cBhvr>
                                          <p:to>
                                            <p:strVal val="visible"/>
                                          </p:to>
                                        </p:set>
                                        <p:animEffect transition="in" filter="wipe(left)">
                                          <p:cBhvr>
                                            <p:cTn id="16" dur="500"/>
                                            <p:tgtEl>
                                              <p:spTgt spid="15"/>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16"/>
                                            </p:tgtEl>
                                            <p:attrNameLst>
                                              <p:attrName>style.visibility</p:attrName>
                                            </p:attrNameLst>
                                          </p:cBhvr>
                                          <p:to>
                                            <p:strVal val="visible"/>
                                          </p:to>
                                        </p:set>
                                        <p:animEffect transition="in" filter="fade">
                                          <p:cBhvr>
                                            <p:cTn id="19"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p:bldLst>
      </p:timing>
    </mc:Fallback>
  </mc:AlternateContent>
</p:sldLayout>
</file>

<file path=ppt/slideLayouts/slideLayout36.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2449DFC4-FDED-4B41-982D-8052FC63661B}" type="datetimeFigureOut">
              <a:rPr lang="zh-CN" altLang="en-US" smtClean="0">
                <a:solidFill>
                  <a:prstClr val="black">
                    <a:tint val="75000"/>
                  </a:prstClr>
                </a:solidFill>
              </a:rPr>
              <a:pPr/>
              <a:t>2018/4/18</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C65FFF5A-79EA-4B61-A2E3-443713E82035}"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71237167"/>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par>
    </p:tnLst>
  </p:timing>
</p:sldLayout>
</file>

<file path=ppt/slideLayouts/slideLayout37.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679" y="457306"/>
            <a:ext cx="3931725" cy="1600571"/>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2513" y="987655"/>
            <a:ext cx="6171397" cy="4874754"/>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839679" y="2057877"/>
            <a:ext cx="3931725" cy="3812471"/>
          </a:xfrm>
        </p:spPr>
        <p:txBody>
          <a:bodyPr/>
          <a:lstStyle>
            <a:lvl1pPr marL="0" indent="0">
              <a:buNone/>
              <a:defRPr sz="1600"/>
            </a:lvl1pPr>
            <a:lvl2pPr marL="457189" indent="0">
              <a:buNone/>
              <a:defRPr sz="1500"/>
            </a:lvl2pPr>
            <a:lvl3pPr marL="914377" indent="0">
              <a:buNone/>
              <a:defRPr sz="1200"/>
            </a:lvl3pPr>
            <a:lvl4pPr marL="1371566" indent="0">
              <a:buNone/>
              <a:defRPr sz="1100"/>
            </a:lvl4pPr>
            <a:lvl5pPr marL="1828754" indent="0">
              <a:buNone/>
              <a:defRPr sz="1100"/>
            </a:lvl5pPr>
            <a:lvl6pPr marL="2285943" indent="0">
              <a:buNone/>
              <a:defRPr sz="1100"/>
            </a:lvl6pPr>
            <a:lvl7pPr marL="2743131" indent="0">
              <a:buNone/>
              <a:defRPr sz="1100"/>
            </a:lvl7pPr>
            <a:lvl8pPr marL="3200320" indent="0">
              <a:buNone/>
              <a:defRPr sz="1100"/>
            </a:lvl8pPr>
            <a:lvl9pPr marL="3657509" indent="0">
              <a:buNone/>
              <a:defRPr sz="1100"/>
            </a:lvl9pPr>
          </a:lstStyle>
          <a:p>
            <a:pPr lvl="0"/>
            <a:r>
              <a:rPr lang="zh-CN" altLang="en-US" smtClean="0"/>
              <a:t>编辑母版文本样式</a:t>
            </a:r>
          </a:p>
        </p:txBody>
      </p:sp>
      <p:sp>
        <p:nvSpPr>
          <p:cNvPr id="5" name="日期占位符 4"/>
          <p:cNvSpPr>
            <a:spLocks noGrp="1"/>
          </p:cNvSpPr>
          <p:nvPr>
            <p:ph type="dt" sz="half" idx="10"/>
          </p:nvPr>
        </p:nvSpPr>
        <p:spPr/>
        <p:txBody>
          <a:bodyPr/>
          <a:lstStyle/>
          <a:p>
            <a:fld id="{2449DFC4-FDED-4B41-982D-8052FC63661B}" type="datetimeFigureOut">
              <a:rPr lang="zh-CN" altLang="en-US" smtClean="0">
                <a:solidFill>
                  <a:prstClr val="black">
                    <a:tint val="75000"/>
                  </a:prstClr>
                </a:solidFill>
              </a:rPr>
              <a:pPr/>
              <a:t>2018/4/18</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C65FFF5A-79EA-4B61-A2E3-443713E82035}"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1399230"/>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Layout>
</file>

<file path=ppt/slideLayouts/slideLayout3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679" y="457306"/>
            <a:ext cx="3931725" cy="1600571"/>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2513" y="987655"/>
            <a:ext cx="6171397" cy="4874754"/>
          </a:xfrm>
        </p:spPr>
        <p:txBody>
          <a:bodyPr/>
          <a:lstStyle>
            <a:lvl1pPr marL="0" indent="0">
              <a:buNone/>
              <a:defRPr sz="3200"/>
            </a:lvl1pPr>
            <a:lvl2pPr marL="457189" indent="0">
              <a:buNone/>
              <a:defRPr sz="2800"/>
            </a:lvl2pPr>
            <a:lvl3pPr marL="914377" indent="0">
              <a:buNone/>
              <a:defRPr sz="2400"/>
            </a:lvl3pPr>
            <a:lvl4pPr marL="1371566" indent="0">
              <a:buNone/>
              <a:defRPr sz="2000"/>
            </a:lvl4pPr>
            <a:lvl5pPr marL="1828754" indent="0">
              <a:buNone/>
              <a:defRPr sz="2000"/>
            </a:lvl5pPr>
            <a:lvl6pPr marL="2285943" indent="0">
              <a:buNone/>
              <a:defRPr sz="2000"/>
            </a:lvl6pPr>
            <a:lvl7pPr marL="2743131" indent="0">
              <a:buNone/>
              <a:defRPr sz="2000"/>
            </a:lvl7pPr>
            <a:lvl8pPr marL="3200320" indent="0">
              <a:buNone/>
              <a:defRPr sz="2000"/>
            </a:lvl8pPr>
            <a:lvl9pPr marL="3657509" indent="0">
              <a:buNone/>
              <a:defRPr sz="2000"/>
            </a:lvl9pPr>
          </a:lstStyle>
          <a:p>
            <a:endParaRPr lang="zh-CN" altLang="en-US"/>
          </a:p>
        </p:txBody>
      </p:sp>
      <p:sp>
        <p:nvSpPr>
          <p:cNvPr id="4" name="文本占位符 3"/>
          <p:cNvSpPr>
            <a:spLocks noGrp="1"/>
          </p:cNvSpPr>
          <p:nvPr>
            <p:ph type="body" sz="half" idx="2"/>
          </p:nvPr>
        </p:nvSpPr>
        <p:spPr>
          <a:xfrm>
            <a:off x="839679" y="2057877"/>
            <a:ext cx="3931725" cy="3812471"/>
          </a:xfrm>
        </p:spPr>
        <p:txBody>
          <a:bodyPr/>
          <a:lstStyle>
            <a:lvl1pPr marL="0" indent="0">
              <a:buNone/>
              <a:defRPr sz="1600"/>
            </a:lvl1pPr>
            <a:lvl2pPr marL="457189" indent="0">
              <a:buNone/>
              <a:defRPr sz="1500"/>
            </a:lvl2pPr>
            <a:lvl3pPr marL="914377" indent="0">
              <a:buNone/>
              <a:defRPr sz="1200"/>
            </a:lvl3pPr>
            <a:lvl4pPr marL="1371566" indent="0">
              <a:buNone/>
              <a:defRPr sz="1100"/>
            </a:lvl4pPr>
            <a:lvl5pPr marL="1828754" indent="0">
              <a:buNone/>
              <a:defRPr sz="1100"/>
            </a:lvl5pPr>
            <a:lvl6pPr marL="2285943" indent="0">
              <a:buNone/>
              <a:defRPr sz="1100"/>
            </a:lvl6pPr>
            <a:lvl7pPr marL="2743131" indent="0">
              <a:buNone/>
              <a:defRPr sz="1100"/>
            </a:lvl7pPr>
            <a:lvl8pPr marL="3200320" indent="0">
              <a:buNone/>
              <a:defRPr sz="1100"/>
            </a:lvl8pPr>
            <a:lvl9pPr marL="3657509" indent="0">
              <a:buNone/>
              <a:defRPr sz="1100"/>
            </a:lvl9pPr>
          </a:lstStyle>
          <a:p>
            <a:pPr lvl="0"/>
            <a:r>
              <a:rPr lang="zh-CN" altLang="en-US" smtClean="0"/>
              <a:t>编辑母版文本样式</a:t>
            </a:r>
          </a:p>
        </p:txBody>
      </p:sp>
      <p:sp>
        <p:nvSpPr>
          <p:cNvPr id="5" name="日期占位符 4"/>
          <p:cNvSpPr>
            <a:spLocks noGrp="1"/>
          </p:cNvSpPr>
          <p:nvPr>
            <p:ph type="dt" sz="half" idx="10"/>
          </p:nvPr>
        </p:nvSpPr>
        <p:spPr/>
        <p:txBody>
          <a:bodyPr/>
          <a:lstStyle/>
          <a:p>
            <a:fld id="{2449DFC4-FDED-4B41-982D-8052FC63661B}" type="datetimeFigureOut">
              <a:rPr lang="zh-CN" altLang="en-US" smtClean="0">
                <a:solidFill>
                  <a:prstClr val="black">
                    <a:tint val="75000"/>
                  </a:prstClr>
                </a:solidFill>
              </a:rPr>
              <a:pPr/>
              <a:t>2018/4/18</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C65FFF5A-79EA-4B61-A2E3-443713E82035}"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53862882"/>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Layout>
</file>

<file path=ppt/slideLayouts/slideLayout39.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2449DFC4-FDED-4B41-982D-8052FC63661B}" type="datetimeFigureOut">
              <a:rPr lang="zh-CN" altLang="en-US" smtClean="0">
                <a:solidFill>
                  <a:prstClr val="black">
                    <a:tint val="75000"/>
                  </a:prstClr>
                </a:solidFill>
              </a:rPr>
              <a:pPr/>
              <a:t>2018/4/18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C65FFF5A-79EA-4B61-A2E3-443713E82035}"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34751541"/>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091" y="1826048"/>
            <a:ext cx="5180926" cy="4352347"/>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1397" y="1826048"/>
            <a:ext cx="5180926" cy="4352347"/>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2449DFC4-FDED-4B41-982D-8052FC63661B}" type="datetimeFigureOut">
              <a:rPr lang="zh-CN" altLang="en-US" smtClean="0">
                <a:solidFill>
                  <a:prstClr val="black">
                    <a:tint val="75000"/>
                  </a:prstClr>
                </a:solidFill>
              </a:rPr>
              <a:pPr/>
              <a:t>2018/4/18</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C65FFF5A-79EA-4B61-A2E3-443713E82035}"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03068298"/>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Layout>
</file>

<file path=ppt/slideLayouts/slideLayout40.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3765" y="365211"/>
            <a:ext cx="2628558" cy="581318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092" y="365211"/>
            <a:ext cx="7733293" cy="5813184"/>
          </a:xfrm>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2449DFC4-FDED-4B41-982D-8052FC63661B}" type="datetimeFigureOut">
              <a:rPr lang="zh-CN" altLang="en-US" smtClean="0">
                <a:solidFill>
                  <a:prstClr val="black">
                    <a:tint val="75000"/>
                  </a:prstClr>
                </a:solidFill>
              </a:rPr>
              <a:pPr/>
              <a:t>2018/4/18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C65FFF5A-79EA-4B61-A2E3-443713E82035}"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72611765"/>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Layout>
</file>

<file path=ppt/slideLayouts/slideLayout4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3802" y="1122622"/>
            <a:ext cx="9142810" cy="2388153"/>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3802" y="3602871"/>
            <a:ext cx="9142810" cy="1656146"/>
          </a:xfrm>
        </p:spPr>
        <p:txBody>
          <a:bodyPr/>
          <a:lstStyle>
            <a:lvl1pPr marL="0" indent="0" algn="ctr">
              <a:buNone/>
              <a:defRPr sz="2400"/>
            </a:lvl1pPr>
            <a:lvl2pPr marL="457189" indent="0" algn="ctr">
              <a:buNone/>
              <a:defRPr sz="2000"/>
            </a:lvl2pPr>
            <a:lvl3pPr marL="914377" indent="0" algn="ctr">
              <a:buNone/>
              <a:defRPr sz="19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zh-CN" altLang="en-US" smtClean="0"/>
              <a:t>单击以编辑母版副标题样式</a:t>
            </a:r>
            <a:endParaRPr lang="zh-CN" altLang="en-US"/>
          </a:p>
        </p:txBody>
      </p:sp>
      <p:sp>
        <p:nvSpPr>
          <p:cNvPr id="4" name="日期占位符 3"/>
          <p:cNvSpPr>
            <a:spLocks noGrp="1"/>
          </p:cNvSpPr>
          <p:nvPr>
            <p:ph type="dt" sz="half" idx="10"/>
          </p:nvPr>
        </p:nvSpPr>
        <p:spPr/>
        <p:txBody>
          <a:bodyPr/>
          <a:lstStyle/>
          <a:p>
            <a:fld id="{2449DFC4-FDED-4B41-982D-8052FC63661B}" type="datetimeFigureOut">
              <a:rPr lang="zh-CN" altLang="en-US" smtClean="0">
                <a:solidFill>
                  <a:prstClr val="black">
                    <a:tint val="75000"/>
                  </a:prstClr>
                </a:solidFill>
              </a:rPr>
              <a:pPr/>
              <a:t>2018/4/18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C65FFF5A-79EA-4B61-A2E3-443713E82035}"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25543252"/>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par>
    </p:tnLst>
  </p:timing>
</p:sldLayout>
</file>

<file path=ppt/slideLayouts/slideLayout4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2449DFC4-FDED-4B41-982D-8052FC63661B}" type="datetimeFigureOut">
              <a:rPr lang="zh-CN" altLang="en-US" smtClean="0">
                <a:solidFill>
                  <a:prstClr val="black">
                    <a:tint val="75000"/>
                  </a:prstClr>
                </a:solidFill>
              </a:rPr>
              <a:pPr/>
              <a:t>2018/4/18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C65FFF5A-79EA-4B61-A2E3-443713E82035}"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14522759"/>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Layout>
</file>

<file path=ppt/slideLayouts/slideLayout4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742" y="1710135"/>
            <a:ext cx="10514231" cy="2853398"/>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742" y="4590527"/>
            <a:ext cx="10514231" cy="1500534"/>
          </a:xfrm>
        </p:spPr>
        <p:txBody>
          <a:bodyPr/>
          <a:lstStyle>
            <a:lvl1pPr marL="0" indent="0">
              <a:buNone/>
              <a:defRPr sz="2400">
                <a:solidFill>
                  <a:schemeClr val="tx1">
                    <a:tint val="75000"/>
                  </a:schemeClr>
                </a:solidFill>
              </a:defRPr>
            </a:lvl1pPr>
            <a:lvl2pPr marL="457189" indent="0">
              <a:buNone/>
              <a:defRPr sz="2000">
                <a:solidFill>
                  <a:schemeClr val="tx1">
                    <a:tint val="75000"/>
                  </a:schemeClr>
                </a:solidFill>
              </a:defRPr>
            </a:lvl2pPr>
            <a:lvl3pPr marL="914377" indent="0">
              <a:buNone/>
              <a:defRPr sz="19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1"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zh-CN" altLang="en-US" smtClean="0"/>
              <a:t>编辑母版文本样式</a:t>
            </a:r>
          </a:p>
        </p:txBody>
      </p:sp>
      <p:sp>
        <p:nvSpPr>
          <p:cNvPr id="4" name="日期占位符 3"/>
          <p:cNvSpPr>
            <a:spLocks noGrp="1"/>
          </p:cNvSpPr>
          <p:nvPr>
            <p:ph type="dt" sz="half" idx="10"/>
          </p:nvPr>
        </p:nvSpPr>
        <p:spPr/>
        <p:txBody>
          <a:bodyPr/>
          <a:lstStyle/>
          <a:p>
            <a:fld id="{2449DFC4-FDED-4B41-982D-8052FC63661B}" type="datetimeFigureOut">
              <a:rPr lang="zh-CN" altLang="en-US" smtClean="0">
                <a:solidFill>
                  <a:prstClr val="black">
                    <a:tint val="75000"/>
                  </a:prstClr>
                </a:solidFill>
              </a:rPr>
              <a:pPr/>
              <a:t>2018/4/18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C65FFF5A-79EA-4B61-A2E3-443713E82035}"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14384644"/>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Layout>
</file>

<file path=ppt/slideLayouts/slideLayout4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091" y="1826048"/>
            <a:ext cx="5180926" cy="4352346"/>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1396" y="1826048"/>
            <a:ext cx="5180926" cy="4352346"/>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2449DFC4-FDED-4B41-982D-8052FC63661B}" type="datetimeFigureOut">
              <a:rPr lang="zh-CN" altLang="en-US" smtClean="0">
                <a:solidFill>
                  <a:prstClr val="black">
                    <a:tint val="75000"/>
                  </a:prstClr>
                </a:solidFill>
              </a:rPr>
              <a:pPr/>
              <a:t>2018/4/18</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C65FFF5A-79EA-4B61-A2E3-443713E82035}"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80797034"/>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Layout>
</file>

<file path=ppt/slideLayouts/slideLayout4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679" y="365210"/>
            <a:ext cx="10514231" cy="1325870"/>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680" y="1681552"/>
            <a:ext cx="5157115" cy="824103"/>
          </a:xfrm>
        </p:spPr>
        <p:txBody>
          <a:bodyPr anchor="b"/>
          <a:lstStyle>
            <a:lvl1pPr marL="0" indent="0">
              <a:buNone/>
              <a:defRPr sz="2400" b="1"/>
            </a:lvl1pPr>
            <a:lvl2pPr marL="457189" indent="0">
              <a:buNone/>
              <a:defRPr sz="2000" b="1"/>
            </a:lvl2pPr>
            <a:lvl3pPr marL="914377" indent="0">
              <a:buNone/>
              <a:defRPr sz="19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zh-CN" altLang="en-US" smtClean="0"/>
              <a:t>编辑母版文本样式</a:t>
            </a:r>
          </a:p>
        </p:txBody>
      </p:sp>
      <p:sp>
        <p:nvSpPr>
          <p:cNvPr id="4" name="内容占位符 3"/>
          <p:cNvSpPr>
            <a:spLocks noGrp="1"/>
          </p:cNvSpPr>
          <p:nvPr>
            <p:ph sz="half" idx="2"/>
          </p:nvPr>
        </p:nvSpPr>
        <p:spPr>
          <a:xfrm>
            <a:off x="839680" y="2505655"/>
            <a:ext cx="5157115" cy="3685441"/>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71397" y="1681552"/>
            <a:ext cx="5182513" cy="824103"/>
          </a:xfrm>
        </p:spPr>
        <p:txBody>
          <a:bodyPr anchor="b"/>
          <a:lstStyle>
            <a:lvl1pPr marL="0" indent="0">
              <a:buNone/>
              <a:defRPr sz="2400" b="1"/>
            </a:lvl1pPr>
            <a:lvl2pPr marL="457189" indent="0">
              <a:buNone/>
              <a:defRPr sz="2000" b="1"/>
            </a:lvl2pPr>
            <a:lvl3pPr marL="914377" indent="0">
              <a:buNone/>
              <a:defRPr sz="19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zh-CN" altLang="en-US" smtClean="0"/>
              <a:t>编辑母版文本样式</a:t>
            </a:r>
          </a:p>
        </p:txBody>
      </p:sp>
      <p:sp>
        <p:nvSpPr>
          <p:cNvPr id="6" name="内容占位符 5"/>
          <p:cNvSpPr>
            <a:spLocks noGrp="1"/>
          </p:cNvSpPr>
          <p:nvPr>
            <p:ph sz="quarter" idx="4"/>
          </p:nvPr>
        </p:nvSpPr>
        <p:spPr>
          <a:xfrm>
            <a:off x="6171397" y="2505655"/>
            <a:ext cx="5182513" cy="3685441"/>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2449DFC4-FDED-4B41-982D-8052FC63661B}" type="datetimeFigureOut">
              <a:rPr lang="zh-CN" altLang="en-US" smtClean="0">
                <a:solidFill>
                  <a:prstClr val="black">
                    <a:tint val="75000"/>
                  </a:prstClr>
                </a:solidFill>
              </a:rPr>
              <a:pPr/>
              <a:t>2018/4/18</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C65FFF5A-79EA-4B61-A2E3-443713E82035}"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71430870"/>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仅标题">
    <p:spTree>
      <p:nvGrpSpPr>
        <p:cNvPr id="1" name=""/>
        <p:cNvGrpSpPr/>
        <p:nvPr/>
      </p:nvGrpSpPr>
      <p:grpSpPr>
        <a:xfrm>
          <a:off x="0" y="0"/>
          <a:ext cx="0" cy="0"/>
          <a:chOff x="0" y="0"/>
          <a:chExt cx="0" cy="0"/>
        </a:xfrm>
      </p:grpSpPr>
      <p:sp>
        <p:nvSpPr>
          <p:cNvPr id="3" name="日期占位符 2"/>
          <p:cNvSpPr>
            <a:spLocks noGrp="1"/>
          </p:cNvSpPr>
          <p:nvPr>
            <p:ph type="dt" sz="half" idx="10"/>
          </p:nvPr>
        </p:nvSpPr>
        <p:spPr/>
        <p:txBody>
          <a:bodyPr/>
          <a:lstStyle/>
          <a:p>
            <a:fld id="{2449DFC4-FDED-4B41-982D-8052FC63661B}" type="datetimeFigureOut">
              <a:rPr lang="zh-CN" altLang="en-US" smtClean="0">
                <a:solidFill>
                  <a:prstClr val="black">
                    <a:tint val="75000"/>
                  </a:prstClr>
                </a:solidFill>
              </a:rPr>
              <a:pPr/>
              <a:t>2018/4/18</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C65FFF5A-79EA-4B61-A2E3-443713E82035}" type="slidenum">
              <a:rPr lang="zh-CN" altLang="en-US" smtClean="0">
                <a:solidFill>
                  <a:prstClr val="black">
                    <a:tint val="75000"/>
                  </a:prstClr>
                </a:solidFill>
              </a:rPr>
              <a:pPr/>
              <a:t>‹#›</a:t>
            </a:fld>
            <a:endParaRPr lang="zh-CN" altLang="en-US">
              <a:solidFill>
                <a:prstClr val="black">
                  <a:tint val="75000"/>
                </a:prstClr>
              </a:solidFill>
            </a:endParaRPr>
          </a:p>
        </p:txBody>
      </p:sp>
      <p:sp>
        <p:nvSpPr>
          <p:cNvPr id="10" name="Rectangle 9"/>
          <p:cNvSpPr/>
          <p:nvPr userDrawn="1"/>
        </p:nvSpPr>
        <p:spPr>
          <a:xfrm>
            <a:off x="11332340" y="322632"/>
            <a:ext cx="487914" cy="287133"/>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lIns="121890" tIns="60944" rIns="121890" bIns="60944" rtlCol="0" anchor="ctr"/>
          <a:lstStyle/>
          <a:p>
            <a:pPr defTabSz="914377" fontAlgn="auto">
              <a:spcBef>
                <a:spcPts val="0"/>
              </a:spcBef>
              <a:spcAft>
                <a:spcPts val="0"/>
              </a:spcAft>
            </a:pPr>
            <a:endParaRPr lang="en-US" sz="1900" b="0" dirty="0">
              <a:solidFill>
                <a:prstClr val="white"/>
              </a:solidFill>
            </a:endParaRPr>
          </a:p>
        </p:txBody>
      </p:sp>
      <p:sp>
        <p:nvSpPr>
          <p:cNvPr id="11" name="Isosceles Triangle 10"/>
          <p:cNvSpPr/>
          <p:nvPr userDrawn="1"/>
        </p:nvSpPr>
        <p:spPr>
          <a:xfrm rot="10610802">
            <a:off x="11338173" y="421777"/>
            <a:ext cx="488711" cy="261915"/>
          </a:xfrm>
          <a:prstGeom prst="triangle">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lIns="121890" tIns="60944" rIns="121890" bIns="60944" rtlCol="0" anchor="ctr"/>
          <a:lstStyle/>
          <a:p>
            <a:pPr defTabSz="914377" fontAlgn="auto">
              <a:spcBef>
                <a:spcPts val="0"/>
              </a:spcBef>
              <a:spcAft>
                <a:spcPts val="0"/>
              </a:spcAft>
            </a:pPr>
            <a:endParaRPr lang="en-US" sz="1900" b="0">
              <a:solidFill>
                <a:prstClr val="white"/>
              </a:solidFill>
            </a:endParaRPr>
          </a:p>
        </p:txBody>
      </p:sp>
      <p:sp>
        <p:nvSpPr>
          <p:cNvPr id="12" name="Slide Number Placeholder 5"/>
          <p:cNvSpPr txBox="1">
            <a:spLocks/>
          </p:cNvSpPr>
          <p:nvPr userDrawn="1"/>
        </p:nvSpPr>
        <p:spPr>
          <a:xfrm>
            <a:off x="11357835" y="273317"/>
            <a:ext cx="449383" cy="467556"/>
          </a:xfrm>
          <a:prstGeom prst="rect">
            <a:avLst/>
          </a:prstGeom>
        </p:spPr>
        <p:txBody>
          <a:bodyPr vert="horz" lIns="0" tIns="0" rIns="0" bIns="60944" rtlCol="0" anchor="ctr"/>
          <a:lstStyle>
            <a:defPPr>
              <a:defRPr lang="en-US"/>
            </a:defPPr>
            <a:lvl1pPr marL="0" algn="ctr" defTabSz="457200" rtl="0" eaLnBrk="1" latinLnBrk="0" hangingPunct="1">
              <a:defRPr sz="1200" kern="120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fontAlgn="auto">
              <a:spcBef>
                <a:spcPts val="0"/>
              </a:spcBef>
              <a:spcAft>
                <a:spcPts val="0"/>
              </a:spcAft>
            </a:pPr>
            <a:fld id="{314FFB07-917D-5348-AE2D-F9A4E0AD1751}" type="slidenum">
              <a:rPr lang="en-US" sz="1300" b="0" smtClean="0">
                <a:solidFill>
                  <a:prstClr val="white"/>
                </a:solidFill>
              </a:rPr>
              <a:pPr fontAlgn="auto">
                <a:spcBef>
                  <a:spcPts val="0"/>
                </a:spcBef>
                <a:spcAft>
                  <a:spcPts val="0"/>
                </a:spcAft>
              </a:pPr>
              <a:t>‹#›</a:t>
            </a:fld>
            <a:endParaRPr lang="en-US" sz="1300" b="0" dirty="0">
              <a:solidFill>
                <a:prstClr val="white"/>
              </a:solidFill>
            </a:endParaRPr>
          </a:p>
        </p:txBody>
      </p:sp>
      <p:sp>
        <p:nvSpPr>
          <p:cNvPr id="15" name="矩形 3"/>
          <p:cNvSpPr>
            <a:spLocks noChangeArrowheads="1"/>
          </p:cNvSpPr>
          <p:nvPr userDrawn="1"/>
        </p:nvSpPr>
        <p:spPr bwMode="auto">
          <a:xfrm>
            <a:off x="1583292" y="817152"/>
            <a:ext cx="2351625" cy="3078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lIns="91440" tIns="45722" rIns="91440" bIns="45722">
            <a:spAutoFit/>
          </a:bodyPr>
          <a:lstStyle/>
          <a:p>
            <a:pPr algn="l" defTabSz="914377" fontAlgn="auto">
              <a:spcBef>
                <a:spcPts val="0"/>
              </a:spcBef>
              <a:spcAft>
                <a:spcPts val="0"/>
              </a:spcAft>
            </a:pPr>
            <a:r>
              <a:rPr lang="en-US" altLang="zh-CN" sz="1400" b="0" dirty="0" smtClean="0">
                <a:solidFill>
                  <a:prstClr val="black">
                    <a:lumMod val="85000"/>
                    <a:lumOff val="15000"/>
                  </a:prstClr>
                </a:solidFill>
                <a:latin typeface="微软雅黑" pitchFamily="34" charset="-122"/>
                <a:ea typeface="微软雅黑" pitchFamily="34" charset="-122"/>
                <a:sym typeface="Arial" pitchFamily="34" charset="0"/>
              </a:rPr>
              <a:t>Click here to text content</a:t>
            </a:r>
            <a:endParaRPr lang="zh-CN" altLang="en-US" sz="1400" b="0" dirty="0">
              <a:solidFill>
                <a:prstClr val="black">
                  <a:lumMod val="85000"/>
                  <a:lumOff val="15000"/>
                </a:prstClr>
              </a:solidFill>
              <a:latin typeface="微软雅黑" pitchFamily="34" charset="-122"/>
              <a:ea typeface="微软雅黑" pitchFamily="34" charset="-122"/>
              <a:sym typeface="Arial" pitchFamily="34" charset="0"/>
            </a:endParaRPr>
          </a:p>
        </p:txBody>
      </p:sp>
      <p:sp>
        <p:nvSpPr>
          <p:cNvPr id="16" name="标题 1"/>
          <p:cNvSpPr>
            <a:spLocks noGrp="1"/>
          </p:cNvSpPr>
          <p:nvPr>
            <p:ph type="title"/>
          </p:nvPr>
        </p:nvSpPr>
        <p:spPr>
          <a:xfrm>
            <a:off x="1579327" y="352351"/>
            <a:ext cx="4339650" cy="4662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lIns="91440" tIns="45722" rIns="91440" bIns="45722">
            <a:spAutoFit/>
          </a:bodyPr>
          <a:lstStyle>
            <a:lvl1pPr>
              <a:defRPr lang="zh-CN" altLang="en-US" sz="2700" b="0">
                <a:solidFill>
                  <a:schemeClr val="tx1">
                    <a:lumMod val="85000"/>
                    <a:lumOff val="15000"/>
                  </a:schemeClr>
                </a:solidFill>
                <a:latin typeface="微软雅黑" pitchFamily="34" charset="-122"/>
                <a:ea typeface="微软雅黑" panose="020B0503020204020204" pitchFamily="34" charset="-122"/>
                <a:cs typeface="+mn-cs"/>
              </a:defRPr>
            </a:lvl1pPr>
          </a:lstStyle>
          <a:p>
            <a:pPr lvl="0" algn="l"/>
            <a:r>
              <a:rPr lang="zh-CN" altLang="en-US" dirty="0" smtClean="0"/>
              <a:t>单击此处编辑母版标题样式</a:t>
            </a:r>
            <a:endParaRPr lang="zh-CN" altLang="en-US" dirty="0"/>
          </a:p>
        </p:txBody>
      </p:sp>
      <p:grpSp>
        <p:nvGrpSpPr>
          <p:cNvPr id="22" name="组合 21"/>
          <p:cNvGrpSpPr/>
          <p:nvPr userDrawn="1"/>
        </p:nvGrpSpPr>
        <p:grpSpPr>
          <a:xfrm>
            <a:off x="440538" y="339803"/>
            <a:ext cx="835626" cy="755560"/>
            <a:chOff x="304799" y="673099"/>
            <a:chExt cx="4000501" cy="4000500"/>
          </a:xfrm>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5400000" scaled="1"/>
            <a:tileRect/>
          </a:gradFill>
          <a:effectLst>
            <a:outerShdw blurRad="444500" dist="254000" dir="8100000" algn="tr" rotWithShape="0">
              <a:prstClr val="black">
                <a:alpha val="50000"/>
              </a:prstClr>
            </a:outerShdw>
          </a:effectLst>
        </p:grpSpPr>
        <p:sp>
          <p:nvSpPr>
            <p:cNvPr id="23" name="六边形 22"/>
            <p:cNvSpPr/>
            <p:nvPr/>
          </p:nvSpPr>
          <p:spPr>
            <a:xfrm>
              <a:off x="304799" y="673099"/>
              <a:ext cx="4000501" cy="4000500"/>
            </a:xfrm>
            <a:prstGeom prst="hexagon">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14377" fontAlgn="auto">
                <a:spcBef>
                  <a:spcPts val="0"/>
                </a:spcBef>
                <a:spcAft>
                  <a:spcPts val="0"/>
                </a:spcAft>
              </a:pPr>
              <a:endParaRPr lang="zh-CN" altLang="en-US" sz="1900" b="0">
                <a:solidFill>
                  <a:prstClr val="black"/>
                </a:solidFill>
              </a:endParaRPr>
            </a:p>
          </p:txBody>
        </p:sp>
        <p:sp>
          <p:nvSpPr>
            <p:cNvPr id="24" name="六边形 23"/>
            <p:cNvSpPr/>
            <p:nvPr/>
          </p:nvSpPr>
          <p:spPr>
            <a:xfrm>
              <a:off x="538199" y="906497"/>
              <a:ext cx="3533713" cy="3533704"/>
            </a:xfrm>
            <a:prstGeom prst="hexagon">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14377" fontAlgn="auto">
                <a:spcBef>
                  <a:spcPts val="0"/>
                </a:spcBef>
                <a:spcAft>
                  <a:spcPts val="0"/>
                </a:spcAft>
              </a:pPr>
              <a:endParaRPr lang="zh-CN" altLang="en-US" sz="1900" b="0">
                <a:solidFill>
                  <a:prstClr val="white"/>
                </a:solidFill>
              </a:endParaRPr>
            </a:p>
          </p:txBody>
        </p:sp>
      </p:grpSp>
      <p:grpSp>
        <p:nvGrpSpPr>
          <p:cNvPr id="17" name="6"/>
          <p:cNvGrpSpPr/>
          <p:nvPr userDrawn="1"/>
        </p:nvGrpSpPr>
        <p:grpSpPr>
          <a:xfrm>
            <a:off x="797174" y="515004"/>
            <a:ext cx="661154" cy="1571381"/>
            <a:chOff x="7314523" y="1440019"/>
            <a:chExt cx="2081664" cy="5582820"/>
          </a:xfrm>
        </p:grpSpPr>
        <p:grpSp>
          <p:nvGrpSpPr>
            <p:cNvPr id="18" name="组合 17"/>
            <p:cNvGrpSpPr/>
            <p:nvPr/>
          </p:nvGrpSpPr>
          <p:grpSpPr>
            <a:xfrm flipH="1">
              <a:off x="7314523" y="1440019"/>
              <a:ext cx="2081664" cy="2081664"/>
              <a:chOff x="2848130" y="1860030"/>
              <a:chExt cx="3807502" cy="3807503"/>
            </a:xfrm>
          </p:grpSpPr>
          <p:sp>
            <p:nvSpPr>
              <p:cNvPr id="20" name="六边形 19"/>
              <p:cNvSpPr/>
              <p:nvPr/>
            </p:nvSpPr>
            <p:spPr>
              <a:xfrm>
                <a:off x="2848130" y="1860030"/>
                <a:ext cx="3807502" cy="3807503"/>
              </a:xfrm>
              <a:prstGeom prst="hexagon">
                <a:avLst/>
              </a:prstGeom>
              <a:gradFill flip="none" rotWithShape="1">
                <a:gsLst>
                  <a:gs pos="0">
                    <a:schemeClr val="bg1"/>
                  </a:gs>
                  <a:gs pos="100000">
                    <a:srgbClr val="E0E0E0"/>
                  </a:gs>
                </a:gsLst>
                <a:lin ang="5400000" scaled="1"/>
                <a:tileRect/>
              </a:gradFill>
              <a:ln>
                <a:noFill/>
              </a:ln>
              <a:effectLst>
                <a:outerShdw blurRad="2794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14377" fontAlgn="auto">
                  <a:spcBef>
                    <a:spcPts val="0"/>
                  </a:spcBef>
                  <a:spcAft>
                    <a:spcPts val="0"/>
                  </a:spcAft>
                </a:pPr>
                <a:endParaRPr lang="zh-CN" altLang="en-US" sz="9600" b="0">
                  <a:solidFill>
                    <a:srgbClr val="E94744"/>
                  </a:solidFill>
                </a:endParaRPr>
              </a:p>
            </p:txBody>
          </p:sp>
          <p:sp>
            <p:nvSpPr>
              <p:cNvPr id="21" name="六边形 20"/>
              <p:cNvSpPr/>
              <p:nvPr/>
            </p:nvSpPr>
            <p:spPr>
              <a:xfrm>
                <a:off x="2936812" y="1948725"/>
                <a:ext cx="3630123" cy="3630122"/>
              </a:xfrm>
              <a:prstGeom prst="hexagon">
                <a:avLst/>
              </a:prstGeom>
              <a:gradFill flip="none" rotWithShape="1">
                <a:gsLst>
                  <a:gs pos="0">
                    <a:schemeClr val="bg1"/>
                  </a:gs>
                  <a:gs pos="100000">
                    <a:srgbClr val="DDDEDD"/>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14377" fontAlgn="auto">
                  <a:spcBef>
                    <a:spcPts val="0"/>
                  </a:spcBef>
                  <a:spcAft>
                    <a:spcPts val="0"/>
                  </a:spcAft>
                </a:pPr>
                <a:endParaRPr lang="zh-CN" altLang="en-US" sz="9600" b="0">
                  <a:solidFill>
                    <a:srgbClr val="E94744"/>
                  </a:solidFill>
                </a:endParaRPr>
              </a:p>
            </p:txBody>
          </p:sp>
        </p:grpSp>
        <p:sp>
          <p:nvSpPr>
            <p:cNvPr id="19" name="文本框 36"/>
            <p:cNvSpPr txBox="1"/>
            <p:nvPr/>
          </p:nvSpPr>
          <p:spPr>
            <a:xfrm>
              <a:off x="7910886" y="1446133"/>
              <a:ext cx="581631" cy="5576706"/>
            </a:xfrm>
            <a:prstGeom prst="rect">
              <a:avLst/>
            </a:prstGeom>
            <a:noFill/>
          </p:spPr>
          <p:txBody>
            <a:bodyPr wrap="none" rtlCol="0">
              <a:spAutoFit/>
            </a:bodyPr>
            <a:lstStyle/>
            <a:p>
              <a:pPr algn="l" defTabSz="914377" fontAlgn="auto">
                <a:spcBef>
                  <a:spcPts val="0"/>
                </a:spcBef>
                <a:spcAft>
                  <a:spcPts val="0"/>
                </a:spcAft>
              </a:pPr>
              <a:endParaRPr lang="zh-CN" altLang="en-US" sz="9600" dirty="0">
                <a:solidFill>
                  <a:srgbClr val="E94744"/>
                </a:solidFill>
                <a:effectLst>
                  <a:innerShdw blurRad="63500" dist="50800" dir="13500000">
                    <a:prstClr val="black">
                      <a:alpha val="50000"/>
                    </a:prstClr>
                  </a:innerShdw>
                </a:effectLst>
                <a:latin typeface="Agency FB"/>
              </a:endParaRPr>
            </a:p>
          </p:txBody>
        </p:sp>
      </p:grpSp>
    </p:spTree>
    <p:extLst>
      <p:ext uri="{BB962C8B-B14F-4D97-AF65-F5344CB8AC3E}">
        <p14:creationId xmlns:p14="http://schemas.microsoft.com/office/powerpoint/2010/main" val="751911493"/>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nodeType="afterEffect" p14:presetBounceEnd="50000">
                                      <p:stCondLst>
                                        <p:cond delay="0"/>
                                      </p:stCondLst>
                                      <p:childTnLst>
                                        <p:set>
                                          <p:cBhvr>
                                            <p:cTn id="6" dur="1" fill="hold">
                                              <p:stCondLst>
                                                <p:cond delay="0"/>
                                              </p:stCondLst>
                                            </p:cTn>
                                            <p:tgtEl>
                                              <p:spTgt spid="22"/>
                                            </p:tgtEl>
                                            <p:attrNameLst>
                                              <p:attrName>style.visibility</p:attrName>
                                            </p:attrNameLst>
                                          </p:cBhvr>
                                          <p:to>
                                            <p:strVal val="visible"/>
                                          </p:to>
                                        </p:set>
                                        <p:anim calcmode="lin" valueType="num" p14:bounceEnd="50000">
                                          <p:cBhvr additive="base">
                                            <p:cTn id="7" dur="1200" fill="hold"/>
                                            <p:tgtEl>
                                              <p:spTgt spid="22"/>
                                            </p:tgtEl>
                                            <p:attrNameLst>
                                              <p:attrName>ppt_x</p:attrName>
                                            </p:attrNameLst>
                                          </p:cBhvr>
                                          <p:tavLst>
                                            <p:tav tm="0">
                                              <p:val>
                                                <p:strVal val="0-#ppt_w/2"/>
                                              </p:val>
                                            </p:tav>
                                            <p:tav tm="100000">
                                              <p:val>
                                                <p:strVal val="#ppt_x"/>
                                              </p:val>
                                            </p:tav>
                                          </p:tavLst>
                                        </p:anim>
                                        <p:anim calcmode="lin" valueType="num" p14:bounceEnd="50000">
                                          <p:cBhvr additive="base">
                                            <p:cTn id="8" dur="1200" fill="hold"/>
                                            <p:tgtEl>
                                              <p:spTgt spid="22"/>
                                            </p:tgtEl>
                                            <p:attrNameLst>
                                              <p:attrName>ppt_y</p:attrName>
                                            </p:attrNameLst>
                                          </p:cBhvr>
                                          <p:tavLst>
                                            <p:tav tm="0">
                                              <p:val>
                                                <p:strVal val="0-#ppt_h/2"/>
                                              </p:val>
                                            </p:tav>
                                            <p:tav tm="100000">
                                              <p:val>
                                                <p:strVal val="#ppt_y"/>
                                              </p:val>
                                            </p:tav>
                                          </p:tavLst>
                                        </p:anim>
                                      </p:childTnLst>
                                    </p:cTn>
                                  </p:par>
                                  <p:par>
                                    <p:cTn id="9" presetID="2" presetClass="entr" presetSubtype="1" fill="hold" nodeType="withEffect" p14:presetBounceEnd="50000">
                                      <p:stCondLst>
                                        <p:cond delay="0"/>
                                      </p:stCondLst>
                                      <p:childTnLst>
                                        <p:set>
                                          <p:cBhvr>
                                            <p:cTn id="10" dur="1" fill="hold">
                                              <p:stCondLst>
                                                <p:cond delay="0"/>
                                              </p:stCondLst>
                                            </p:cTn>
                                            <p:tgtEl>
                                              <p:spTgt spid="17"/>
                                            </p:tgtEl>
                                            <p:attrNameLst>
                                              <p:attrName>style.visibility</p:attrName>
                                            </p:attrNameLst>
                                          </p:cBhvr>
                                          <p:to>
                                            <p:strVal val="visible"/>
                                          </p:to>
                                        </p:set>
                                        <p:anim calcmode="lin" valueType="num" p14:bounceEnd="50000">
                                          <p:cBhvr additive="base">
                                            <p:cTn id="11" dur="1200" fill="hold"/>
                                            <p:tgtEl>
                                              <p:spTgt spid="17"/>
                                            </p:tgtEl>
                                            <p:attrNameLst>
                                              <p:attrName>ppt_x</p:attrName>
                                            </p:attrNameLst>
                                          </p:cBhvr>
                                          <p:tavLst>
                                            <p:tav tm="0">
                                              <p:val>
                                                <p:strVal val="#ppt_x"/>
                                              </p:val>
                                            </p:tav>
                                            <p:tav tm="100000">
                                              <p:val>
                                                <p:strVal val="#ppt_x"/>
                                              </p:val>
                                            </p:tav>
                                          </p:tavLst>
                                        </p:anim>
                                        <p:anim calcmode="lin" valueType="num" p14:bounceEnd="50000">
                                          <p:cBhvr additive="base">
                                            <p:cTn id="12" dur="1200" fill="hold"/>
                                            <p:tgtEl>
                                              <p:spTgt spid="17"/>
                                            </p:tgtEl>
                                            <p:attrNameLst>
                                              <p:attrName>ppt_y</p:attrName>
                                            </p:attrNameLst>
                                          </p:cBhvr>
                                          <p:tavLst>
                                            <p:tav tm="0">
                                              <p:val>
                                                <p:strVal val="0-#ppt_h/2"/>
                                              </p:val>
                                            </p:tav>
                                            <p:tav tm="100000">
                                              <p:val>
                                                <p:strVal val="#ppt_y"/>
                                              </p:val>
                                            </p:tav>
                                          </p:tavLst>
                                        </p:anim>
                                      </p:childTnLst>
                                    </p:cTn>
                                  </p:par>
                                </p:childTnLst>
                              </p:cTn>
                            </p:par>
                            <p:par>
                              <p:cTn id="13" fill="hold">
                                <p:stCondLst>
                                  <p:cond delay="1200"/>
                                </p:stCondLst>
                                <p:childTnLst>
                                  <p:par>
                                    <p:cTn id="14" presetID="22" presetClass="entr" presetSubtype="8" fill="hold" grpId="0" nodeType="afterEffect">
                                      <p:stCondLst>
                                        <p:cond delay="0"/>
                                      </p:stCondLst>
                                      <p:childTnLst>
                                        <p:set>
                                          <p:cBhvr>
                                            <p:cTn id="15" dur="1" fill="hold">
                                              <p:stCondLst>
                                                <p:cond delay="0"/>
                                              </p:stCondLst>
                                            </p:cTn>
                                            <p:tgtEl>
                                              <p:spTgt spid="15"/>
                                            </p:tgtEl>
                                            <p:attrNameLst>
                                              <p:attrName>style.visibility</p:attrName>
                                            </p:attrNameLst>
                                          </p:cBhvr>
                                          <p:to>
                                            <p:strVal val="visible"/>
                                          </p:to>
                                        </p:set>
                                        <p:animEffect transition="in" filter="wipe(left)">
                                          <p:cBhvr>
                                            <p:cTn id="16" dur="500"/>
                                            <p:tgtEl>
                                              <p:spTgt spid="15"/>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16"/>
                                            </p:tgtEl>
                                            <p:attrNameLst>
                                              <p:attrName>style.visibility</p:attrName>
                                            </p:attrNameLst>
                                          </p:cBhvr>
                                          <p:to>
                                            <p:strVal val="visible"/>
                                          </p:to>
                                        </p:set>
                                        <p:animEffect transition="in" filter="fade">
                                          <p:cBhvr>
                                            <p:cTn id="19"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nodeType="afterEffect">
                                      <p:stCondLst>
                                        <p:cond delay="0"/>
                                      </p:stCondLst>
                                      <p:childTnLst>
                                        <p:set>
                                          <p:cBhvr>
                                            <p:cTn id="6" dur="1" fill="hold">
                                              <p:stCondLst>
                                                <p:cond delay="0"/>
                                              </p:stCondLst>
                                            </p:cTn>
                                            <p:tgtEl>
                                              <p:spTgt spid="22"/>
                                            </p:tgtEl>
                                            <p:attrNameLst>
                                              <p:attrName>style.visibility</p:attrName>
                                            </p:attrNameLst>
                                          </p:cBhvr>
                                          <p:to>
                                            <p:strVal val="visible"/>
                                          </p:to>
                                        </p:set>
                                        <p:anim calcmode="lin" valueType="num">
                                          <p:cBhvr additive="base">
                                            <p:cTn id="7" dur="1200" fill="hold"/>
                                            <p:tgtEl>
                                              <p:spTgt spid="22"/>
                                            </p:tgtEl>
                                            <p:attrNameLst>
                                              <p:attrName>ppt_x</p:attrName>
                                            </p:attrNameLst>
                                          </p:cBhvr>
                                          <p:tavLst>
                                            <p:tav tm="0">
                                              <p:val>
                                                <p:strVal val="0-#ppt_w/2"/>
                                              </p:val>
                                            </p:tav>
                                            <p:tav tm="100000">
                                              <p:val>
                                                <p:strVal val="#ppt_x"/>
                                              </p:val>
                                            </p:tav>
                                          </p:tavLst>
                                        </p:anim>
                                        <p:anim calcmode="lin" valueType="num">
                                          <p:cBhvr additive="base">
                                            <p:cTn id="8" dur="1200" fill="hold"/>
                                            <p:tgtEl>
                                              <p:spTgt spid="22"/>
                                            </p:tgtEl>
                                            <p:attrNameLst>
                                              <p:attrName>ppt_y</p:attrName>
                                            </p:attrNameLst>
                                          </p:cBhvr>
                                          <p:tavLst>
                                            <p:tav tm="0">
                                              <p:val>
                                                <p:strVal val="0-#ppt_h/2"/>
                                              </p:val>
                                            </p:tav>
                                            <p:tav tm="100000">
                                              <p:val>
                                                <p:strVal val="#ppt_y"/>
                                              </p:val>
                                            </p:tav>
                                          </p:tavLst>
                                        </p:anim>
                                      </p:childTnLst>
                                    </p:cTn>
                                  </p:par>
                                  <p:par>
                                    <p:cTn id="9" presetID="2" presetClass="entr" presetSubtype="1" fill="hold" nodeType="withEffect">
                                      <p:stCondLst>
                                        <p:cond delay="0"/>
                                      </p:stCondLst>
                                      <p:childTnLst>
                                        <p:set>
                                          <p:cBhvr>
                                            <p:cTn id="10" dur="1" fill="hold">
                                              <p:stCondLst>
                                                <p:cond delay="0"/>
                                              </p:stCondLst>
                                            </p:cTn>
                                            <p:tgtEl>
                                              <p:spTgt spid="17"/>
                                            </p:tgtEl>
                                            <p:attrNameLst>
                                              <p:attrName>style.visibility</p:attrName>
                                            </p:attrNameLst>
                                          </p:cBhvr>
                                          <p:to>
                                            <p:strVal val="visible"/>
                                          </p:to>
                                        </p:set>
                                        <p:anim calcmode="lin" valueType="num">
                                          <p:cBhvr additive="base">
                                            <p:cTn id="11" dur="1200" fill="hold"/>
                                            <p:tgtEl>
                                              <p:spTgt spid="17"/>
                                            </p:tgtEl>
                                            <p:attrNameLst>
                                              <p:attrName>ppt_x</p:attrName>
                                            </p:attrNameLst>
                                          </p:cBhvr>
                                          <p:tavLst>
                                            <p:tav tm="0">
                                              <p:val>
                                                <p:strVal val="#ppt_x"/>
                                              </p:val>
                                            </p:tav>
                                            <p:tav tm="100000">
                                              <p:val>
                                                <p:strVal val="#ppt_x"/>
                                              </p:val>
                                            </p:tav>
                                          </p:tavLst>
                                        </p:anim>
                                        <p:anim calcmode="lin" valueType="num">
                                          <p:cBhvr additive="base">
                                            <p:cTn id="12" dur="1200" fill="hold"/>
                                            <p:tgtEl>
                                              <p:spTgt spid="17"/>
                                            </p:tgtEl>
                                            <p:attrNameLst>
                                              <p:attrName>ppt_y</p:attrName>
                                            </p:attrNameLst>
                                          </p:cBhvr>
                                          <p:tavLst>
                                            <p:tav tm="0">
                                              <p:val>
                                                <p:strVal val="0-#ppt_h/2"/>
                                              </p:val>
                                            </p:tav>
                                            <p:tav tm="100000">
                                              <p:val>
                                                <p:strVal val="#ppt_y"/>
                                              </p:val>
                                            </p:tav>
                                          </p:tavLst>
                                        </p:anim>
                                      </p:childTnLst>
                                    </p:cTn>
                                  </p:par>
                                </p:childTnLst>
                              </p:cTn>
                            </p:par>
                            <p:par>
                              <p:cTn id="13" fill="hold">
                                <p:stCondLst>
                                  <p:cond delay="1200"/>
                                </p:stCondLst>
                                <p:childTnLst>
                                  <p:par>
                                    <p:cTn id="14" presetID="22" presetClass="entr" presetSubtype="8" fill="hold" grpId="0" nodeType="afterEffect">
                                      <p:stCondLst>
                                        <p:cond delay="0"/>
                                      </p:stCondLst>
                                      <p:childTnLst>
                                        <p:set>
                                          <p:cBhvr>
                                            <p:cTn id="15" dur="1" fill="hold">
                                              <p:stCondLst>
                                                <p:cond delay="0"/>
                                              </p:stCondLst>
                                            </p:cTn>
                                            <p:tgtEl>
                                              <p:spTgt spid="15"/>
                                            </p:tgtEl>
                                            <p:attrNameLst>
                                              <p:attrName>style.visibility</p:attrName>
                                            </p:attrNameLst>
                                          </p:cBhvr>
                                          <p:to>
                                            <p:strVal val="visible"/>
                                          </p:to>
                                        </p:set>
                                        <p:animEffect transition="in" filter="wipe(left)">
                                          <p:cBhvr>
                                            <p:cTn id="16" dur="500"/>
                                            <p:tgtEl>
                                              <p:spTgt spid="15"/>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16"/>
                                            </p:tgtEl>
                                            <p:attrNameLst>
                                              <p:attrName>style.visibility</p:attrName>
                                            </p:attrNameLst>
                                          </p:cBhvr>
                                          <p:to>
                                            <p:strVal val="visible"/>
                                          </p:to>
                                        </p:set>
                                        <p:animEffect transition="in" filter="fade">
                                          <p:cBhvr>
                                            <p:cTn id="19"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p:bldLst>
      </p:timing>
    </mc:Fallback>
  </mc:AlternateContent>
</p:sldLayout>
</file>

<file path=ppt/slideLayouts/slideLayout4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2449DFC4-FDED-4B41-982D-8052FC63661B}" type="datetimeFigureOut">
              <a:rPr lang="zh-CN" altLang="en-US" smtClean="0">
                <a:solidFill>
                  <a:prstClr val="black">
                    <a:tint val="75000"/>
                  </a:prstClr>
                </a:solidFill>
              </a:rPr>
              <a:pPr/>
              <a:t>2018/4/18</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C65FFF5A-79EA-4B61-A2E3-443713E82035}"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85993139"/>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par>
    </p:tnLst>
  </p:timing>
</p:sldLayout>
</file>

<file path=ppt/slideLayouts/slideLayout4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679" y="457306"/>
            <a:ext cx="3931725" cy="1600571"/>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2513" y="987655"/>
            <a:ext cx="6171397" cy="4874754"/>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839679" y="2057877"/>
            <a:ext cx="3931725" cy="3812471"/>
          </a:xfrm>
        </p:spPr>
        <p:txBody>
          <a:bodyPr/>
          <a:lstStyle>
            <a:lvl1pPr marL="0" indent="0">
              <a:buNone/>
              <a:defRPr sz="1600"/>
            </a:lvl1pPr>
            <a:lvl2pPr marL="457189" indent="0">
              <a:buNone/>
              <a:defRPr sz="1500"/>
            </a:lvl2pPr>
            <a:lvl3pPr marL="914377" indent="0">
              <a:buNone/>
              <a:defRPr sz="1200"/>
            </a:lvl3pPr>
            <a:lvl4pPr marL="1371566" indent="0">
              <a:buNone/>
              <a:defRPr sz="1100"/>
            </a:lvl4pPr>
            <a:lvl5pPr marL="1828754" indent="0">
              <a:buNone/>
              <a:defRPr sz="1100"/>
            </a:lvl5pPr>
            <a:lvl6pPr marL="2285943" indent="0">
              <a:buNone/>
              <a:defRPr sz="1100"/>
            </a:lvl6pPr>
            <a:lvl7pPr marL="2743131" indent="0">
              <a:buNone/>
              <a:defRPr sz="1100"/>
            </a:lvl7pPr>
            <a:lvl8pPr marL="3200320" indent="0">
              <a:buNone/>
              <a:defRPr sz="1100"/>
            </a:lvl8pPr>
            <a:lvl9pPr marL="3657509" indent="0">
              <a:buNone/>
              <a:defRPr sz="1100"/>
            </a:lvl9pPr>
          </a:lstStyle>
          <a:p>
            <a:pPr lvl="0"/>
            <a:r>
              <a:rPr lang="zh-CN" altLang="en-US" smtClean="0"/>
              <a:t>编辑母版文本样式</a:t>
            </a:r>
          </a:p>
        </p:txBody>
      </p:sp>
      <p:sp>
        <p:nvSpPr>
          <p:cNvPr id="5" name="日期占位符 4"/>
          <p:cNvSpPr>
            <a:spLocks noGrp="1"/>
          </p:cNvSpPr>
          <p:nvPr>
            <p:ph type="dt" sz="half" idx="10"/>
          </p:nvPr>
        </p:nvSpPr>
        <p:spPr/>
        <p:txBody>
          <a:bodyPr/>
          <a:lstStyle/>
          <a:p>
            <a:fld id="{2449DFC4-FDED-4B41-982D-8052FC63661B}" type="datetimeFigureOut">
              <a:rPr lang="zh-CN" altLang="en-US" smtClean="0">
                <a:solidFill>
                  <a:prstClr val="black">
                    <a:tint val="75000"/>
                  </a:prstClr>
                </a:solidFill>
              </a:rPr>
              <a:pPr/>
              <a:t>2018/4/18</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C65FFF5A-79EA-4B61-A2E3-443713E82035}"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91284786"/>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Layout>
</file>

<file path=ppt/slideLayouts/slideLayout4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679" y="457306"/>
            <a:ext cx="3931725" cy="1600571"/>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2513" y="987655"/>
            <a:ext cx="6171397" cy="4874754"/>
          </a:xfrm>
        </p:spPr>
        <p:txBody>
          <a:bodyPr/>
          <a:lstStyle>
            <a:lvl1pPr marL="0" indent="0">
              <a:buNone/>
              <a:defRPr sz="3200"/>
            </a:lvl1pPr>
            <a:lvl2pPr marL="457189" indent="0">
              <a:buNone/>
              <a:defRPr sz="2800"/>
            </a:lvl2pPr>
            <a:lvl3pPr marL="914377" indent="0">
              <a:buNone/>
              <a:defRPr sz="2400"/>
            </a:lvl3pPr>
            <a:lvl4pPr marL="1371566" indent="0">
              <a:buNone/>
              <a:defRPr sz="2000"/>
            </a:lvl4pPr>
            <a:lvl5pPr marL="1828754" indent="0">
              <a:buNone/>
              <a:defRPr sz="2000"/>
            </a:lvl5pPr>
            <a:lvl6pPr marL="2285943" indent="0">
              <a:buNone/>
              <a:defRPr sz="2000"/>
            </a:lvl6pPr>
            <a:lvl7pPr marL="2743131" indent="0">
              <a:buNone/>
              <a:defRPr sz="2000"/>
            </a:lvl7pPr>
            <a:lvl8pPr marL="3200320" indent="0">
              <a:buNone/>
              <a:defRPr sz="2000"/>
            </a:lvl8pPr>
            <a:lvl9pPr marL="3657509" indent="0">
              <a:buNone/>
              <a:defRPr sz="2000"/>
            </a:lvl9pPr>
          </a:lstStyle>
          <a:p>
            <a:endParaRPr lang="zh-CN" altLang="en-US"/>
          </a:p>
        </p:txBody>
      </p:sp>
      <p:sp>
        <p:nvSpPr>
          <p:cNvPr id="4" name="文本占位符 3"/>
          <p:cNvSpPr>
            <a:spLocks noGrp="1"/>
          </p:cNvSpPr>
          <p:nvPr>
            <p:ph type="body" sz="half" idx="2"/>
          </p:nvPr>
        </p:nvSpPr>
        <p:spPr>
          <a:xfrm>
            <a:off x="839679" y="2057877"/>
            <a:ext cx="3931725" cy="3812471"/>
          </a:xfrm>
        </p:spPr>
        <p:txBody>
          <a:bodyPr/>
          <a:lstStyle>
            <a:lvl1pPr marL="0" indent="0">
              <a:buNone/>
              <a:defRPr sz="1600"/>
            </a:lvl1pPr>
            <a:lvl2pPr marL="457189" indent="0">
              <a:buNone/>
              <a:defRPr sz="1500"/>
            </a:lvl2pPr>
            <a:lvl3pPr marL="914377" indent="0">
              <a:buNone/>
              <a:defRPr sz="1200"/>
            </a:lvl3pPr>
            <a:lvl4pPr marL="1371566" indent="0">
              <a:buNone/>
              <a:defRPr sz="1100"/>
            </a:lvl4pPr>
            <a:lvl5pPr marL="1828754" indent="0">
              <a:buNone/>
              <a:defRPr sz="1100"/>
            </a:lvl5pPr>
            <a:lvl6pPr marL="2285943" indent="0">
              <a:buNone/>
              <a:defRPr sz="1100"/>
            </a:lvl6pPr>
            <a:lvl7pPr marL="2743131" indent="0">
              <a:buNone/>
              <a:defRPr sz="1100"/>
            </a:lvl7pPr>
            <a:lvl8pPr marL="3200320" indent="0">
              <a:buNone/>
              <a:defRPr sz="1100"/>
            </a:lvl8pPr>
            <a:lvl9pPr marL="3657509" indent="0">
              <a:buNone/>
              <a:defRPr sz="1100"/>
            </a:lvl9pPr>
          </a:lstStyle>
          <a:p>
            <a:pPr lvl="0"/>
            <a:r>
              <a:rPr lang="zh-CN" altLang="en-US" smtClean="0"/>
              <a:t>编辑母版文本样式</a:t>
            </a:r>
          </a:p>
        </p:txBody>
      </p:sp>
      <p:sp>
        <p:nvSpPr>
          <p:cNvPr id="5" name="日期占位符 4"/>
          <p:cNvSpPr>
            <a:spLocks noGrp="1"/>
          </p:cNvSpPr>
          <p:nvPr>
            <p:ph type="dt" sz="half" idx="10"/>
          </p:nvPr>
        </p:nvSpPr>
        <p:spPr/>
        <p:txBody>
          <a:bodyPr/>
          <a:lstStyle/>
          <a:p>
            <a:fld id="{2449DFC4-FDED-4B41-982D-8052FC63661B}" type="datetimeFigureOut">
              <a:rPr lang="zh-CN" altLang="en-US" smtClean="0">
                <a:solidFill>
                  <a:prstClr val="black">
                    <a:tint val="75000"/>
                  </a:prstClr>
                </a:solidFill>
              </a:rPr>
              <a:pPr/>
              <a:t>2018/4/18</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C65FFF5A-79EA-4B61-A2E3-443713E82035}"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39143886"/>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678" y="365211"/>
            <a:ext cx="10514232" cy="1325870"/>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679" y="1681552"/>
            <a:ext cx="5157116" cy="824103"/>
          </a:xfrm>
        </p:spPr>
        <p:txBody>
          <a:bodyPr anchor="b"/>
          <a:lstStyle>
            <a:lvl1pPr marL="0" indent="0">
              <a:buNone/>
              <a:defRPr sz="2400" b="1"/>
            </a:lvl1pPr>
            <a:lvl2pPr marL="457178" indent="0">
              <a:buNone/>
              <a:defRPr sz="2000" b="1"/>
            </a:lvl2pPr>
            <a:lvl3pPr marL="914354" indent="0">
              <a:buNone/>
              <a:defRPr sz="1900" b="1"/>
            </a:lvl3pPr>
            <a:lvl4pPr marL="1371532" indent="0">
              <a:buNone/>
              <a:defRPr sz="1600" b="1"/>
            </a:lvl4pPr>
            <a:lvl5pPr marL="1828708" indent="0">
              <a:buNone/>
              <a:defRPr sz="1600" b="1"/>
            </a:lvl5pPr>
            <a:lvl6pPr marL="2285886" indent="0">
              <a:buNone/>
              <a:defRPr sz="1600" b="1"/>
            </a:lvl6pPr>
            <a:lvl7pPr marL="2743062" indent="0">
              <a:buNone/>
              <a:defRPr sz="1600" b="1"/>
            </a:lvl7pPr>
            <a:lvl8pPr marL="3200240" indent="0">
              <a:buNone/>
              <a:defRPr sz="1600" b="1"/>
            </a:lvl8pPr>
            <a:lvl9pPr marL="3657417" indent="0">
              <a:buNone/>
              <a:defRPr sz="1600" b="1"/>
            </a:lvl9pPr>
          </a:lstStyle>
          <a:p>
            <a:pPr lvl="0"/>
            <a:r>
              <a:rPr lang="zh-CN" altLang="en-US" smtClean="0"/>
              <a:t>编辑母版文本样式</a:t>
            </a:r>
          </a:p>
        </p:txBody>
      </p:sp>
      <p:sp>
        <p:nvSpPr>
          <p:cNvPr id="4" name="内容占位符 3"/>
          <p:cNvSpPr>
            <a:spLocks noGrp="1"/>
          </p:cNvSpPr>
          <p:nvPr>
            <p:ph sz="half" idx="2"/>
          </p:nvPr>
        </p:nvSpPr>
        <p:spPr>
          <a:xfrm>
            <a:off x="839679" y="2505656"/>
            <a:ext cx="5157116" cy="3685441"/>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71397" y="1681552"/>
            <a:ext cx="5182513" cy="824103"/>
          </a:xfrm>
        </p:spPr>
        <p:txBody>
          <a:bodyPr anchor="b"/>
          <a:lstStyle>
            <a:lvl1pPr marL="0" indent="0">
              <a:buNone/>
              <a:defRPr sz="2400" b="1"/>
            </a:lvl1pPr>
            <a:lvl2pPr marL="457178" indent="0">
              <a:buNone/>
              <a:defRPr sz="2000" b="1"/>
            </a:lvl2pPr>
            <a:lvl3pPr marL="914354" indent="0">
              <a:buNone/>
              <a:defRPr sz="1900" b="1"/>
            </a:lvl3pPr>
            <a:lvl4pPr marL="1371532" indent="0">
              <a:buNone/>
              <a:defRPr sz="1600" b="1"/>
            </a:lvl4pPr>
            <a:lvl5pPr marL="1828708" indent="0">
              <a:buNone/>
              <a:defRPr sz="1600" b="1"/>
            </a:lvl5pPr>
            <a:lvl6pPr marL="2285886" indent="0">
              <a:buNone/>
              <a:defRPr sz="1600" b="1"/>
            </a:lvl6pPr>
            <a:lvl7pPr marL="2743062" indent="0">
              <a:buNone/>
              <a:defRPr sz="1600" b="1"/>
            </a:lvl7pPr>
            <a:lvl8pPr marL="3200240" indent="0">
              <a:buNone/>
              <a:defRPr sz="1600" b="1"/>
            </a:lvl8pPr>
            <a:lvl9pPr marL="3657417" indent="0">
              <a:buNone/>
              <a:defRPr sz="1600" b="1"/>
            </a:lvl9pPr>
          </a:lstStyle>
          <a:p>
            <a:pPr lvl="0"/>
            <a:r>
              <a:rPr lang="zh-CN" altLang="en-US" smtClean="0"/>
              <a:t>编辑母版文本样式</a:t>
            </a:r>
          </a:p>
        </p:txBody>
      </p:sp>
      <p:sp>
        <p:nvSpPr>
          <p:cNvPr id="6" name="内容占位符 5"/>
          <p:cNvSpPr>
            <a:spLocks noGrp="1"/>
          </p:cNvSpPr>
          <p:nvPr>
            <p:ph sz="quarter" idx="4"/>
          </p:nvPr>
        </p:nvSpPr>
        <p:spPr>
          <a:xfrm>
            <a:off x="6171397" y="2505656"/>
            <a:ext cx="5182513" cy="3685441"/>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2449DFC4-FDED-4B41-982D-8052FC63661B}" type="datetimeFigureOut">
              <a:rPr lang="zh-CN" altLang="en-US" smtClean="0">
                <a:solidFill>
                  <a:prstClr val="black">
                    <a:tint val="75000"/>
                  </a:prstClr>
                </a:solidFill>
              </a:rPr>
              <a:pPr/>
              <a:t>2018/4/18</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C65FFF5A-79EA-4B61-A2E3-443713E82035}"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41068920"/>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Layout>
</file>

<file path=ppt/slideLayouts/slideLayout5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2449DFC4-FDED-4B41-982D-8052FC63661B}" type="datetimeFigureOut">
              <a:rPr lang="zh-CN" altLang="en-US" smtClean="0">
                <a:solidFill>
                  <a:prstClr val="black">
                    <a:tint val="75000"/>
                  </a:prstClr>
                </a:solidFill>
              </a:rPr>
              <a:pPr/>
              <a:t>2018/4/18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C65FFF5A-79EA-4B61-A2E3-443713E82035}"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09385551"/>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Layout>
</file>

<file path=ppt/slideLayouts/slideLayout5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3765" y="365211"/>
            <a:ext cx="2628558" cy="581318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092" y="365211"/>
            <a:ext cx="7733293" cy="5813184"/>
          </a:xfrm>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2449DFC4-FDED-4B41-982D-8052FC63661B}" type="datetimeFigureOut">
              <a:rPr lang="zh-CN" altLang="en-US" smtClean="0">
                <a:solidFill>
                  <a:prstClr val="black">
                    <a:tint val="75000"/>
                  </a:prstClr>
                </a:solidFill>
              </a:rPr>
              <a:pPr/>
              <a:t>2018/4/18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C65FFF5A-79EA-4B61-A2E3-443713E82035}"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5437320"/>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1133100234"/>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par>
    </p:tnLst>
  </p:timing>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2721032332"/>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par>
    </p:tnLst>
  </p:timing>
</p:sldLayout>
</file>

<file path=ppt/slideLayouts/slideLayout54.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4256742484"/>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par>
    </p:tnLst>
  </p:timing>
</p:sldLayout>
</file>

<file path=ppt/slideLayouts/slideLayout55.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523" y="273113"/>
            <a:ext cx="4010563" cy="1162320"/>
          </a:xfrm>
        </p:spPr>
        <p:txBody>
          <a:bodyPr anchor="b"/>
          <a:lstStyle>
            <a:lvl1pPr algn="l">
              <a:defRPr sz="27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117" y="273115"/>
            <a:ext cx="6814779" cy="5854470"/>
          </a:xfrm>
        </p:spPr>
        <p:txBody>
          <a:bodyPr/>
          <a:lstStyle>
            <a:lvl1pPr>
              <a:defRPr sz="4300"/>
            </a:lvl1pPr>
            <a:lvl2pPr>
              <a:defRPr sz="3700"/>
            </a:lvl2pPr>
            <a:lvl3pPr>
              <a:defRPr sz="3200"/>
            </a:lvl3pPr>
            <a:lvl4pPr>
              <a:defRPr sz="2700"/>
            </a:lvl4pPr>
            <a:lvl5pPr>
              <a:defRPr sz="2700"/>
            </a:lvl5pPr>
            <a:lvl6pPr>
              <a:defRPr sz="2700"/>
            </a:lvl6pPr>
            <a:lvl7pPr>
              <a:defRPr sz="2700"/>
            </a:lvl7pPr>
            <a:lvl8pPr>
              <a:defRPr sz="2700"/>
            </a:lvl8pPr>
            <a:lvl9pPr>
              <a:defRPr sz="27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523" y="1435436"/>
            <a:ext cx="4010563" cy="4692149"/>
          </a:xfrm>
        </p:spPr>
        <p:txBody>
          <a:bodyPr/>
          <a:lstStyle>
            <a:lvl1pPr marL="0" indent="0">
              <a:buNone/>
              <a:defRPr sz="1900"/>
            </a:lvl1pPr>
            <a:lvl2pPr marL="609585" indent="0">
              <a:buNone/>
              <a:defRPr sz="1600"/>
            </a:lvl2pPr>
            <a:lvl3pPr marL="1219170" indent="0">
              <a:buNone/>
              <a:defRPr sz="1300"/>
            </a:lvl3pPr>
            <a:lvl4pPr marL="1828754" indent="0">
              <a:buNone/>
              <a:defRPr sz="1200"/>
            </a:lvl4pPr>
            <a:lvl5pPr marL="2438339" indent="0">
              <a:buNone/>
              <a:defRPr sz="1200"/>
            </a:lvl5pPr>
            <a:lvl6pPr marL="3047924" indent="0">
              <a:buNone/>
              <a:defRPr sz="1200"/>
            </a:lvl6pPr>
            <a:lvl7pPr marL="3657509" indent="0">
              <a:buNone/>
              <a:defRPr sz="1200"/>
            </a:lvl7pPr>
            <a:lvl8pPr marL="4267093" indent="0">
              <a:buNone/>
              <a:defRPr sz="1200"/>
            </a:lvl8pPr>
            <a:lvl9pPr marL="4876678" indent="0">
              <a:buNone/>
              <a:defRPr sz="12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2018/4/18</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95555879"/>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par>
    </p:tnLst>
  </p:timing>
</p:sldLayout>
</file>

<file path=ppt/slideLayouts/slideLayout56.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409" y="4801713"/>
            <a:ext cx="7314248" cy="566870"/>
          </a:xfrm>
        </p:spPr>
        <p:txBody>
          <a:bodyPr anchor="b"/>
          <a:lstStyle>
            <a:lvl1pPr algn="l">
              <a:defRPr sz="27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409" y="612920"/>
            <a:ext cx="7314248" cy="4115753"/>
          </a:xfrm>
        </p:spPr>
        <p:txBody>
          <a:bodyPr/>
          <a:lstStyle>
            <a:lvl1pPr marL="0" indent="0">
              <a:buNone/>
              <a:defRPr sz="4300"/>
            </a:lvl1pPr>
            <a:lvl2pPr marL="609585" indent="0">
              <a:buNone/>
              <a:defRPr sz="3700"/>
            </a:lvl2pPr>
            <a:lvl3pPr marL="1219170" indent="0">
              <a:buNone/>
              <a:defRPr sz="3200"/>
            </a:lvl3pPr>
            <a:lvl4pPr marL="1828754" indent="0">
              <a:buNone/>
              <a:defRPr sz="2700"/>
            </a:lvl4pPr>
            <a:lvl5pPr marL="2438339" indent="0">
              <a:buNone/>
              <a:defRPr sz="2700"/>
            </a:lvl5pPr>
            <a:lvl6pPr marL="3047924" indent="0">
              <a:buNone/>
              <a:defRPr sz="2700"/>
            </a:lvl6pPr>
            <a:lvl7pPr marL="3657509" indent="0">
              <a:buNone/>
              <a:defRPr sz="2700"/>
            </a:lvl7pPr>
            <a:lvl8pPr marL="4267093" indent="0">
              <a:buNone/>
              <a:defRPr sz="2700"/>
            </a:lvl8pPr>
            <a:lvl9pPr marL="4876678" indent="0">
              <a:buNone/>
              <a:defRPr sz="2700"/>
            </a:lvl9pPr>
          </a:lstStyle>
          <a:p>
            <a:endParaRPr lang="zh-CN" altLang="en-US"/>
          </a:p>
        </p:txBody>
      </p:sp>
      <p:sp>
        <p:nvSpPr>
          <p:cNvPr id="4" name="文本占位符 3"/>
          <p:cNvSpPr>
            <a:spLocks noGrp="1"/>
          </p:cNvSpPr>
          <p:nvPr>
            <p:ph type="body" sz="half" idx="2"/>
          </p:nvPr>
        </p:nvSpPr>
        <p:spPr>
          <a:xfrm>
            <a:off x="2389409" y="5368584"/>
            <a:ext cx="7314248" cy="805049"/>
          </a:xfrm>
        </p:spPr>
        <p:txBody>
          <a:bodyPr/>
          <a:lstStyle>
            <a:lvl1pPr marL="0" indent="0">
              <a:buNone/>
              <a:defRPr sz="1900"/>
            </a:lvl1pPr>
            <a:lvl2pPr marL="609585" indent="0">
              <a:buNone/>
              <a:defRPr sz="1600"/>
            </a:lvl2pPr>
            <a:lvl3pPr marL="1219170" indent="0">
              <a:buNone/>
              <a:defRPr sz="1300"/>
            </a:lvl3pPr>
            <a:lvl4pPr marL="1828754" indent="0">
              <a:buNone/>
              <a:defRPr sz="1200"/>
            </a:lvl4pPr>
            <a:lvl5pPr marL="2438339" indent="0">
              <a:buNone/>
              <a:defRPr sz="1200"/>
            </a:lvl5pPr>
            <a:lvl6pPr marL="3047924" indent="0">
              <a:buNone/>
              <a:defRPr sz="1200"/>
            </a:lvl6pPr>
            <a:lvl7pPr marL="3657509" indent="0">
              <a:buNone/>
              <a:defRPr sz="1200"/>
            </a:lvl7pPr>
            <a:lvl8pPr marL="4267093" indent="0">
              <a:buNone/>
              <a:defRPr sz="1200"/>
            </a:lvl8pPr>
            <a:lvl9pPr marL="4876678" indent="0">
              <a:buNone/>
              <a:defRPr sz="12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2018/4/18</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05415771"/>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Layout>
</file>

<file path=ppt/slideLayouts/slideLayout57.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2018/4/18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04701825"/>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Layout>
</file>

<file path=ppt/slideLayouts/slideLayout58.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8053" y="274702"/>
            <a:ext cx="2742843" cy="5852880"/>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525" y="274702"/>
            <a:ext cx="8025355" cy="5852880"/>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2018/4/18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60701571"/>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Layout>
</file>

<file path=ppt/slideLayouts/slideLayout59.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281" y="2130919"/>
            <a:ext cx="10361851" cy="147036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562" y="3887100"/>
            <a:ext cx="8533289" cy="1753006"/>
          </a:xfrm>
        </p:spPr>
        <p:txBody>
          <a:bodyPr/>
          <a:lstStyle>
            <a:lvl1pPr marL="0" indent="0" algn="ctr">
              <a:buNone/>
              <a:defRPr>
                <a:solidFill>
                  <a:schemeClr val="tx1">
                    <a:tint val="75000"/>
                  </a:schemeClr>
                </a:solidFill>
              </a:defRPr>
            </a:lvl1pPr>
            <a:lvl2pPr marL="544251" indent="0" algn="ctr">
              <a:buNone/>
              <a:defRPr>
                <a:solidFill>
                  <a:schemeClr val="tx1">
                    <a:tint val="75000"/>
                  </a:schemeClr>
                </a:solidFill>
              </a:defRPr>
            </a:lvl2pPr>
            <a:lvl3pPr marL="1088502" indent="0" algn="ctr">
              <a:buNone/>
              <a:defRPr>
                <a:solidFill>
                  <a:schemeClr val="tx1">
                    <a:tint val="75000"/>
                  </a:schemeClr>
                </a:solidFill>
              </a:defRPr>
            </a:lvl3pPr>
            <a:lvl4pPr marL="1632753" indent="0" algn="ctr">
              <a:buNone/>
              <a:defRPr>
                <a:solidFill>
                  <a:schemeClr val="tx1">
                    <a:tint val="75000"/>
                  </a:schemeClr>
                </a:solidFill>
              </a:defRPr>
            </a:lvl4pPr>
            <a:lvl5pPr marL="2177004" indent="0" algn="ctr">
              <a:buNone/>
              <a:defRPr>
                <a:solidFill>
                  <a:schemeClr val="tx1">
                    <a:tint val="75000"/>
                  </a:schemeClr>
                </a:solidFill>
              </a:defRPr>
            </a:lvl5pPr>
            <a:lvl6pPr marL="2721254" indent="0" algn="ctr">
              <a:buNone/>
              <a:defRPr>
                <a:solidFill>
                  <a:schemeClr val="tx1">
                    <a:tint val="75000"/>
                  </a:schemeClr>
                </a:solidFill>
              </a:defRPr>
            </a:lvl6pPr>
            <a:lvl7pPr marL="3265505" indent="0" algn="ctr">
              <a:buNone/>
              <a:defRPr>
                <a:solidFill>
                  <a:schemeClr val="tx1">
                    <a:tint val="75000"/>
                  </a:schemeClr>
                </a:solidFill>
              </a:defRPr>
            </a:lvl7pPr>
            <a:lvl8pPr marL="3809756" indent="0" algn="ctr">
              <a:buNone/>
              <a:defRPr>
                <a:solidFill>
                  <a:schemeClr val="tx1">
                    <a:tint val="75000"/>
                  </a:schemeClr>
                </a:solidFill>
              </a:defRPr>
            </a:lvl8pPr>
            <a:lvl9pPr marL="4354007"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2018/4/18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1958850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仅标题">
    <p:spTree>
      <p:nvGrpSpPr>
        <p:cNvPr id="1" name=""/>
        <p:cNvGrpSpPr/>
        <p:nvPr/>
      </p:nvGrpSpPr>
      <p:grpSpPr>
        <a:xfrm>
          <a:off x="0" y="0"/>
          <a:ext cx="0" cy="0"/>
          <a:chOff x="0" y="0"/>
          <a:chExt cx="0" cy="0"/>
        </a:xfrm>
      </p:grpSpPr>
      <p:sp>
        <p:nvSpPr>
          <p:cNvPr id="3" name="日期占位符 2"/>
          <p:cNvSpPr>
            <a:spLocks noGrp="1"/>
          </p:cNvSpPr>
          <p:nvPr>
            <p:ph type="dt" sz="half" idx="10"/>
          </p:nvPr>
        </p:nvSpPr>
        <p:spPr/>
        <p:txBody>
          <a:bodyPr/>
          <a:lstStyle/>
          <a:p>
            <a:fld id="{2449DFC4-FDED-4B41-982D-8052FC63661B}" type="datetimeFigureOut">
              <a:rPr lang="zh-CN" altLang="en-US" smtClean="0">
                <a:solidFill>
                  <a:prstClr val="black">
                    <a:tint val="75000"/>
                  </a:prstClr>
                </a:solidFill>
              </a:rPr>
              <a:pPr/>
              <a:t>2018/4/18</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C65FFF5A-79EA-4B61-A2E3-443713E82035}" type="slidenum">
              <a:rPr lang="zh-CN" altLang="en-US" smtClean="0">
                <a:solidFill>
                  <a:prstClr val="black">
                    <a:tint val="75000"/>
                  </a:prstClr>
                </a:solidFill>
              </a:rPr>
              <a:pPr/>
              <a:t>‹#›</a:t>
            </a:fld>
            <a:endParaRPr lang="zh-CN" altLang="en-US">
              <a:solidFill>
                <a:prstClr val="black">
                  <a:tint val="75000"/>
                </a:prstClr>
              </a:solidFill>
            </a:endParaRPr>
          </a:p>
        </p:txBody>
      </p:sp>
      <p:sp>
        <p:nvSpPr>
          <p:cNvPr id="10" name="Rectangle 9"/>
          <p:cNvSpPr/>
          <p:nvPr userDrawn="1"/>
        </p:nvSpPr>
        <p:spPr>
          <a:xfrm>
            <a:off x="11332341" y="322632"/>
            <a:ext cx="487914" cy="287133"/>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lIns="121887" tIns="60942" rIns="121887" bIns="60942" rtlCol="0" anchor="ctr"/>
          <a:lstStyle/>
          <a:p>
            <a:pPr defTabSz="914354" fontAlgn="auto">
              <a:spcBef>
                <a:spcPts val="0"/>
              </a:spcBef>
              <a:spcAft>
                <a:spcPts val="0"/>
              </a:spcAft>
            </a:pPr>
            <a:endParaRPr lang="en-US" sz="1900" b="0" dirty="0">
              <a:solidFill>
                <a:prstClr val="white"/>
              </a:solidFill>
            </a:endParaRPr>
          </a:p>
        </p:txBody>
      </p:sp>
      <p:sp>
        <p:nvSpPr>
          <p:cNvPr id="11" name="Isosceles Triangle 10"/>
          <p:cNvSpPr/>
          <p:nvPr userDrawn="1"/>
        </p:nvSpPr>
        <p:spPr>
          <a:xfrm rot="10610802">
            <a:off x="11338173" y="421777"/>
            <a:ext cx="488711" cy="261916"/>
          </a:xfrm>
          <a:prstGeom prst="triangle">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lIns="121887" tIns="60942" rIns="121887" bIns="60942" rtlCol="0" anchor="ctr"/>
          <a:lstStyle/>
          <a:p>
            <a:pPr defTabSz="914354" fontAlgn="auto">
              <a:spcBef>
                <a:spcPts val="0"/>
              </a:spcBef>
              <a:spcAft>
                <a:spcPts val="0"/>
              </a:spcAft>
            </a:pPr>
            <a:endParaRPr lang="en-US" sz="1900" b="0">
              <a:solidFill>
                <a:prstClr val="white"/>
              </a:solidFill>
            </a:endParaRPr>
          </a:p>
        </p:txBody>
      </p:sp>
      <p:sp>
        <p:nvSpPr>
          <p:cNvPr id="12" name="Slide Number Placeholder 5"/>
          <p:cNvSpPr txBox="1">
            <a:spLocks/>
          </p:cNvSpPr>
          <p:nvPr userDrawn="1"/>
        </p:nvSpPr>
        <p:spPr>
          <a:xfrm>
            <a:off x="11357836" y="273316"/>
            <a:ext cx="449383" cy="467556"/>
          </a:xfrm>
          <a:prstGeom prst="rect">
            <a:avLst/>
          </a:prstGeom>
        </p:spPr>
        <p:txBody>
          <a:bodyPr vert="horz" lIns="0" tIns="0" rIns="0" bIns="60942" rtlCol="0" anchor="ctr"/>
          <a:lstStyle>
            <a:defPPr>
              <a:defRPr lang="en-US"/>
            </a:defPPr>
            <a:lvl1pPr marL="0" algn="ctr" defTabSz="457200" rtl="0" eaLnBrk="1" latinLnBrk="0" hangingPunct="1">
              <a:defRPr sz="1200" kern="120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fontAlgn="auto">
              <a:spcBef>
                <a:spcPts val="0"/>
              </a:spcBef>
              <a:spcAft>
                <a:spcPts val="0"/>
              </a:spcAft>
            </a:pPr>
            <a:fld id="{314FFB07-917D-5348-AE2D-F9A4E0AD1751}" type="slidenum">
              <a:rPr lang="en-US" sz="1300" b="0" smtClean="0">
                <a:solidFill>
                  <a:prstClr val="white"/>
                </a:solidFill>
              </a:rPr>
              <a:pPr fontAlgn="auto">
                <a:spcBef>
                  <a:spcPts val="0"/>
                </a:spcBef>
                <a:spcAft>
                  <a:spcPts val="0"/>
                </a:spcAft>
              </a:pPr>
              <a:t>‹#›</a:t>
            </a:fld>
            <a:endParaRPr lang="en-US" sz="1300" b="0" dirty="0">
              <a:solidFill>
                <a:prstClr val="white"/>
              </a:solidFill>
            </a:endParaRPr>
          </a:p>
        </p:txBody>
      </p:sp>
      <p:sp>
        <p:nvSpPr>
          <p:cNvPr id="15" name="矩形 3"/>
          <p:cNvSpPr>
            <a:spLocks noChangeArrowheads="1"/>
          </p:cNvSpPr>
          <p:nvPr userDrawn="1"/>
        </p:nvSpPr>
        <p:spPr bwMode="auto">
          <a:xfrm>
            <a:off x="1583292" y="817153"/>
            <a:ext cx="2503117" cy="3231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lIns="91438" tIns="45721" rIns="91438" bIns="45721">
            <a:spAutoFit/>
          </a:bodyPr>
          <a:lstStyle/>
          <a:p>
            <a:pPr algn="l" defTabSz="914354" fontAlgn="auto">
              <a:spcBef>
                <a:spcPts val="0"/>
              </a:spcBef>
              <a:spcAft>
                <a:spcPts val="0"/>
              </a:spcAft>
            </a:pPr>
            <a:r>
              <a:rPr lang="en-US" altLang="zh-CN" sz="1500" b="0" dirty="0" smtClean="0">
                <a:solidFill>
                  <a:prstClr val="black">
                    <a:lumMod val="85000"/>
                    <a:lumOff val="15000"/>
                  </a:prstClr>
                </a:solidFill>
                <a:latin typeface="微软雅黑" pitchFamily="34" charset="-122"/>
                <a:ea typeface="微软雅黑" pitchFamily="34" charset="-122"/>
                <a:sym typeface="Arial" pitchFamily="34" charset="0"/>
              </a:rPr>
              <a:t>Click here to text content</a:t>
            </a:r>
            <a:endParaRPr lang="zh-CN" altLang="en-US" sz="1500" b="0" dirty="0">
              <a:solidFill>
                <a:prstClr val="black">
                  <a:lumMod val="85000"/>
                  <a:lumOff val="15000"/>
                </a:prstClr>
              </a:solidFill>
              <a:latin typeface="微软雅黑" pitchFamily="34" charset="-122"/>
              <a:ea typeface="微软雅黑" pitchFamily="34" charset="-122"/>
              <a:sym typeface="Arial" pitchFamily="34" charset="0"/>
            </a:endParaRPr>
          </a:p>
        </p:txBody>
      </p:sp>
      <p:sp>
        <p:nvSpPr>
          <p:cNvPr id="16" name="标题 1"/>
          <p:cNvSpPr>
            <a:spLocks noGrp="1"/>
          </p:cNvSpPr>
          <p:nvPr>
            <p:ph type="title"/>
          </p:nvPr>
        </p:nvSpPr>
        <p:spPr>
          <a:xfrm>
            <a:off x="1579327" y="352353"/>
            <a:ext cx="4339645" cy="4662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lIns="91438" tIns="45721" rIns="91438" bIns="45721">
            <a:spAutoFit/>
          </a:bodyPr>
          <a:lstStyle>
            <a:lvl1pPr>
              <a:defRPr lang="zh-CN" altLang="en-US" sz="2700" b="0">
                <a:solidFill>
                  <a:schemeClr val="tx1">
                    <a:lumMod val="85000"/>
                    <a:lumOff val="15000"/>
                  </a:schemeClr>
                </a:solidFill>
                <a:latin typeface="微软雅黑" pitchFamily="34" charset="-122"/>
                <a:ea typeface="微软雅黑" panose="020B0503020204020204" pitchFamily="34" charset="-122"/>
                <a:cs typeface="+mn-cs"/>
              </a:defRPr>
            </a:lvl1pPr>
          </a:lstStyle>
          <a:p>
            <a:pPr lvl="0" algn="l"/>
            <a:r>
              <a:rPr lang="zh-CN" altLang="en-US" dirty="0" smtClean="0"/>
              <a:t>单击此处编辑母版标题样式</a:t>
            </a:r>
            <a:endParaRPr lang="zh-CN" altLang="en-US" dirty="0"/>
          </a:p>
        </p:txBody>
      </p:sp>
      <p:grpSp>
        <p:nvGrpSpPr>
          <p:cNvPr id="22" name="组合 21"/>
          <p:cNvGrpSpPr/>
          <p:nvPr userDrawn="1"/>
        </p:nvGrpSpPr>
        <p:grpSpPr>
          <a:xfrm>
            <a:off x="440538" y="339803"/>
            <a:ext cx="835626" cy="755560"/>
            <a:chOff x="304799" y="673099"/>
            <a:chExt cx="4000501" cy="4000500"/>
          </a:xfrm>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5400000" scaled="1"/>
            <a:tileRect/>
          </a:gradFill>
          <a:effectLst>
            <a:outerShdw blurRad="444500" dist="254000" dir="8100000" algn="tr" rotWithShape="0">
              <a:prstClr val="black">
                <a:alpha val="50000"/>
              </a:prstClr>
            </a:outerShdw>
          </a:effectLst>
        </p:grpSpPr>
        <p:sp>
          <p:nvSpPr>
            <p:cNvPr id="23" name="六边形 22"/>
            <p:cNvSpPr/>
            <p:nvPr/>
          </p:nvSpPr>
          <p:spPr>
            <a:xfrm>
              <a:off x="304799" y="673099"/>
              <a:ext cx="4000501" cy="4000500"/>
            </a:xfrm>
            <a:prstGeom prst="hexagon">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14354" fontAlgn="auto">
                <a:spcBef>
                  <a:spcPts val="0"/>
                </a:spcBef>
                <a:spcAft>
                  <a:spcPts val="0"/>
                </a:spcAft>
              </a:pPr>
              <a:endParaRPr lang="zh-CN" altLang="en-US" sz="1900" b="0">
                <a:solidFill>
                  <a:prstClr val="black"/>
                </a:solidFill>
              </a:endParaRPr>
            </a:p>
          </p:txBody>
        </p:sp>
        <p:sp>
          <p:nvSpPr>
            <p:cNvPr id="24" name="六边形 23"/>
            <p:cNvSpPr/>
            <p:nvPr/>
          </p:nvSpPr>
          <p:spPr>
            <a:xfrm>
              <a:off x="538199" y="906497"/>
              <a:ext cx="3533713" cy="3533704"/>
            </a:xfrm>
            <a:prstGeom prst="hexagon">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14354" fontAlgn="auto">
                <a:spcBef>
                  <a:spcPts val="0"/>
                </a:spcBef>
                <a:spcAft>
                  <a:spcPts val="0"/>
                </a:spcAft>
              </a:pPr>
              <a:endParaRPr lang="zh-CN" altLang="en-US" sz="1900" b="0">
                <a:solidFill>
                  <a:prstClr val="white"/>
                </a:solidFill>
              </a:endParaRPr>
            </a:p>
          </p:txBody>
        </p:sp>
      </p:grpSp>
      <p:grpSp>
        <p:nvGrpSpPr>
          <p:cNvPr id="17" name="6"/>
          <p:cNvGrpSpPr/>
          <p:nvPr userDrawn="1"/>
        </p:nvGrpSpPr>
        <p:grpSpPr>
          <a:xfrm>
            <a:off x="797174" y="515004"/>
            <a:ext cx="661154" cy="1571381"/>
            <a:chOff x="7314523" y="1440019"/>
            <a:chExt cx="2081664" cy="5582823"/>
          </a:xfrm>
        </p:grpSpPr>
        <p:grpSp>
          <p:nvGrpSpPr>
            <p:cNvPr id="18" name="组合 17"/>
            <p:cNvGrpSpPr/>
            <p:nvPr/>
          </p:nvGrpSpPr>
          <p:grpSpPr>
            <a:xfrm flipH="1">
              <a:off x="7314523" y="1440019"/>
              <a:ext cx="2081664" cy="2081664"/>
              <a:chOff x="2848130" y="1860030"/>
              <a:chExt cx="3807502" cy="3807503"/>
            </a:xfrm>
          </p:grpSpPr>
          <p:sp>
            <p:nvSpPr>
              <p:cNvPr id="20" name="六边形 19"/>
              <p:cNvSpPr/>
              <p:nvPr/>
            </p:nvSpPr>
            <p:spPr>
              <a:xfrm>
                <a:off x="2848130" y="1860030"/>
                <a:ext cx="3807502" cy="3807503"/>
              </a:xfrm>
              <a:prstGeom prst="hexagon">
                <a:avLst/>
              </a:prstGeom>
              <a:gradFill flip="none" rotWithShape="1">
                <a:gsLst>
                  <a:gs pos="0">
                    <a:schemeClr val="bg1"/>
                  </a:gs>
                  <a:gs pos="100000">
                    <a:srgbClr val="E0E0E0"/>
                  </a:gs>
                </a:gsLst>
                <a:lin ang="5400000" scaled="1"/>
                <a:tileRect/>
              </a:gradFill>
              <a:ln>
                <a:noFill/>
              </a:ln>
              <a:effectLst>
                <a:outerShdw blurRad="2794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14354" fontAlgn="auto">
                  <a:spcBef>
                    <a:spcPts val="0"/>
                  </a:spcBef>
                  <a:spcAft>
                    <a:spcPts val="0"/>
                  </a:spcAft>
                </a:pPr>
                <a:endParaRPr lang="zh-CN" altLang="en-US" sz="9600" b="0">
                  <a:solidFill>
                    <a:srgbClr val="E94744"/>
                  </a:solidFill>
                </a:endParaRPr>
              </a:p>
            </p:txBody>
          </p:sp>
          <p:sp>
            <p:nvSpPr>
              <p:cNvPr id="21" name="六边形 20"/>
              <p:cNvSpPr/>
              <p:nvPr/>
            </p:nvSpPr>
            <p:spPr>
              <a:xfrm>
                <a:off x="2936812" y="1948725"/>
                <a:ext cx="3630123" cy="3630122"/>
              </a:xfrm>
              <a:prstGeom prst="hexagon">
                <a:avLst/>
              </a:prstGeom>
              <a:gradFill flip="none" rotWithShape="1">
                <a:gsLst>
                  <a:gs pos="0">
                    <a:schemeClr val="bg1"/>
                  </a:gs>
                  <a:gs pos="100000">
                    <a:srgbClr val="DDDEDD"/>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14354" fontAlgn="auto">
                  <a:spcBef>
                    <a:spcPts val="0"/>
                  </a:spcBef>
                  <a:spcAft>
                    <a:spcPts val="0"/>
                  </a:spcAft>
                </a:pPr>
                <a:endParaRPr lang="zh-CN" altLang="en-US" sz="9600" b="0">
                  <a:solidFill>
                    <a:srgbClr val="E94744"/>
                  </a:solidFill>
                </a:endParaRPr>
              </a:p>
            </p:txBody>
          </p:sp>
        </p:grpSp>
        <p:sp>
          <p:nvSpPr>
            <p:cNvPr id="19" name="文本框 36"/>
            <p:cNvSpPr txBox="1"/>
            <p:nvPr/>
          </p:nvSpPr>
          <p:spPr>
            <a:xfrm>
              <a:off x="7910889" y="1446133"/>
              <a:ext cx="581631" cy="5576709"/>
            </a:xfrm>
            <a:prstGeom prst="rect">
              <a:avLst/>
            </a:prstGeom>
            <a:noFill/>
          </p:spPr>
          <p:txBody>
            <a:bodyPr wrap="none" rtlCol="0">
              <a:spAutoFit/>
            </a:bodyPr>
            <a:lstStyle/>
            <a:p>
              <a:pPr algn="l" defTabSz="914354" fontAlgn="auto">
                <a:spcBef>
                  <a:spcPts val="0"/>
                </a:spcBef>
                <a:spcAft>
                  <a:spcPts val="0"/>
                </a:spcAft>
              </a:pPr>
              <a:endParaRPr lang="zh-CN" altLang="en-US" sz="9600" dirty="0">
                <a:solidFill>
                  <a:srgbClr val="E94744"/>
                </a:solidFill>
                <a:effectLst>
                  <a:innerShdw blurRad="63500" dist="50800" dir="13500000">
                    <a:prstClr val="black">
                      <a:alpha val="50000"/>
                    </a:prstClr>
                  </a:innerShdw>
                </a:effectLst>
                <a:latin typeface="Agency FB"/>
              </a:endParaRPr>
            </a:p>
          </p:txBody>
        </p:sp>
      </p:grpSp>
    </p:spTree>
    <p:extLst>
      <p:ext uri="{BB962C8B-B14F-4D97-AF65-F5344CB8AC3E}">
        <p14:creationId xmlns:p14="http://schemas.microsoft.com/office/powerpoint/2010/main" val="2300329073"/>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nodeType="afterEffect" p14:presetBounceEnd="50000">
                                      <p:stCondLst>
                                        <p:cond delay="0"/>
                                      </p:stCondLst>
                                      <p:childTnLst>
                                        <p:set>
                                          <p:cBhvr>
                                            <p:cTn id="6" dur="1" fill="hold">
                                              <p:stCondLst>
                                                <p:cond delay="0"/>
                                              </p:stCondLst>
                                            </p:cTn>
                                            <p:tgtEl>
                                              <p:spTgt spid="22"/>
                                            </p:tgtEl>
                                            <p:attrNameLst>
                                              <p:attrName>style.visibility</p:attrName>
                                            </p:attrNameLst>
                                          </p:cBhvr>
                                          <p:to>
                                            <p:strVal val="visible"/>
                                          </p:to>
                                        </p:set>
                                        <p:anim calcmode="lin" valueType="num" p14:bounceEnd="50000">
                                          <p:cBhvr additive="base">
                                            <p:cTn id="7" dur="1200" fill="hold"/>
                                            <p:tgtEl>
                                              <p:spTgt spid="22"/>
                                            </p:tgtEl>
                                            <p:attrNameLst>
                                              <p:attrName>ppt_x</p:attrName>
                                            </p:attrNameLst>
                                          </p:cBhvr>
                                          <p:tavLst>
                                            <p:tav tm="0">
                                              <p:val>
                                                <p:strVal val="0-#ppt_w/2"/>
                                              </p:val>
                                            </p:tav>
                                            <p:tav tm="100000">
                                              <p:val>
                                                <p:strVal val="#ppt_x"/>
                                              </p:val>
                                            </p:tav>
                                          </p:tavLst>
                                        </p:anim>
                                        <p:anim calcmode="lin" valueType="num" p14:bounceEnd="50000">
                                          <p:cBhvr additive="base">
                                            <p:cTn id="8" dur="1200" fill="hold"/>
                                            <p:tgtEl>
                                              <p:spTgt spid="22"/>
                                            </p:tgtEl>
                                            <p:attrNameLst>
                                              <p:attrName>ppt_y</p:attrName>
                                            </p:attrNameLst>
                                          </p:cBhvr>
                                          <p:tavLst>
                                            <p:tav tm="0">
                                              <p:val>
                                                <p:strVal val="0-#ppt_h/2"/>
                                              </p:val>
                                            </p:tav>
                                            <p:tav tm="100000">
                                              <p:val>
                                                <p:strVal val="#ppt_y"/>
                                              </p:val>
                                            </p:tav>
                                          </p:tavLst>
                                        </p:anim>
                                      </p:childTnLst>
                                    </p:cTn>
                                  </p:par>
                                  <p:par>
                                    <p:cTn id="9" presetID="2" presetClass="entr" presetSubtype="1" fill="hold" nodeType="withEffect" p14:presetBounceEnd="50000">
                                      <p:stCondLst>
                                        <p:cond delay="0"/>
                                      </p:stCondLst>
                                      <p:childTnLst>
                                        <p:set>
                                          <p:cBhvr>
                                            <p:cTn id="10" dur="1" fill="hold">
                                              <p:stCondLst>
                                                <p:cond delay="0"/>
                                              </p:stCondLst>
                                            </p:cTn>
                                            <p:tgtEl>
                                              <p:spTgt spid="17"/>
                                            </p:tgtEl>
                                            <p:attrNameLst>
                                              <p:attrName>style.visibility</p:attrName>
                                            </p:attrNameLst>
                                          </p:cBhvr>
                                          <p:to>
                                            <p:strVal val="visible"/>
                                          </p:to>
                                        </p:set>
                                        <p:anim calcmode="lin" valueType="num" p14:bounceEnd="50000">
                                          <p:cBhvr additive="base">
                                            <p:cTn id="11" dur="1200" fill="hold"/>
                                            <p:tgtEl>
                                              <p:spTgt spid="17"/>
                                            </p:tgtEl>
                                            <p:attrNameLst>
                                              <p:attrName>ppt_x</p:attrName>
                                            </p:attrNameLst>
                                          </p:cBhvr>
                                          <p:tavLst>
                                            <p:tav tm="0">
                                              <p:val>
                                                <p:strVal val="#ppt_x"/>
                                              </p:val>
                                            </p:tav>
                                            <p:tav tm="100000">
                                              <p:val>
                                                <p:strVal val="#ppt_x"/>
                                              </p:val>
                                            </p:tav>
                                          </p:tavLst>
                                        </p:anim>
                                        <p:anim calcmode="lin" valueType="num" p14:bounceEnd="50000">
                                          <p:cBhvr additive="base">
                                            <p:cTn id="12" dur="1200" fill="hold"/>
                                            <p:tgtEl>
                                              <p:spTgt spid="17"/>
                                            </p:tgtEl>
                                            <p:attrNameLst>
                                              <p:attrName>ppt_y</p:attrName>
                                            </p:attrNameLst>
                                          </p:cBhvr>
                                          <p:tavLst>
                                            <p:tav tm="0">
                                              <p:val>
                                                <p:strVal val="0-#ppt_h/2"/>
                                              </p:val>
                                            </p:tav>
                                            <p:tav tm="100000">
                                              <p:val>
                                                <p:strVal val="#ppt_y"/>
                                              </p:val>
                                            </p:tav>
                                          </p:tavLst>
                                        </p:anim>
                                      </p:childTnLst>
                                    </p:cTn>
                                  </p:par>
                                </p:childTnLst>
                              </p:cTn>
                            </p:par>
                            <p:par>
                              <p:cTn id="13" fill="hold">
                                <p:stCondLst>
                                  <p:cond delay="1200"/>
                                </p:stCondLst>
                                <p:childTnLst>
                                  <p:par>
                                    <p:cTn id="14" presetID="22" presetClass="entr" presetSubtype="8" fill="hold" grpId="0" nodeType="afterEffect">
                                      <p:stCondLst>
                                        <p:cond delay="0"/>
                                      </p:stCondLst>
                                      <p:childTnLst>
                                        <p:set>
                                          <p:cBhvr>
                                            <p:cTn id="15" dur="1" fill="hold">
                                              <p:stCondLst>
                                                <p:cond delay="0"/>
                                              </p:stCondLst>
                                            </p:cTn>
                                            <p:tgtEl>
                                              <p:spTgt spid="15"/>
                                            </p:tgtEl>
                                            <p:attrNameLst>
                                              <p:attrName>style.visibility</p:attrName>
                                            </p:attrNameLst>
                                          </p:cBhvr>
                                          <p:to>
                                            <p:strVal val="visible"/>
                                          </p:to>
                                        </p:set>
                                        <p:animEffect transition="in" filter="wipe(left)">
                                          <p:cBhvr>
                                            <p:cTn id="16" dur="500"/>
                                            <p:tgtEl>
                                              <p:spTgt spid="15"/>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16"/>
                                            </p:tgtEl>
                                            <p:attrNameLst>
                                              <p:attrName>style.visibility</p:attrName>
                                            </p:attrNameLst>
                                          </p:cBhvr>
                                          <p:to>
                                            <p:strVal val="visible"/>
                                          </p:to>
                                        </p:set>
                                        <p:animEffect transition="in" filter="fade">
                                          <p:cBhvr>
                                            <p:cTn id="19"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nodeType="afterEffect">
                                      <p:stCondLst>
                                        <p:cond delay="0"/>
                                      </p:stCondLst>
                                      <p:childTnLst>
                                        <p:set>
                                          <p:cBhvr>
                                            <p:cTn id="6" dur="1" fill="hold">
                                              <p:stCondLst>
                                                <p:cond delay="0"/>
                                              </p:stCondLst>
                                            </p:cTn>
                                            <p:tgtEl>
                                              <p:spTgt spid="22"/>
                                            </p:tgtEl>
                                            <p:attrNameLst>
                                              <p:attrName>style.visibility</p:attrName>
                                            </p:attrNameLst>
                                          </p:cBhvr>
                                          <p:to>
                                            <p:strVal val="visible"/>
                                          </p:to>
                                        </p:set>
                                        <p:anim calcmode="lin" valueType="num">
                                          <p:cBhvr additive="base">
                                            <p:cTn id="7" dur="1200" fill="hold"/>
                                            <p:tgtEl>
                                              <p:spTgt spid="22"/>
                                            </p:tgtEl>
                                            <p:attrNameLst>
                                              <p:attrName>ppt_x</p:attrName>
                                            </p:attrNameLst>
                                          </p:cBhvr>
                                          <p:tavLst>
                                            <p:tav tm="0">
                                              <p:val>
                                                <p:strVal val="0-#ppt_w/2"/>
                                              </p:val>
                                            </p:tav>
                                            <p:tav tm="100000">
                                              <p:val>
                                                <p:strVal val="#ppt_x"/>
                                              </p:val>
                                            </p:tav>
                                          </p:tavLst>
                                        </p:anim>
                                        <p:anim calcmode="lin" valueType="num">
                                          <p:cBhvr additive="base">
                                            <p:cTn id="8" dur="1200" fill="hold"/>
                                            <p:tgtEl>
                                              <p:spTgt spid="22"/>
                                            </p:tgtEl>
                                            <p:attrNameLst>
                                              <p:attrName>ppt_y</p:attrName>
                                            </p:attrNameLst>
                                          </p:cBhvr>
                                          <p:tavLst>
                                            <p:tav tm="0">
                                              <p:val>
                                                <p:strVal val="0-#ppt_h/2"/>
                                              </p:val>
                                            </p:tav>
                                            <p:tav tm="100000">
                                              <p:val>
                                                <p:strVal val="#ppt_y"/>
                                              </p:val>
                                            </p:tav>
                                          </p:tavLst>
                                        </p:anim>
                                      </p:childTnLst>
                                    </p:cTn>
                                  </p:par>
                                  <p:par>
                                    <p:cTn id="9" presetID="2" presetClass="entr" presetSubtype="1" fill="hold" nodeType="withEffect">
                                      <p:stCondLst>
                                        <p:cond delay="0"/>
                                      </p:stCondLst>
                                      <p:childTnLst>
                                        <p:set>
                                          <p:cBhvr>
                                            <p:cTn id="10" dur="1" fill="hold">
                                              <p:stCondLst>
                                                <p:cond delay="0"/>
                                              </p:stCondLst>
                                            </p:cTn>
                                            <p:tgtEl>
                                              <p:spTgt spid="17"/>
                                            </p:tgtEl>
                                            <p:attrNameLst>
                                              <p:attrName>style.visibility</p:attrName>
                                            </p:attrNameLst>
                                          </p:cBhvr>
                                          <p:to>
                                            <p:strVal val="visible"/>
                                          </p:to>
                                        </p:set>
                                        <p:anim calcmode="lin" valueType="num">
                                          <p:cBhvr additive="base">
                                            <p:cTn id="11" dur="1200" fill="hold"/>
                                            <p:tgtEl>
                                              <p:spTgt spid="17"/>
                                            </p:tgtEl>
                                            <p:attrNameLst>
                                              <p:attrName>ppt_x</p:attrName>
                                            </p:attrNameLst>
                                          </p:cBhvr>
                                          <p:tavLst>
                                            <p:tav tm="0">
                                              <p:val>
                                                <p:strVal val="#ppt_x"/>
                                              </p:val>
                                            </p:tav>
                                            <p:tav tm="100000">
                                              <p:val>
                                                <p:strVal val="#ppt_x"/>
                                              </p:val>
                                            </p:tav>
                                          </p:tavLst>
                                        </p:anim>
                                        <p:anim calcmode="lin" valueType="num">
                                          <p:cBhvr additive="base">
                                            <p:cTn id="12" dur="1200" fill="hold"/>
                                            <p:tgtEl>
                                              <p:spTgt spid="17"/>
                                            </p:tgtEl>
                                            <p:attrNameLst>
                                              <p:attrName>ppt_y</p:attrName>
                                            </p:attrNameLst>
                                          </p:cBhvr>
                                          <p:tavLst>
                                            <p:tav tm="0">
                                              <p:val>
                                                <p:strVal val="0-#ppt_h/2"/>
                                              </p:val>
                                            </p:tav>
                                            <p:tav tm="100000">
                                              <p:val>
                                                <p:strVal val="#ppt_y"/>
                                              </p:val>
                                            </p:tav>
                                          </p:tavLst>
                                        </p:anim>
                                      </p:childTnLst>
                                    </p:cTn>
                                  </p:par>
                                </p:childTnLst>
                              </p:cTn>
                            </p:par>
                            <p:par>
                              <p:cTn id="13" fill="hold">
                                <p:stCondLst>
                                  <p:cond delay="1200"/>
                                </p:stCondLst>
                                <p:childTnLst>
                                  <p:par>
                                    <p:cTn id="14" presetID="22" presetClass="entr" presetSubtype="8" fill="hold" grpId="0" nodeType="afterEffect">
                                      <p:stCondLst>
                                        <p:cond delay="0"/>
                                      </p:stCondLst>
                                      <p:childTnLst>
                                        <p:set>
                                          <p:cBhvr>
                                            <p:cTn id="15" dur="1" fill="hold">
                                              <p:stCondLst>
                                                <p:cond delay="0"/>
                                              </p:stCondLst>
                                            </p:cTn>
                                            <p:tgtEl>
                                              <p:spTgt spid="15"/>
                                            </p:tgtEl>
                                            <p:attrNameLst>
                                              <p:attrName>style.visibility</p:attrName>
                                            </p:attrNameLst>
                                          </p:cBhvr>
                                          <p:to>
                                            <p:strVal val="visible"/>
                                          </p:to>
                                        </p:set>
                                        <p:animEffect transition="in" filter="wipe(left)">
                                          <p:cBhvr>
                                            <p:cTn id="16" dur="500"/>
                                            <p:tgtEl>
                                              <p:spTgt spid="15"/>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16"/>
                                            </p:tgtEl>
                                            <p:attrNameLst>
                                              <p:attrName>style.visibility</p:attrName>
                                            </p:attrNameLst>
                                          </p:cBhvr>
                                          <p:to>
                                            <p:strVal val="visible"/>
                                          </p:to>
                                        </p:set>
                                        <p:animEffect transition="in" filter="fade">
                                          <p:cBhvr>
                                            <p:cTn id="19"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p:bldLst>
      </p:timing>
    </mc:Fallback>
  </mc:AlternateContent>
</p:sldLayout>
</file>

<file path=ppt/slideLayouts/slideLayout60.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2018/4/18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56141669"/>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2959" y="4407921"/>
            <a:ext cx="10361851" cy="1362390"/>
          </a:xfrm>
        </p:spPr>
        <p:txBody>
          <a:bodyPr anchor="t"/>
          <a:lstStyle>
            <a:lvl1pPr algn="l">
              <a:defRPr sz="48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2959" y="2907387"/>
            <a:ext cx="10361851" cy="1500534"/>
          </a:xfrm>
        </p:spPr>
        <p:txBody>
          <a:bodyPr anchor="b"/>
          <a:lstStyle>
            <a:lvl1pPr marL="0" indent="0">
              <a:buNone/>
              <a:defRPr sz="2400">
                <a:solidFill>
                  <a:schemeClr val="tx1">
                    <a:tint val="75000"/>
                  </a:schemeClr>
                </a:solidFill>
              </a:defRPr>
            </a:lvl1pPr>
            <a:lvl2pPr marL="544251" indent="0">
              <a:buNone/>
              <a:defRPr sz="2100">
                <a:solidFill>
                  <a:schemeClr val="tx1">
                    <a:tint val="75000"/>
                  </a:schemeClr>
                </a:solidFill>
              </a:defRPr>
            </a:lvl2pPr>
            <a:lvl3pPr marL="1088502" indent="0">
              <a:buNone/>
              <a:defRPr sz="1900">
                <a:solidFill>
                  <a:schemeClr val="tx1">
                    <a:tint val="75000"/>
                  </a:schemeClr>
                </a:solidFill>
              </a:defRPr>
            </a:lvl3pPr>
            <a:lvl4pPr marL="1632753" indent="0">
              <a:buNone/>
              <a:defRPr sz="1700">
                <a:solidFill>
                  <a:schemeClr val="tx1">
                    <a:tint val="75000"/>
                  </a:schemeClr>
                </a:solidFill>
              </a:defRPr>
            </a:lvl4pPr>
            <a:lvl5pPr marL="2177004" indent="0">
              <a:buNone/>
              <a:defRPr sz="1700">
                <a:solidFill>
                  <a:schemeClr val="tx1">
                    <a:tint val="75000"/>
                  </a:schemeClr>
                </a:solidFill>
              </a:defRPr>
            </a:lvl5pPr>
            <a:lvl6pPr marL="2721254" indent="0">
              <a:buNone/>
              <a:defRPr sz="1700">
                <a:solidFill>
                  <a:schemeClr val="tx1">
                    <a:tint val="75000"/>
                  </a:schemeClr>
                </a:solidFill>
              </a:defRPr>
            </a:lvl6pPr>
            <a:lvl7pPr marL="3265505" indent="0">
              <a:buNone/>
              <a:defRPr sz="1700">
                <a:solidFill>
                  <a:schemeClr val="tx1">
                    <a:tint val="75000"/>
                  </a:schemeClr>
                </a:solidFill>
              </a:defRPr>
            </a:lvl7pPr>
            <a:lvl8pPr marL="3809756" indent="0">
              <a:buNone/>
              <a:defRPr sz="1700">
                <a:solidFill>
                  <a:schemeClr val="tx1">
                    <a:tint val="75000"/>
                  </a:schemeClr>
                </a:solidFill>
              </a:defRPr>
            </a:lvl8pPr>
            <a:lvl9pPr marL="4354007" indent="0">
              <a:buNone/>
              <a:defRPr sz="17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2018/4/18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7784983"/>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521" y="1600571"/>
            <a:ext cx="5384099" cy="4527011"/>
          </a:xfrm>
        </p:spPr>
        <p:txBody>
          <a:bodyPr/>
          <a:lstStyle>
            <a:lvl1pPr>
              <a:defRPr sz="3300"/>
            </a:lvl1pPr>
            <a:lvl2pPr>
              <a:defRPr sz="2900"/>
            </a:lvl2pPr>
            <a:lvl3pPr>
              <a:defRPr sz="2400"/>
            </a:lvl3pPr>
            <a:lvl4pPr>
              <a:defRPr sz="2100"/>
            </a:lvl4pPr>
            <a:lvl5pPr>
              <a:defRPr sz="2100"/>
            </a:lvl5pPr>
            <a:lvl6pPr>
              <a:defRPr sz="2100"/>
            </a:lvl6pPr>
            <a:lvl7pPr>
              <a:defRPr sz="2100"/>
            </a:lvl7pPr>
            <a:lvl8pPr>
              <a:defRPr sz="2100"/>
            </a:lvl8pPr>
            <a:lvl9pPr>
              <a:defRPr sz="21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6793" y="1600571"/>
            <a:ext cx="5384099" cy="4527011"/>
          </a:xfrm>
        </p:spPr>
        <p:txBody>
          <a:bodyPr/>
          <a:lstStyle>
            <a:lvl1pPr>
              <a:defRPr sz="3300"/>
            </a:lvl1pPr>
            <a:lvl2pPr>
              <a:defRPr sz="2900"/>
            </a:lvl2pPr>
            <a:lvl3pPr>
              <a:defRPr sz="2400"/>
            </a:lvl3pPr>
            <a:lvl4pPr>
              <a:defRPr sz="2100"/>
            </a:lvl4pPr>
            <a:lvl5pPr>
              <a:defRPr sz="2100"/>
            </a:lvl5pPr>
            <a:lvl6pPr>
              <a:defRPr sz="2100"/>
            </a:lvl6pPr>
            <a:lvl7pPr>
              <a:defRPr sz="2100"/>
            </a:lvl7pPr>
            <a:lvl8pPr>
              <a:defRPr sz="2100"/>
            </a:lvl8pPr>
            <a:lvl9pPr>
              <a:defRPr sz="21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2018/4/18</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34884814"/>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521" y="1535469"/>
            <a:ext cx="5386216" cy="639910"/>
          </a:xfrm>
        </p:spPr>
        <p:txBody>
          <a:bodyPr anchor="b"/>
          <a:lstStyle>
            <a:lvl1pPr marL="0" indent="0">
              <a:buNone/>
              <a:defRPr sz="2900" b="1"/>
            </a:lvl1pPr>
            <a:lvl2pPr marL="544251" indent="0">
              <a:buNone/>
              <a:defRPr sz="2400" b="1"/>
            </a:lvl2pPr>
            <a:lvl3pPr marL="1088502" indent="0">
              <a:buNone/>
              <a:defRPr sz="2100" b="1"/>
            </a:lvl3pPr>
            <a:lvl4pPr marL="1632753" indent="0">
              <a:buNone/>
              <a:defRPr sz="1900" b="1"/>
            </a:lvl4pPr>
            <a:lvl5pPr marL="2177004" indent="0">
              <a:buNone/>
              <a:defRPr sz="1900" b="1"/>
            </a:lvl5pPr>
            <a:lvl6pPr marL="2721254" indent="0">
              <a:buNone/>
              <a:defRPr sz="1900" b="1"/>
            </a:lvl6pPr>
            <a:lvl7pPr marL="3265505" indent="0">
              <a:buNone/>
              <a:defRPr sz="1900" b="1"/>
            </a:lvl7pPr>
            <a:lvl8pPr marL="3809756" indent="0">
              <a:buNone/>
              <a:defRPr sz="1900" b="1"/>
            </a:lvl8pPr>
            <a:lvl9pPr marL="4354007" indent="0">
              <a:buNone/>
              <a:defRPr sz="1900" b="1"/>
            </a:lvl9pPr>
          </a:lstStyle>
          <a:p>
            <a:pPr lvl="0"/>
            <a:r>
              <a:rPr lang="zh-CN" altLang="en-US" smtClean="0"/>
              <a:t>单击此处编辑母版文本样式</a:t>
            </a:r>
          </a:p>
        </p:txBody>
      </p:sp>
      <p:sp>
        <p:nvSpPr>
          <p:cNvPr id="4" name="内容占位符 3"/>
          <p:cNvSpPr>
            <a:spLocks noGrp="1"/>
          </p:cNvSpPr>
          <p:nvPr>
            <p:ph sz="half" idx="2"/>
          </p:nvPr>
        </p:nvSpPr>
        <p:spPr>
          <a:xfrm>
            <a:off x="609521" y="2175379"/>
            <a:ext cx="5386216" cy="3952203"/>
          </a:xfrm>
        </p:spPr>
        <p:txBody>
          <a:bodyPr/>
          <a:lstStyle>
            <a:lvl1pPr>
              <a:defRPr sz="2900"/>
            </a:lvl1pPr>
            <a:lvl2pPr>
              <a:defRPr sz="2400"/>
            </a:lvl2pPr>
            <a:lvl3pPr>
              <a:defRPr sz="2100"/>
            </a:lvl3pPr>
            <a:lvl4pPr>
              <a:defRPr sz="1900"/>
            </a:lvl4pPr>
            <a:lvl5pPr>
              <a:defRPr sz="1900"/>
            </a:lvl5pPr>
            <a:lvl6pPr>
              <a:defRPr sz="1900"/>
            </a:lvl6pPr>
            <a:lvl7pPr>
              <a:defRPr sz="1900"/>
            </a:lvl7pPr>
            <a:lvl8pPr>
              <a:defRPr sz="1900"/>
            </a:lvl8pPr>
            <a:lvl9pPr>
              <a:defRPr sz="19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2561" y="1535469"/>
            <a:ext cx="5388332" cy="639910"/>
          </a:xfrm>
        </p:spPr>
        <p:txBody>
          <a:bodyPr anchor="b"/>
          <a:lstStyle>
            <a:lvl1pPr marL="0" indent="0">
              <a:buNone/>
              <a:defRPr sz="2900" b="1"/>
            </a:lvl1pPr>
            <a:lvl2pPr marL="544251" indent="0">
              <a:buNone/>
              <a:defRPr sz="2400" b="1"/>
            </a:lvl2pPr>
            <a:lvl3pPr marL="1088502" indent="0">
              <a:buNone/>
              <a:defRPr sz="2100" b="1"/>
            </a:lvl3pPr>
            <a:lvl4pPr marL="1632753" indent="0">
              <a:buNone/>
              <a:defRPr sz="1900" b="1"/>
            </a:lvl4pPr>
            <a:lvl5pPr marL="2177004" indent="0">
              <a:buNone/>
              <a:defRPr sz="1900" b="1"/>
            </a:lvl5pPr>
            <a:lvl6pPr marL="2721254" indent="0">
              <a:buNone/>
              <a:defRPr sz="1900" b="1"/>
            </a:lvl6pPr>
            <a:lvl7pPr marL="3265505" indent="0">
              <a:buNone/>
              <a:defRPr sz="1900" b="1"/>
            </a:lvl7pPr>
            <a:lvl8pPr marL="3809756" indent="0">
              <a:buNone/>
              <a:defRPr sz="1900" b="1"/>
            </a:lvl8pPr>
            <a:lvl9pPr marL="4354007" indent="0">
              <a:buNone/>
              <a:defRPr sz="1900" b="1"/>
            </a:lvl9pPr>
          </a:lstStyle>
          <a:p>
            <a:pPr lvl="0"/>
            <a:r>
              <a:rPr lang="zh-CN" altLang="en-US" smtClean="0"/>
              <a:t>单击此处编辑母版文本样式</a:t>
            </a:r>
          </a:p>
        </p:txBody>
      </p:sp>
      <p:sp>
        <p:nvSpPr>
          <p:cNvPr id="6" name="内容占位符 5"/>
          <p:cNvSpPr>
            <a:spLocks noGrp="1"/>
          </p:cNvSpPr>
          <p:nvPr>
            <p:ph sz="quarter" idx="4"/>
          </p:nvPr>
        </p:nvSpPr>
        <p:spPr>
          <a:xfrm>
            <a:off x="6192561" y="2175379"/>
            <a:ext cx="5388332" cy="3952203"/>
          </a:xfrm>
        </p:spPr>
        <p:txBody>
          <a:bodyPr/>
          <a:lstStyle>
            <a:lvl1pPr>
              <a:defRPr sz="2900"/>
            </a:lvl1pPr>
            <a:lvl2pPr>
              <a:defRPr sz="2400"/>
            </a:lvl2pPr>
            <a:lvl3pPr>
              <a:defRPr sz="2100"/>
            </a:lvl3pPr>
            <a:lvl4pPr>
              <a:defRPr sz="1900"/>
            </a:lvl4pPr>
            <a:lvl5pPr>
              <a:defRPr sz="1900"/>
            </a:lvl5pPr>
            <a:lvl6pPr>
              <a:defRPr sz="1900"/>
            </a:lvl6pPr>
            <a:lvl7pPr>
              <a:defRPr sz="1900"/>
            </a:lvl7pPr>
            <a:lvl8pPr>
              <a:defRPr sz="1900"/>
            </a:lvl8pPr>
            <a:lvl9pPr>
              <a:defRPr sz="19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2018/4/18</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60638148"/>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2018/4/18</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70072311"/>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2018/4/18</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30586960"/>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521" y="273113"/>
            <a:ext cx="4010562" cy="1162319"/>
          </a:xfrm>
        </p:spPr>
        <p:txBody>
          <a:bodyPr anchor="b"/>
          <a:lstStyle>
            <a:lvl1pPr algn="l">
              <a:defRPr sz="24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113" y="273114"/>
            <a:ext cx="6814779" cy="5854468"/>
          </a:xfrm>
        </p:spPr>
        <p:txBody>
          <a:bodyPr/>
          <a:lstStyle>
            <a:lvl1pPr>
              <a:defRPr sz="3800"/>
            </a:lvl1pPr>
            <a:lvl2pPr>
              <a:defRPr sz="3300"/>
            </a:lvl2pPr>
            <a:lvl3pPr>
              <a:defRPr sz="2900"/>
            </a:lvl3pPr>
            <a:lvl4pPr>
              <a:defRPr sz="2400"/>
            </a:lvl4pPr>
            <a:lvl5pPr>
              <a:defRPr sz="2400"/>
            </a:lvl5pPr>
            <a:lvl6pPr>
              <a:defRPr sz="2400"/>
            </a:lvl6pPr>
            <a:lvl7pPr>
              <a:defRPr sz="2400"/>
            </a:lvl7pPr>
            <a:lvl8pPr>
              <a:defRPr sz="2400"/>
            </a:lvl8pPr>
            <a:lvl9pPr>
              <a:defRPr sz="24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521" y="1435433"/>
            <a:ext cx="4010562" cy="4692149"/>
          </a:xfrm>
        </p:spPr>
        <p:txBody>
          <a:bodyPr/>
          <a:lstStyle>
            <a:lvl1pPr marL="0" indent="0">
              <a:buNone/>
              <a:defRPr sz="1700"/>
            </a:lvl1pPr>
            <a:lvl2pPr marL="544251" indent="0">
              <a:buNone/>
              <a:defRPr sz="1400"/>
            </a:lvl2pPr>
            <a:lvl3pPr marL="1088502" indent="0">
              <a:buNone/>
              <a:defRPr sz="1200"/>
            </a:lvl3pPr>
            <a:lvl4pPr marL="1632753" indent="0">
              <a:buNone/>
              <a:defRPr sz="1100"/>
            </a:lvl4pPr>
            <a:lvl5pPr marL="2177004" indent="0">
              <a:buNone/>
              <a:defRPr sz="1100"/>
            </a:lvl5pPr>
            <a:lvl6pPr marL="2721254" indent="0">
              <a:buNone/>
              <a:defRPr sz="1100"/>
            </a:lvl6pPr>
            <a:lvl7pPr marL="3265505" indent="0">
              <a:buNone/>
              <a:defRPr sz="1100"/>
            </a:lvl7pPr>
            <a:lvl8pPr marL="3809756" indent="0">
              <a:buNone/>
              <a:defRPr sz="1100"/>
            </a:lvl8pPr>
            <a:lvl9pPr marL="4354007"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2018/4/18</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88933696"/>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406" y="4801712"/>
            <a:ext cx="7314248" cy="566869"/>
          </a:xfrm>
        </p:spPr>
        <p:txBody>
          <a:bodyPr anchor="b"/>
          <a:lstStyle>
            <a:lvl1pPr algn="l">
              <a:defRPr sz="24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406" y="612917"/>
            <a:ext cx="7314248" cy="4115753"/>
          </a:xfrm>
        </p:spPr>
        <p:txBody>
          <a:bodyPr/>
          <a:lstStyle>
            <a:lvl1pPr marL="0" indent="0">
              <a:buNone/>
              <a:defRPr sz="3800"/>
            </a:lvl1pPr>
            <a:lvl2pPr marL="544251" indent="0">
              <a:buNone/>
              <a:defRPr sz="3300"/>
            </a:lvl2pPr>
            <a:lvl3pPr marL="1088502" indent="0">
              <a:buNone/>
              <a:defRPr sz="2900"/>
            </a:lvl3pPr>
            <a:lvl4pPr marL="1632753" indent="0">
              <a:buNone/>
              <a:defRPr sz="2400"/>
            </a:lvl4pPr>
            <a:lvl5pPr marL="2177004" indent="0">
              <a:buNone/>
              <a:defRPr sz="2400"/>
            </a:lvl5pPr>
            <a:lvl6pPr marL="2721254" indent="0">
              <a:buNone/>
              <a:defRPr sz="2400"/>
            </a:lvl6pPr>
            <a:lvl7pPr marL="3265505" indent="0">
              <a:buNone/>
              <a:defRPr sz="2400"/>
            </a:lvl7pPr>
            <a:lvl8pPr marL="3809756" indent="0">
              <a:buNone/>
              <a:defRPr sz="2400"/>
            </a:lvl8pPr>
            <a:lvl9pPr marL="4354007" indent="0">
              <a:buNone/>
              <a:defRPr sz="2400"/>
            </a:lvl9pPr>
          </a:lstStyle>
          <a:p>
            <a:endParaRPr lang="zh-CN" altLang="en-US"/>
          </a:p>
        </p:txBody>
      </p:sp>
      <p:sp>
        <p:nvSpPr>
          <p:cNvPr id="4" name="文本占位符 3"/>
          <p:cNvSpPr>
            <a:spLocks noGrp="1"/>
          </p:cNvSpPr>
          <p:nvPr>
            <p:ph type="body" sz="half" idx="2"/>
          </p:nvPr>
        </p:nvSpPr>
        <p:spPr>
          <a:xfrm>
            <a:off x="2389406" y="5368581"/>
            <a:ext cx="7314248" cy="805048"/>
          </a:xfrm>
        </p:spPr>
        <p:txBody>
          <a:bodyPr/>
          <a:lstStyle>
            <a:lvl1pPr marL="0" indent="0">
              <a:buNone/>
              <a:defRPr sz="1700"/>
            </a:lvl1pPr>
            <a:lvl2pPr marL="544251" indent="0">
              <a:buNone/>
              <a:defRPr sz="1400"/>
            </a:lvl2pPr>
            <a:lvl3pPr marL="1088502" indent="0">
              <a:buNone/>
              <a:defRPr sz="1200"/>
            </a:lvl3pPr>
            <a:lvl4pPr marL="1632753" indent="0">
              <a:buNone/>
              <a:defRPr sz="1100"/>
            </a:lvl4pPr>
            <a:lvl5pPr marL="2177004" indent="0">
              <a:buNone/>
              <a:defRPr sz="1100"/>
            </a:lvl5pPr>
            <a:lvl6pPr marL="2721254" indent="0">
              <a:buNone/>
              <a:defRPr sz="1100"/>
            </a:lvl6pPr>
            <a:lvl7pPr marL="3265505" indent="0">
              <a:buNone/>
              <a:defRPr sz="1100"/>
            </a:lvl7pPr>
            <a:lvl8pPr marL="3809756" indent="0">
              <a:buNone/>
              <a:defRPr sz="1100"/>
            </a:lvl8pPr>
            <a:lvl9pPr marL="4354007"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2018/4/18</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32703342"/>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2018/4/18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68735902"/>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8049" y="274702"/>
            <a:ext cx="2742843" cy="5852880"/>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521" y="274702"/>
            <a:ext cx="8025355" cy="5852880"/>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2018/4/18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349759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2449DFC4-FDED-4B41-982D-8052FC63661B}" type="datetimeFigureOut">
              <a:rPr lang="zh-CN" altLang="en-US" smtClean="0">
                <a:solidFill>
                  <a:prstClr val="black">
                    <a:tint val="75000"/>
                  </a:prstClr>
                </a:solidFill>
              </a:rPr>
              <a:pPr/>
              <a:t>2018/4/18</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C65FFF5A-79EA-4B61-A2E3-443713E82035}"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79545754"/>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678" y="457307"/>
            <a:ext cx="3931725" cy="1600571"/>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2513" y="987655"/>
            <a:ext cx="6171397" cy="4874754"/>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839678" y="2057877"/>
            <a:ext cx="3931725" cy="3812471"/>
          </a:xfrm>
        </p:spPr>
        <p:txBody>
          <a:bodyPr/>
          <a:lstStyle>
            <a:lvl1pPr marL="0" indent="0">
              <a:buNone/>
              <a:defRPr sz="1600"/>
            </a:lvl1pPr>
            <a:lvl2pPr marL="457178" indent="0">
              <a:buNone/>
              <a:defRPr sz="1500"/>
            </a:lvl2pPr>
            <a:lvl3pPr marL="914354" indent="0">
              <a:buNone/>
              <a:defRPr sz="1200"/>
            </a:lvl3pPr>
            <a:lvl4pPr marL="1371532" indent="0">
              <a:buNone/>
              <a:defRPr sz="1100"/>
            </a:lvl4pPr>
            <a:lvl5pPr marL="1828708" indent="0">
              <a:buNone/>
              <a:defRPr sz="1100"/>
            </a:lvl5pPr>
            <a:lvl6pPr marL="2285886" indent="0">
              <a:buNone/>
              <a:defRPr sz="1100"/>
            </a:lvl6pPr>
            <a:lvl7pPr marL="2743062" indent="0">
              <a:buNone/>
              <a:defRPr sz="1100"/>
            </a:lvl7pPr>
            <a:lvl8pPr marL="3200240" indent="0">
              <a:buNone/>
              <a:defRPr sz="1100"/>
            </a:lvl8pPr>
            <a:lvl9pPr marL="3657417" indent="0">
              <a:buNone/>
              <a:defRPr sz="1100"/>
            </a:lvl9pPr>
          </a:lstStyle>
          <a:p>
            <a:pPr lvl="0"/>
            <a:r>
              <a:rPr lang="zh-CN" altLang="en-US" smtClean="0"/>
              <a:t>编辑母版文本样式</a:t>
            </a:r>
          </a:p>
        </p:txBody>
      </p:sp>
      <p:sp>
        <p:nvSpPr>
          <p:cNvPr id="5" name="日期占位符 4"/>
          <p:cNvSpPr>
            <a:spLocks noGrp="1"/>
          </p:cNvSpPr>
          <p:nvPr>
            <p:ph type="dt" sz="half" idx="10"/>
          </p:nvPr>
        </p:nvSpPr>
        <p:spPr/>
        <p:txBody>
          <a:bodyPr/>
          <a:lstStyle/>
          <a:p>
            <a:fld id="{2449DFC4-FDED-4B41-982D-8052FC63661B}" type="datetimeFigureOut">
              <a:rPr lang="zh-CN" altLang="en-US" smtClean="0">
                <a:solidFill>
                  <a:prstClr val="black">
                    <a:tint val="75000"/>
                  </a:prstClr>
                </a:solidFill>
              </a:rPr>
              <a:pPr/>
              <a:t>2018/4/18</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C65FFF5A-79EA-4B61-A2E3-443713E82035}"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52260902"/>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678" y="457307"/>
            <a:ext cx="3931725" cy="1600571"/>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2513" y="987655"/>
            <a:ext cx="6171397" cy="4874754"/>
          </a:xfrm>
        </p:spPr>
        <p:txBody>
          <a:bodyPr/>
          <a:lstStyle>
            <a:lvl1pPr marL="0" indent="0">
              <a:buNone/>
              <a:defRPr sz="3200"/>
            </a:lvl1pPr>
            <a:lvl2pPr marL="457178" indent="0">
              <a:buNone/>
              <a:defRPr sz="2800"/>
            </a:lvl2pPr>
            <a:lvl3pPr marL="914354" indent="0">
              <a:buNone/>
              <a:defRPr sz="2400"/>
            </a:lvl3pPr>
            <a:lvl4pPr marL="1371532" indent="0">
              <a:buNone/>
              <a:defRPr sz="2000"/>
            </a:lvl4pPr>
            <a:lvl5pPr marL="1828708" indent="0">
              <a:buNone/>
              <a:defRPr sz="2000"/>
            </a:lvl5pPr>
            <a:lvl6pPr marL="2285886" indent="0">
              <a:buNone/>
              <a:defRPr sz="2000"/>
            </a:lvl6pPr>
            <a:lvl7pPr marL="2743062" indent="0">
              <a:buNone/>
              <a:defRPr sz="2000"/>
            </a:lvl7pPr>
            <a:lvl8pPr marL="3200240" indent="0">
              <a:buNone/>
              <a:defRPr sz="2000"/>
            </a:lvl8pPr>
            <a:lvl9pPr marL="3657417" indent="0">
              <a:buNone/>
              <a:defRPr sz="2000"/>
            </a:lvl9pPr>
          </a:lstStyle>
          <a:p>
            <a:endParaRPr lang="zh-CN" altLang="en-US"/>
          </a:p>
        </p:txBody>
      </p:sp>
      <p:sp>
        <p:nvSpPr>
          <p:cNvPr id="4" name="文本占位符 3"/>
          <p:cNvSpPr>
            <a:spLocks noGrp="1"/>
          </p:cNvSpPr>
          <p:nvPr>
            <p:ph type="body" sz="half" idx="2"/>
          </p:nvPr>
        </p:nvSpPr>
        <p:spPr>
          <a:xfrm>
            <a:off x="839678" y="2057877"/>
            <a:ext cx="3931725" cy="3812471"/>
          </a:xfrm>
        </p:spPr>
        <p:txBody>
          <a:bodyPr/>
          <a:lstStyle>
            <a:lvl1pPr marL="0" indent="0">
              <a:buNone/>
              <a:defRPr sz="1600"/>
            </a:lvl1pPr>
            <a:lvl2pPr marL="457178" indent="0">
              <a:buNone/>
              <a:defRPr sz="1500"/>
            </a:lvl2pPr>
            <a:lvl3pPr marL="914354" indent="0">
              <a:buNone/>
              <a:defRPr sz="1200"/>
            </a:lvl3pPr>
            <a:lvl4pPr marL="1371532" indent="0">
              <a:buNone/>
              <a:defRPr sz="1100"/>
            </a:lvl4pPr>
            <a:lvl5pPr marL="1828708" indent="0">
              <a:buNone/>
              <a:defRPr sz="1100"/>
            </a:lvl5pPr>
            <a:lvl6pPr marL="2285886" indent="0">
              <a:buNone/>
              <a:defRPr sz="1100"/>
            </a:lvl6pPr>
            <a:lvl7pPr marL="2743062" indent="0">
              <a:buNone/>
              <a:defRPr sz="1100"/>
            </a:lvl7pPr>
            <a:lvl8pPr marL="3200240" indent="0">
              <a:buNone/>
              <a:defRPr sz="1100"/>
            </a:lvl8pPr>
            <a:lvl9pPr marL="3657417" indent="0">
              <a:buNone/>
              <a:defRPr sz="1100"/>
            </a:lvl9pPr>
          </a:lstStyle>
          <a:p>
            <a:pPr lvl="0"/>
            <a:r>
              <a:rPr lang="zh-CN" altLang="en-US" smtClean="0"/>
              <a:t>编辑母版文本样式</a:t>
            </a:r>
          </a:p>
        </p:txBody>
      </p:sp>
      <p:sp>
        <p:nvSpPr>
          <p:cNvPr id="5" name="日期占位符 4"/>
          <p:cNvSpPr>
            <a:spLocks noGrp="1"/>
          </p:cNvSpPr>
          <p:nvPr>
            <p:ph type="dt" sz="half" idx="10"/>
          </p:nvPr>
        </p:nvSpPr>
        <p:spPr/>
        <p:txBody>
          <a:bodyPr/>
          <a:lstStyle/>
          <a:p>
            <a:fld id="{2449DFC4-FDED-4B41-982D-8052FC63661B}" type="datetimeFigureOut">
              <a:rPr lang="zh-CN" altLang="en-US" smtClean="0">
                <a:solidFill>
                  <a:prstClr val="black">
                    <a:tint val="75000"/>
                  </a:prstClr>
                </a:solidFill>
              </a:rPr>
              <a:pPr/>
              <a:t>2018/4/18</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C65FFF5A-79EA-4B61-A2E3-443713E82035}"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9975522"/>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theme" Target="../theme/theme2.xml"/><Relationship Id="rId3" Type="http://schemas.openxmlformats.org/officeDocument/2006/relationships/slideLayout" Target="../slideLayouts/slideLayout14.xml"/><Relationship Id="rId7" Type="http://schemas.openxmlformats.org/officeDocument/2006/relationships/slideLayout" Target="../slideLayouts/slideLayout18.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5" Type="http://schemas.openxmlformats.org/officeDocument/2006/relationships/slideLayout" Target="../slideLayouts/slideLayout16.xml"/><Relationship Id="rId4" Type="http://schemas.openxmlformats.org/officeDocument/2006/relationships/slideLayout" Target="../slideLayouts/slideLayout15.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6.xml"/><Relationship Id="rId3" Type="http://schemas.openxmlformats.org/officeDocument/2006/relationships/slideLayout" Target="../slideLayouts/slideLayout21.xml"/><Relationship Id="rId7" Type="http://schemas.openxmlformats.org/officeDocument/2006/relationships/slideLayout" Target="../slideLayouts/slideLayout25.xml"/><Relationship Id="rId12" Type="http://schemas.openxmlformats.org/officeDocument/2006/relationships/theme" Target="../theme/theme3.xml"/><Relationship Id="rId2" Type="http://schemas.openxmlformats.org/officeDocument/2006/relationships/slideLayout" Target="../slideLayouts/slideLayout20.xml"/><Relationship Id="rId1" Type="http://schemas.openxmlformats.org/officeDocument/2006/relationships/slideLayout" Target="../slideLayouts/slideLayout19.xml"/><Relationship Id="rId6" Type="http://schemas.openxmlformats.org/officeDocument/2006/relationships/slideLayout" Target="../slideLayouts/slideLayout24.xml"/><Relationship Id="rId11" Type="http://schemas.openxmlformats.org/officeDocument/2006/relationships/slideLayout" Target="../slideLayouts/slideLayout29.xml"/><Relationship Id="rId5" Type="http://schemas.openxmlformats.org/officeDocument/2006/relationships/slideLayout" Target="../slideLayouts/slideLayout23.xml"/><Relationship Id="rId10" Type="http://schemas.openxmlformats.org/officeDocument/2006/relationships/slideLayout" Target="../slideLayouts/slideLayout28.xml"/><Relationship Id="rId4" Type="http://schemas.openxmlformats.org/officeDocument/2006/relationships/slideLayout" Target="../slideLayouts/slideLayout22.xml"/><Relationship Id="rId9" Type="http://schemas.openxmlformats.org/officeDocument/2006/relationships/slideLayout" Target="../slideLayouts/slideLayout27.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37.xml"/><Relationship Id="rId3" Type="http://schemas.openxmlformats.org/officeDocument/2006/relationships/slideLayout" Target="../slideLayouts/slideLayout32.xml"/><Relationship Id="rId7" Type="http://schemas.openxmlformats.org/officeDocument/2006/relationships/slideLayout" Target="../slideLayouts/slideLayout36.xml"/><Relationship Id="rId12" Type="http://schemas.openxmlformats.org/officeDocument/2006/relationships/theme" Target="../theme/theme4.xml"/><Relationship Id="rId2" Type="http://schemas.openxmlformats.org/officeDocument/2006/relationships/slideLayout" Target="../slideLayouts/slideLayout31.xml"/><Relationship Id="rId1" Type="http://schemas.openxmlformats.org/officeDocument/2006/relationships/slideLayout" Target="../slideLayouts/slideLayout30.xml"/><Relationship Id="rId6" Type="http://schemas.openxmlformats.org/officeDocument/2006/relationships/slideLayout" Target="../slideLayouts/slideLayout35.xml"/><Relationship Id="rId11" Type="http://schemas.openxmlformats.org/officeDocument/2006/relationships/slideLayout" Target="../slideLayouts/slideLayout40.xml"/><Relationship Id="rId5" Type="http://schemas.openxmlformats.org/officeDocument/2006/relationships/slideLayout" Target="../slideLayouts/slideLayout34.xml"/><Relationship Id="rId10" Type="http://schemas.openxmlformats.org/officeDocument/2006/relationships/slideLayout" Target="../slideLayouts/slideLayout39.xml"/><Relationship Id="rId4" Type="http://schemas.openxmlformats.org/officeDocument/2006/relationships/slideLayout" Target="../slideLayouts/slideLayout33.xml"/><Relationship Id="rId9" Type="http://schemas.openxmlformats.org/officeDocument/2006/relationships/slideLayout" Target="../slideLayouts/slideLayout38.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48.xml"/><Relationship Id="rId3" Type="http://schemas.openxmlformats.org/officeDocument/2006/relationships/slideLayout" Target="../slideLayouts/slideLayout43.xml"/><Relationship Id="rId7" Type="http://schemas.openxmlformats.org/officeDocument/2006/relationships/slideLayout" Target="../slideLayouts/slideLayout47.xml"/><Relationship Id="rId12" Type="http://schemas.openxmlformats.org/officeDocument/2006/relationships/theme" Target="../theme/theme5.xml"/><Relationship Id="rId2" Type="http://schemas.openxmlformats.org/officeDocument/2006/relationships/slideLayout" Target="../slideLayouts/slideLayout42.xml"/><Relationship Id="rId1" Type="http://schemas.openxmlformats.org/officeDocument/2006/relationships/slideLayout" Target="../slideLayouts/slideLayout41.xml"/><Relationship Id="rId6" Type="http://schemas.openxmlformats.org/officeDocument/2006/relationships/slideLayout" Target="../slideLayouts/slideLayout46.xml"/><Relationship Id="rId11" Type="http://schemas.openxmlformats.org/officeDocument/2006/relationships/slideLayout" Target="../slideLayouts/slideLayout51.xml"/><Relationship Id="rId5" Type="http://schemas.openxmlformats.org/officeDocument/2006/relationships/slideLayout" Target="../slideLayouts/slideLayout45.xml"/><Relationship Id="rId10" Type="http://schemas.openxmlformats.org/officeDocument/2006/relationships/slideLayout" Target="../slideLayouts/slideLayout50.xml"/><Relationship Id="rId4" Type="http://schemas.openxmlformats.org/officeDocument/2006/relationships/slideLayout" Target="../slideLayouts/slideLayout44.xml"/><Relationship Id="rId9" Type="http://schemas.openxmlformats.org/officeDocument/2006/relationships/slideLayout" Target="../slideLayouts/slideLayout49.xml"/></Relationships>
</file>

<file path=ppt/slideMasters/_rels/slideMaster6.xml.rels><?xml version="1.0" encoding="UTF-8" standalone="yes"?>
<Relationships xmlns="http://schemas.openxmlformats.org/package/2006/relationships"><Relationship Id="rId8" Type="http://schemas.openxmlformats.org/officeDocument/2006/relationships/theme" Target="../theme/theme6.xml"/><Relationship Id="rId3" Type="http://schemas.openxmlformats.org/officeDocument/2006/relationships/slideLayout" Target="../slideLayouts/slideLayout54.xml"/><Relationship Id="rId7" Type="http://schemas.openxmlformats.org/officeDocument/2006/relationships/slideLayout" Target="../slideLayouts/slideLayout58.xml"/><Relationship Id="rId2" Type="http://schemas.openxmlformats.org/officeDocument/2006/relationships/slideLayout" Target="../slideLayouts/slideLayout53.xml"/><Relationship Id="rId1" Type="http://schemas.openxmlformats.org/officeDocument/2006/relationships/slideLayout" Target="../slideLayouts/slideLayout52.xml"/><Relationship Id="rId6" Type="http://schemas.openxmlformats.org/officeDocument/2006/relationships/slideLayout" Target="../slideLayouts/slideLayout57.xml"/><Relationship Id="rId5" Type="http://schemas.openxmlformats.org/officeDocument/2006/relationships/slideLayout" Target="../slideLayouts/slideLayout56.xml"/><Relationship Id="rId4" Type="http://schemas.openxmlformats.org/officeDocument/2006/relationships/slideLayout" Target="../slideLayouts/slideLayout55.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66.xml"/><Relationship Id="rId3" Type="http://schemas.openxmlformats.org/officeDocument/2006/relationships/slideLayout" Target="../slideLayouts/slideLayout61.xml"/><Relationship Id="rId7" Type="http://schemas.openxmlformats.org/officeDocument/2006/relationships/slideLayout" Target="../slideLayouts/slideLayout65.xml"/><Relationship Id="rId12" Type="http://schemas.openxmlformats.org/officeDocument/2006/relationships/theme" Target="../theme/theme7.xml"/><Relationship Id="rId2" Type="http://schemas.openxmlformats.org/officeDocument/2006/relationships/slideLayout" Target="../slideLayouts/slideLayout60.xml"/><Relationship Id="rId1" Type="http://schemas.openxmlformats.org/officeDocument/2006/relationships/slideLayout" Target="../slideLayouts/slideLayout59.xml"/><Relationship Id="rId6" Type="http://schemas.openxmlformats.org/officeDocument/2006/relationships/slideLayout" Target="../slideLayouts/slideLayout64.xml"/><Relationship Id="rId11" Type="http://schemas.openxmlformats.org/officeDocument/2006/relationships/slideLayout" Target="../slideLayouts/slideLayout69.xml"/><Relationship Id="rId5" Type="http://schemas.openxmlformats.org/officeDocument/2006/relationships/slideLayout" Target="../slideLayouts/slideLayout63.xml"/><Relationship Id="rId10" Type="http://schemas.openxmlformats.org/officeDocument/2006/relationships/slideLayout" Target="../slideLayouts/slideLayout68.xml"/><Relationship Id="rId4" Type="http://schemas.openxmlformats.org/officeDocument/2006/relationships/slideLayout" Target="../slideLayouts/slideLayout62.xml"/><Relationship Id="rId9" Type="http://schemas.openxmlformats.org/officeDocument/2006/relationships/slideLayout" Target="../slideLayouts/slideLayout6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pattFill prst="pct50">
          <a:fgClr>
            <a:schemeClr val="bg1">
              <a:lumMod val="95000"/>
            </a:schemeClr>
          </a:fgClr>
          <a:bgClr>
            <a:schemeClr val="bg1"/>
          </a:bgClr>
        </a:patt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091" y="365211"/>
            <a:ext cx="10514232" cy="1325870"/>
          </a:xfrm>
          <a:prstGeom prst="rect">
            <a:avLst/>
          </a:prstGeom>
        </p:spPr>
        <p:txBody>
          <a:bodyPr vert="horz" lIns="91436" tIns="45718" rIns="91436" bIns="45718"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091" y="1826048"/>
            <a:ext cx="10514232" cy="4352347"/>
          </a:xfrm>
          <a:prstGeom prst="rect">
            <a:avLst/>
          </a:prstGeom>
        </p:spPr>
        <p:txBody>
          <a:bodyPr vert="horz" lIns="91436" tIns="45718" rIns="91436" bIns="45718" rtlCol="0">
            <a:normAutofit/>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38091" y="6357824"/>
            <a:ext cx="2742843" cy="365210"/>
          </a:xfrm>
          <a:prstGeom prst="rect">
            <a:avLst/>
          </a:prstGeom>
        </p:spPr>
        <p:txBody>
          <a:bodyPr vert="horz" lIns="91436" tIns="45718" rIns="91436" bIns="45718" rtlCol="0" anchor="ctr"/>
          <a:lstStyle>
            <a:lvl1pPr algn="l">
              <a:defRPr sz="1200">
                <a:solidFill>
                  <a:schemeClr val="tx1">
                    <a:tint val="75000"/>
                  </a:schemeClr>
                </a:solidFill>
              </a:defRPr>
            </a:lvl1pPr>
          </a:lstStyle>
          <a:p>
            <a:pPr defTabSz="914354" fontAlgn="auto">
              <a:spcBef>
                <a:spcPts val="0"/>
              </a:spcBef>
              <a:spcAft>
                <a:spcPts val="0"/>
              </a:spcAft>
            </a:pPr>
            <a:fld id="{2449DFC4-FDED-4B41-982D-8052FC63661B}" type="datetimeFigureOut">
              <a:rPr lang="zh-CN" altLang="en-US" b="0" smtClean="0">
                <a:solidFill>
                  <a:prstClr val="black">
                    <a:tint val="75000"/>
                  </a:prstClr>
                </a:solidFill>
                <a:latin typeface="Agency FB"/>
              </a:rPr>
              <a:pPr defTabSz="914354" fontAlgn="auto">
                <a:spcBef>
                  <a:spcPts val="0"/>
                </a:spcBef>
                <a:spcAft>
                  <a:spcPts val="0"/>
                </a:spcAft>
              </a:pPr>
              <a:t>2018/4/18</a:t>
            </a:fld>
            <a:endParaRPr lang="zh-CN" altLang="en-US" b="0">
              <a:solidFill>
                <a:prstClr val="black">
                  <a:tint val="75000"/>
                </a:prstClr>
              </a:solidFill>
              <a:latin typeface="Agency FB"/>
            </a:endParaRPr>
          </a:p>
        </p:txBody>
      </p:sp>
      <p:sp>
        <p:nvSpPr>
          <p:cNvPr id="5" name="页脚占位符 4"/>
          <p:cNvSpPr>
            <a:spLocks noGrp="1"/>
          </p:cNvSpPr>
          <p:nvPr>
            <p:ph type="ftr" sz="quarter" idx="3"/>
          </p:nvPr>
        </p:nvSpPr>
        <p:spPr>
          <a:xfrm>
            <a:off x="4038075" y="6357824"/>
            <a:ext cx="4114264" cy="365210"/>
          </a:xfrm>
          <a:prstGeom prst="rect">
            <a:avLst/>
          </a:prstGeom>
        </p:spPr>
        <p:txBody>
          <a:bodyPr vert="horz" lIns="91436" tIns="45718" rIns="91436" bIns="45718" rtlCol="0" anchor="ctr"/>
          <a:lstStyle>
            <a:lvl1pPr algn="ctr">
              <a:defRPr sz="1200">
                <a:solidFill>
                  <a:schemeClr val="tx1">
                    <a:tint val="75000"/>
                  </a:schemeClr>
                </a:solidFill>
              </a:defRPr>
            </a:lvl1pPr>
          </a:lstStyle>
          <a:p>
            <a:pPr defTabSz="914354" fontAlgn="auto">
              <a:spcBef>
                <a:spcPts val="0"/>
              </a:spcBef>
              <a:spcAft>
                <a:spcPts val="0"/>
              </a:spcAft>
            </a:pPr>
            <a:endParaRPr lang="zh-CN" altLang="en-US" b="0">
              <a:solidFill>
                <a:prstClr val="black">
                  <a:tint val="75000"/>
                </a:prstClr>
              </a:solidFill>
              <a:latin typeface="Agency FB"/>
            </a:endParaRPr>
          </a:p>
        </p:txBody>
      </p:sp>
      <p:sp>
        <p:nvSpPr>
          <p:cNvPr id="6" name="灯片编号占位符 5"/>
          <p:cNvSpPr>
            <a:spLocks noGrp="1"/>
          </p:cNvSpPr>
          <p:nvPr>
            <p:ph type="sldNum" sz="quarter" idx="4"/>
          </p:nvPr>
        </p:nvSpPr>
        <p:spPr>
          <a:xfrm>
            <a:off x="8609480" y="6357824"/>
            <a:ext cx="2742843" cy="365210"/>
          </a:xfrm>
          <a:prstGeom prst="rect">
            <a:avLst/>
          </a:prstGeom>
        </p:spPr>
        <p:txBody>
          <a:bodyPr vert="horz" lIns="91436" tIns="45718" rIns="91436" bIns="45718" rtlCol="0" anchor="ctr"/>
          <a:lstStyle>
            <a:lvl1pPr algn="r">
              <a:defRPr sz="1200">
                <a:solidFill>
                  <a:schemeClr val="tx1">
                    <a:tint val="75000"/>
                  </a:schemeClr>
                </a:solidFill>
              </a:defRPr>
            </a:lvl1pPr>
          </a:lstStyle>
          <a:p>
            <a:pPr defTabSz="914354" fontAlgn="auto">
              <a:spcBef>
                <a:spcPts val="0"/>
              </a:spcBef>
              <a:spcAft>
                <a:spcPts val="0"/>
              </a:spcAft>
            </a:pPr>
            <a:fld id="{C65FFF5A-79EA-4B61-A2E3-443713E82035}" type="slidenum">
              <a:rPr lang="zh-CN" altLang="en-US" b="0" smtClean="0">
                <a:solidFill>
                  <a:prstClr val="black">
                    <a:tint val="75000"/>
                  </a:prstClr>
                </a:solidFill>
                <a:latin typeface="Agency FB"/>
              </a:rPr>
              <a:pPr defTabSz="914354" fontAlgn="auto">
                <a:spcBef>
                  <a:spcPts val="0"/>
                </a:spcBef>
                <a:spcAft>
                  <a:spcPts val="0"/>
                </a:spcAft>
              </a:pPr>
              <a:t>‹#›</a:t>
            </a:fld>
            <a:endParaRPr lang="zh-CN" altLang="en-US" b="0">
              <a:solidFill>
                <a:prstClr val="black">
                  <a:tint val="75000"/>
                </a:prstClr>
              </a:solidFill>
              <a:latin typeface="Agency FB"/>
            </a:endParaRPr>
          </a:p>
        </p:txBody>
      </p:sp>
    </p:spTree>
    <p:extLst>
      <p:ext uri="{BB962C8B-B14F-4D97-AF65-F5344CB8AC3E}">
        <p14:creationId xmlns:p14="http://schemas.microsoft.com/office/powerpoint/2010/main" val="1128055518"/>
      </p:ext>
    </p:extLst>
  </p:cSld>
  <p:clrMap bg1="lt1" tx1="dk1" bg2="lt2" tx2="dk2" accent1="accent1" accent2="accent2" accent3="accent3" accent4="accent4" accent5="accent5" accent6="accent6" hlink="hlink" folHlink="folHlink"/>
  <p:sldLayoutIdLst>
    <p:sldLayoutId id="2147483701" r:id="rId1"/>
    <p:sldLayoutId id="2147483702" r:id="rId2"/>
    <p:sldLayoutId id="2147483703" r:id="rId3"/>
    <p:sldLayoutId id="2147483704" r:id="rId4"/>
    <p:sldLayoutId id="2147483705" r:id="rId5"/>
    <p:sldLayoutId id="2147483706" r:id="rId6"/>
    <p:sldLayoutId id="2147483707" r:id="rId7"/>
    <p:sldLayoutId id="2147483708" r:id="rId8"/>
    <p:sldLayoutId id="2147483709" r:id="rId9"/>
    <p:sldLayoutId id="2147483710" r:id="rId10"/>
    <p:sldLayoutId id="2147483711" r:id="rId11"/>
  </p:sldLayoutIdLst>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par>
    </p:tnLst>
  </p:timing>
  <p:txStyles>
    <p:titleStyle>
      <a:lvl1pPr algn="l" defTabSz="914354"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588" indent="-228588" algn="l" defTabSz="914354"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66" indent="-228588" algn="l" defTabSz="914354"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42" indent="-228588" algn="l" defTabSz="914354"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120" indent="-228588" algn="l" defTabSz="914354" rtl="0" eaLnBrk="1" latinLnBrk="0" hangingPunct="1">
        <a:lnSpc>
          <a:spcPct val="90000"/>
        </a:lnSpc>
        <a:spcBef>
          <a:spcPts val="500"/>
        </a:spcBef>
        <a:buFont typeface="Arial" panose="020B0604020202020204" pitchFamily="34" charset="0"/>
        <a:buChar char="•"/>
        <a:defRPr sz="1900" kern="1200">
          <a:solidFill>
            <a:schemeClr val="tx1"/>
          </a:solidFill>
          <a:latin typeface="+mn-lt"/>
          <a:ea typeface="+mn-ea"/>
          <a:cs typeface="+mn-cs"/>
        </a:defRPr>
      </a:lvl4pPr>
      <a:lvl5pPr marL="2057298" indent="-228588" algn="l" defTabSz="914354" rtl="0" eaLnBrk="1" latinLnBrk="0" hangingPunct="1">
        <a:lnSpc>
          <a:spcPct val="90000"/>
        </a:lnSpc>
        <a:spcBef>
          <a:spcPts val="500"/>
        </a:spcBef>
        <a:buFont typeface="Arial" panose="020B0604020202020204" pitchFamily="34" charset="0"/>
        <a:buChar char="•"/>
        <a:defRPr sz="1900" kern="1200">
          <a:solidFill>
            <a:schemeClr val="tx1"/>
          </a:solidFill>
          <a:latin typeface="+mn-lt"/>
          <a:ea typeface="+mn-ea"/>
          <a:cs typeface="+mn-cs"/>
        </a:defRPr>
      </a:lvl5pPr>
      <a:lvl6pPr marL="2514474" indent="-228588" algn="l" defTabSz="914354" rtl="0" eaLnBrk="1" latinLnBrk="0" hangingPunct="1">
        <a:lnSpc>
          <a:spcPct val="90000"/>
        </a:lnSpc>
        <a:spcBef>
          <a:spcPts val="500"/>
        </a:spcBef>
        <a:buFont typeface="Arial" panose="020B0604020202020204" pitchFamily="34" charset="0"/>
        <a:buChar char="•"/>
        <a:defRPr sz="1900" kern="1200">
          <a:solidFill>
            <a:schemeClr val="tx1"/>
          </a:solidFill>
          <a:latin typeface="+mn-lt"/>
          <a:ea typeface="+mn-ea"/>
          <a:cs typeface="+mn-cs"/>
        </a:defRPr>
      </a:lvl6pPr>
      <a:lvl7pPr marL="2971652" indent="-228588" algn="l" defTabSz="914354" rtl="0" eaLnBrk="1" latinLnBrk="0" hangingPunct="1">
        <a:lnSpc>
          <a:spcPct val="90000"/>
        </a:lnSpc>
        <a:spcBef>
          <a:spcPts val="500"/>
        </a:spcBef>
        <a:buFont typeface="Arial" panose="020B0604020202020204" pitchFamily="34" charset="0"/>
        <a:buChar char="•"/>
        <a:defRPr sz="1900" kern="1200">
          <a:solidFill>
            <a:schemeClr val="tx1"/>
          </a:solidFill>
          <a:latin typeface="+mn-lt"/>
          <a:ea typeface="+mn-ea"/>
          <a:cs typeface="+mn-cs"/>
        </a:defRPr>
      </a:lvl7pPr>
      <a:lvl8pPr marL="3428828" indent="-228588" algn="l" defTabSz="914354" rtl="0" eaLnBrk="1" latinLnBrk="0" hangingPunct="1">
        <a:lnSpc>
          <a:spcPct val="90000"/>
        </a:lnSpc>
        <a:spcBef>
          <a:spcPts val="500"/>
        </a:spcBef>
        <a:buFont typeface="Arial" panose="020B0604020202020204" pitchFamily="34" charset="0"/>
        <a:buChar char="•"/>
        <a:defRPr sz="1900" kern="1200">
          <a:solidFill>
            <a:schemeClr val="tx1"/>
          </a:solidFill>
          <a:latin typeface="+mn-lt"/>
          <a:ea typeface="+mn-ea"/>
          <a:cs typeface="+mn-cs"/>
        </a:defRPr>
      </a:lvl8pPr>
      <a:lvl9pPr marL="3886006" indent="-228588" algn="l" defTabSz="914354" rtl="0" eaLnBrk="1" latinLnBrk="0" hangingPunct="1">
        <a:lnSpc>
          <a:spcPct val="90000"/>
        </a:lnSpc>
        <a:spcBef>
          <a:spcPts val="500"/>
        </a:spcBef>
        <a:buFont typeface="Arial" panose="020B0604020202020204" pitchFamily="34" charset="0"/>
        <a:buChar char="•"/>
        <a:defRPr sz="1900" kern="1200">
          <a:solidFill>
            <a:schemeClr val="tx1"/>
          </a:solidFill>
          <a:latin typeface="+mn-lt"/>
          <a:ea typeface="+mn-ea"/>
          <a:cs typeface="+mn-cs"/>
        </a:defRPr>
      </a:lvl9pPr>
    </p:bodyStyle>
    <p:otherStyle>
      <a:defPPr>
        <a:defRPr lang="zh-CN"/>
      </a:defPPr>
      <a:lvl1pPr marL="0" algn="l" defTabSz="914354" rtl="0" eaLnBrk="1" latinLnBrk="0" hangingPunct="1">
        <a:defRPr sz="1900" kern="1200">
          <a:solidFill>
            <a:schemeClr val="tx1"/>
          </a:solidFill>
          <a:latin typeface="+mn-lt"/>
          <a:ea typeface="+mn-ea"/>
          <a:cs typeface="+mn-cs"/>
        </a:defRPr>
      </a:lvl1pPr>
      <a:lvl2pPr marL="457178" algn="l" defTabSz="914354" rtl="0" eaLnBrk="1" latinLnBrk="0" hangingPunct="1">
        <a:defRPr sz="1900" kern="1200">
          <a:solidFill>
            <a:schemeClr val="tx1"/>
          </a:solidFill>
          <a:latin typeface="+mn-lt"/>
          <a:ea typeface="+mn-ea"/>
          <a:cs typeface="+mn-cs"/>
        </a:defRPr>
      </a:lvl2pPr>
      <a:lvl3pPr marL="914354" algn="l" defTabSz="914354" rtl="0" eaLnBrk="1" latinLnBrk="0" hangingPunct="1">
        <a:defRPr sz="1900" kern="1200">
          <a:solidFill>
            <a:schemeClr val="tx1"/>
          </a:solidFill>
          <a:latin typeface="+mn-lt"/>
          <a:ea typeface="+mn-ea"/>
          <a:cs typeface="+mn-cs"/>
        </a:defRPr>
      </a:lvl3pPr>
      <a:lvl4pPr marL="1371532" algn="l" defTabSz="914354" rtl="0" eaLnBrk="1" latinLnBrk="0" hangingPunct="1">
        <a:defRPr sz="1900" kern="1200">
          <a:solidFill>
            <a:schemeClr val="tx1"/>
          </a:solidFill>
          <a:latin typeface="+mn-lt"/>
          <a:ea typeface="+mn-ea"/>
          <a:cs typeface="+mn-cs"/>
        </a:defRPr>
      </a:lvl4pPr>
      <a:lvl5pPr marL="1828708" algn="l" defTabSz="914354" rtl="0" eaLnBrk="1" latinLnBrk="0" hangingPunct="1">
        <a:defRPr sz="1900" kern="1200">
          <a:solidFill>
            <a:schemeClr val="tx1"/>
          </a:solidFill>
          <a:latin typeface="+mn-lt"/>
          <a:ea typeface="+mn-ea"/>
          <a:cs typeface="+mn-cs"/>
        </a:defRPr>
      </a:lvl5pPr>
      <a:lvl6pPr marL="2285886" algn="l" defTabSz="914354" rtl="0" eaLnBrk="1" latinLnBrk="0" hangingPunct="1">
        <a:defRPr sz="1900" kern="1200">
          <a:solidFill>
            <a:schemeClr val="tx1"/>
          </a:solidFill>
          <a:latin typeface="+mn-lt"/>
          <a:ea typeface="+mn-ea"/>
          <a:cs typeface="+mn-cs"/>
        </a:defRPr>
      </a:lvl6pPr>
      <a:lvl7pPr marL="2743062" algn="l" defTabSz="914354" rtl="0" eaLnBrk="1" latinLnBrk="0" hangingPunct="1">
        <a:defRPr sz="1900" kern="1200">
          <a:solidFill>
            <a:schemeClr val="tx1"/>
          </a:solidFill>
          <a:latin typeface="+mn-lt"/>
          <a:ea typeface="+mn-ea"/>
          <a:cs typeface="+mn-cs"/>
        </a:defRPr>
      </a:lvl7pPr>
      <a:lvl8pPr marL="3200240" algn="l" defTabSz="914354" rtl="0" eaLnBrk="1" latinLnBrk="0" hangingPunct="1">
        <a:defRPr sz="1900" kern="1200">
          <a:solidFill>
            <a:schemeClr val="tx1"/>
          </a:solidFill>
          <a:latin typeface="+mn-lt"/>
          <a:ea typeface="+mn-ea"/>
          <a:cs typeface="+mn-cs"/>
        </a:defRPr>
      </a:lvl8pPr>
      <a:lvl9pPr marL="3657417" algn="l" defTabSz="914354" rtl="0" eaLnBrk="1" latinLnBrk="0" hangingPunct="1">
        <a:defRPr sz="19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pattFill prst="pct50">
          <a:fgClr>
            <a:schemeClr val="bg1">
              <a:lumMod val="95000"/>
            </a:schemeClr>
          </a:fgClr>
          <a:bgClr>
            <a:schemeClr val="bg1"/>
          </a:bgClr>
        </a:patt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525" y="274705"/>
            <a:ext cx="10971371" cy="1143265"/>
          </a:xfrm>
          <a:prstGeom prst="rect">
            <a:avLst/>
          </a:prstGeom>
        </p:spPr>
        <p:txBody>
          <a:bodyPr vert="horz" lIns="121917" tIns="60958" rIns="121917" bIns="60958"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525" y="1600575"/>
            <a:ext cx="10971371" cy="4527011"/>
          </a:xfrm>
          <a:prstGeom prst="rect">
            <a:avLst/>
          </a:prstGeom>
        </p:spPr>
        <p:txBody>
          <a:bodyPr vert="horz" lIns="121917" tIns="60958" rIns="121917" bIns="60958"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522" y="6357822"/>
            <a:ext cx="2844430" cy="365210"/>
          </a:xfrm>
          <a:prstGeom prst="rect">
            <a:avLst/>
          </a:prstGeom>
        </p:spPr>
        <p:txBody>
          <a:bodyPr vert="horz" lIns="121917" tIns="60958" rIns="121917" bIns="60958" rtlCol="0" anchor="ctr"/>
          <a:lstStyle>
            <a:lvl1pPr algn="l">
              <a:defRPr sz="1600">
                <a:solidFill>
                  <a:schemeClr val="tx1">
                    <a:tint val="75000"/>
                  </a:schemeClr>
                </a:solidFill>
              </a:defRPr>
            </a:lvl1pPr>
          </a:lstStyle>
          <a:p>
            <a:pPr defTabSz="1219170" fontAlgn="auto">
              <a:spcBef>
                <a:spcPts val="0"/>
              </a:spcBef>
              <a:spcAft>
                <a:spcPts val="0"/>
              </a:spcAft>
            </a:pPr>
            <a:fld id="{530820CF-B880-4189-942D-D702A7CBA730}" type="datetimeFigureOut">
              <a:rPr lang="zh-CN" altLang="en-US" b="0" smtClean="0">
                <a:solidFill>
                  <a:prstClr val="black">
                    <a:tint val="75000"/>
                  </a:prstClr>
                </a:solidFill>
                <a:latin typeface="Calibri"/>
                <a:ea typeface="宋体"/>
              </a:rPr>
              <a:pPr defTabSz="1219170" fontAlgn="auto">
                <a:spcBef>
                  <a:spcPts val="0"/>
                </a:spcBef>
                <a:spcAft>
                  <a:spcPts val="0"/>
                </a:spcAft>
              </a:pPr>
              <a:t>2018/4/18</a:t>
            </a:fld>
            <a:endParaRPr lang="zh-CN" altLang="en-US" b="0">
              <a:solidFill>
                <a:prstClr val="black">
                  <a:tint val="75000"/>
                </a:prstClr>
              </a:solidFill>
              <a:latin typeface="Calibri"/>
              <a:ea typeface="宋体"/>
            </a:endParaRPr>
          </a:p>
        </p:txBody>
      </p:sp>
      <p:sp>
        <p:nvSpPr>
          <p:cNvPr id="5" name="页脚占位符 4"/>
          <p:cNvSpPr>
            <a:spLocks noGrp="1"/>
          </p:cNvSpPr>
          <p:nvPr>
            <p:ph type="ftr" sz="quarter" idx="3"/>
          </p:nvPr>
        </p:nvSpPr>
        <p:spPr>
          <a:xfrm>
            <a:off x="4165061" y="6357822"/>
            <a:ext cx="3860298" cy="365210"/>
          </a:xfrm>
          <a:prstGeom prst="rect">
            <a:avLst/>
          </a:prstGeom>
        </p:spPr>
        <p:txBody>
          <a:bodyPr vert="horz" lIns="121917" tIns="60958" rIns="121917" bIns="60958" rtlCol="0" anchor="ctr"/>
          <a:lstStyle>
            <a:lvl1pPr algn="ctr">
              <a:defRPr sz="1600">
                <a:solidFill>
                  <a:schemeClr val="tx1">
                    <a:tint val="75000"/>
                  </a:schemeClr>
                </a:solidFill>
              </a:defRPr>
            </a:lvl1pPr>
          </a:lstStyle>
          <a:p>
            <a:pPr defTabSz="1219170" fontAlgn="auto">
              <a:spcBef>
                <a:spcPts val="0"/>
              </a:spcBef>
              <a:spcAft>
                <a:spcPts val="0"/>
              </a:spcAft>
            </a:pPr>
            <a:endParaRPr lang="zh-CN" altLang="en-US" b="0">
              <a:solidFill>
                <a:prstClr val="black">
                  <a:tint val="75000"/>
                </a:prstClr>
              </a:solidFill>
              <a:latin typeface="Calibri"/>
              <a:ea typeface="宋体"/>
            </a:endParaRPr>
          </a:p>
        </p:txBody>
      </p:sp>
      <p:sp>
        <p:nvSpPr>
          <p:cNvPr id="6" name="灯片编号占位符 5"/>
          <p:cNvSpPr>
            <a:spLocks noGrp="1"/>
          </p:cNvSpPr>
          <p:nvPr>
            <p:ph type="sldNum" sz="quarter" idx="4"/>
          </p:nvPr>
        </p:nvSpPr>
        <p:spPr>
          <a:xfrm>
            <a:off x="8736466" y="6357822"/>
            <a:ext cx="2844430" cy="365210"/>
          </a:xfrm>
          <a:prstGeom prst="rect">
            <a:avLst/>
          </a:prstGeom>
        </p:spPr>
        <p:txBody>
          <a:bodyPr vert="horz" lIns="121917" tIns="60958" rIns="121917" bIns="60958" rtlCol="0" anchor="ctr"/>
          <a:lstStyle>
            <a:lvl1pPr algn="r">
              <a:defRPr sz="1600">
                <a:solidFill>
                  <a:schemeClr val="tx1">
                    <a:tint val="75000"/>
                  </a:schemeClr>
                </a:solidFill>
              </a:defRPr>
            </a:lvl1pPr>
          </a:lstStyle>
          <a:p>
            <a:pPr defTabSz="1219170" fontAlgn="auto">
              <a:spcBef>
                <a:spcPts val="0"/>
              </a:spcBef>
              <a:spcAft>
                <a:spcPts val="0"/>
              </a:spcAft>
            </a:pPr>
            <a:fld id="{0C913308-F349-4B6D-A68A-DD1791B4A57B}" type="slidenum">
              <a:rPr lang="zh-CN" altLang="en-US" b="0" smtClean="0">
                <a:solidFill>
                  <a:prstClr val="black">
                    <a:tint val="75000"/>
                  </a:prstClr>
                </a:solidFill>
                <a:latin typeface="Calibri"/>
                <a:ea typeface="宋体"/>
              </a:rPr>
              <a:pPr defTabSz="1219170" fontAlgn="auto">
                <a:spcBef>
                  <a:spcPts val="0"/>
                </a:spcBef>
                <a:spcAft>
                  <a:spcPts val="0"/>
                </a:spcAft>
              </a:pPr>
              <a:t>‹#›</a:t>
            </a:fld>
            <a:endParaRPr lang="zh-CN" altLang="en-US" b="0">
              <a:solidFill>
                <a:prstClr val="black">
                  <a:tint val="75000"/>
                </a:prstClr>
              </a:solidFill>
              <a:latin typeface="Calibri"/>
              <a:ea typeface="宋体"/>
            </a:endParaRPr>
          </a:p>
        </p:txBody>
      </p:sp>
    </p:spTree>
    <p:extLst>
      <p:ext uri="{BB962C8B-B14F-4D97-AF65-F5344CB8AC3E}">
        <p14:creationId xmlns:p14="http://schemas.microsoft.com/office/powerpoint/2010/main" val="2574307643"/>
      </p:ext>
    </p:extLst>
  </p:cSld>
  <p:clrMap bg1="lt1" tx1="dk1" bg2="lt2" tx2="dk2" accent1="accent1" accent2="accent2" accent3="accent3" accent4="accent4" accent5="accent5" accent6="accent6" hlink="hlink" folHlink="folHlink"/>
  <p:sldLayoutIdLst>
    <p:sldLayoutId id="2147483713" r:id="rId1"/>
    <p:sldLayoutId id="2147483714" r:id="rId2"/>
    <p:sldLayoutId id="2147483715" r:id="rId3"/>
    <p:sldLayoutId id="2147483716" r:id="rId4"/>
    <p:sldLayoutId id="2147483717" r:id="rId5"/>
    <p:sldLayoutId id="2147483718" r:id="rId6"/>
    <p:sldLayoutId id="2147483719" r:id="rId7"/>
  </p:sldLayoutIdLst>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par>
    </p:tnLst>
  </p:timing>
  <p:txStyles>
    <p:titleStyle>
      <a:lvl1pPr algn="ctr" defTabSz="1219170" rtl="0" eaLnBrk="1" latinLnBrk="0" hangingPunct="1">
        <a:spcBef>
          <a:spcPct val="0"/>
        </a:spcBef>
        <a:buNone/>
        <a:defRPr sz="5900" kern="1200">
          <a:solidFill>
            <a:schemeClr val="tx1"/>
          </a:solidFill>
          <a:latin typeface="+mj-lt"/>
          <a:ea typeface="+mj-ea"/>
          <a:cs typeface="+mj-cs"/>
        </a:defRPr>
      </a:lvl1pPr>
    </p:titleStyle>
    <p:bodyStyle>
      <a:lvl1pPr marL="457189" indent="-457189" algn="l" defTabSz="1219170" rtl="0" eaLnBrk="1" latinLnBrk="0" hangingPunct="1">
        <a:spcBef>
          <a:spcPct val="20000"/>
        </a:spcBef>
        <a:buFont typeface="Arial" pitchFamily="34" charset="0"/>
        <a:buChar char="•"/>
        <a:defRPr sz="4300" kern="1200">
          <a:solidFill>
            <a:schemeClr val="tx1"/>
          </a:solidFill>
          <a:latin typeface="+mn-lt"/>
          <a:ea typeface="+mn-ea"/>
          <a:cs typeface="+mn-cs"/>
        </a:defRPr>
      </a:lvl1pPr>
      <a:lvl2pPr marL="990575" indent="-380990" algn="l" defTabSz="1219170" rtl="0" eaLnBrk="1" latinLnBrk="0" hangingPunct="1">
        <a:spcBef>
          <a:spcPct val="20000"/>
        </a:spcBef>
        <a:buFont typeface="Arial" pitchFamily="34" charset="0"/>
        <a:buChar char="–"/>
        <a:defRPr sz="3700" kern="1200">
          <a:solidFill>
            <a:schemeClr val="tx1"/>
          </a:solidFill>
          <a:latin typeface="+mn-lt"/>
          <a:ea typeface="+mn-ea"/>
          <a:cs typeface="+mn-cs"/>
        </a:defRPr>
      </a:lvl2pPr>
      <a:lvl3pPr marL="1523962" indent="-304792" algn="l" defTabSz="1219170" rtl="0" eaLnBrk="1" latinLnBrk="0" hangingPunct="1">
        <a:spcBef>
          <a:spcPct val="20000"/>
        </a:spcBef>
        <a:buFont typeface="Arial" pitchFamily="34" charset="0"/>
        <a:buChar char="•"/>
        <a:defRPr sz="3200" kern="1200">
          <a:solidFill>
            <a:schemeClr val="tx1"/>
          </a:solidFill>
          <a:latin typeface="+mn-lt"/>
          <a:ea typeface="+mn-ea"/>
          <a:cs typeface="+mn-cs"/>
        </a:defRPr>
      </a:lvl3pPr>
      <a:lvl4pPr marL="2133547" indent="-304792" algn="l" defTabSz="1219170" rtl="0" eaLnBrk="1" latinLnBrk="0" hangingPunct="1">
        <a:spcBef>
          <a:spcPct val="20000"/>
        </a:spcBef>
        <a:buFont typeface="Arial" pitchFamily="34" charset="0"/>
        <a:buChar char="–"/>
        <a:defRPr sz="2700" kern="1200">
          <a:solidFill>
            <a:schemeClr val="tx1"/>
          </a:solidFill>
          <a:latin typeface="+mn-lt"/>
          <a:ea typeface="+mn-ea"/>
          <a:cs typeface="+mn-cs"/>
        </a:defRPr>
      </a:lvl4pPr>
      <a:lvl5pPr marL="2743131" indent="-304792" algn="l" defTabSz="1219170" rtl="0" eaLnBrk="1" latinLnBrk="0" hangingPunct="1">
        <a:spcBef>
          <a:spcPct val="20000"/>
        </a:spcBef>
        <a:buFont typeface="Arial" pitchFamily="34" charset="0"/>
        <a:buChar char="»"/>
        <a:defRPr sz="2700" kern="1200">
          <a:solidFill>
            <a:schemeClr val="tx1"/>
          </a:solidFill>
          <a:latin typeface="+mn-lt"/>
          <a:ea typeface="+mn-ea"/>
          <a:cs typeface="+mn-cs"/>
        </a:defRPr>
      </a:lvl5pPr>
      <a:lvl6pPr marL="3352716" indent="-304792" algn="l" defTabSz="1219170" rtl="0" eaLnBrk="1" latinLnBrk="0" hangingPunct="1">
        <a:spcBef>
          <a:spcPct val="20000"/>
        </a:spcBef>
        <a:buFont typeface="Arial" pitchFamily="34" charset="0"/>
        <a:buChar char="•"/>
        <a:defRPr sz="2700" kern="1200">
          <a:solidFill>
            <a:schemeClr val="tx1"/>
          </a:solidFill>
          <a:latin typeface="+mn-lt"/>
          <a:ea typeface="+mn-ea"/>
          <a:cs typeface="+mn-cs"/>
        </a:defRPr>
      </a:lvl6pPr>
      <a:lvl7pPr marL="3962301" indent="-304792" algn="l" defTabSz="1219170" rtl="0" eaLnBrk="1" latinLnBrk="0" hangingPunct="1">
        <a:spcBef>
          <a:spcPct val="20000"/>
        </a:spcBef>
        <a:buFont typeface="Arial" pitchFamily="34" charset="0"/>
        <a:buChar char="•"/>
        <a:defRPr sz="2700" kern="1200">
          <a:solidFill>
            <a:schemeClr val="tx1"/>
          </a:solidFill>
          <a:latin typeface="+mn-lt"/>
          <a:ea typeface="+mn-ea"/>
          <a:cs typeface="+mn-cs"/>
        </a:defRPr>
      </a:lvl7pPr>
      <a:lvl8pPr marL="4571886" indent="-304792" algn="l" defTabSz="1219170" rtl="0" eaLnBrk="1" latinLnBrk="0" hangingPunct="1">
        <a:spcBef>
          <a:spcPct val="20000"/>
        </a:spcBef>
        <a:buFont typeface="Arial" pitchFamily="34" charset="0"/>
        <a:buChar char="•"/>
        <a:defRPr sz="2700" kern="1200">
          <a:solidFill>
            <a:schemeClr val="tx1"/>
          </a:solidFill>
          <a:latin typeface="+mn-lt"/>
          <a:ea typeface="+mn-ea"/>
          <a:cs typeface="+mn-cs"/>
        </a:defRPr>
      </a:lvl8pPr>
      <a:lvl9pPr marL="5181470" indent="-304792" algn="l" defTabSz="1219170" rtl="0" eaLnBrk="1" latinLnBrk="0" hangingPunct="1">
        <a:spcBef>
          <a:spcPct val="20000"/>
        </a:spcBef>
        <a:buFont typeface="Arial" pitchFamily="34" charset="0"/>
        <a:buChar char="•"/>
        <a:defRPr sz="2700" kern="1200">
          <a:solidFill>
            <a:schemeClr val="tx1"/>
          </a:solidFill>
          <a:latin typeface="+mn-lt"/>
          <a:ea typeface="+mn-ea"/>
          <a:cs typeface="+mn-cs"/>
        </a:defRPr>
      </a:lvl9pPr>
    </p:bodyStyle>
    <p:otherStyle>
      <a:defPPr>
        <a:defRPr lang="zh-CN"/>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pattFill prst="pct50">
          <a:fgClr>
            <a:schemeClr val="bg1">
              <a:lumMod val="95000"/>
            </a:schemeClr>
          </a:fgClr>
          <a:bgClr>
            <a:schemeClr val="bg1"/>
          </a:bgClr>
        </a:patt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091" y="365210"/>
            <a:ext cx="10514231" cy="1325870"/>
          </a:xfrm>
          <a:prstGeom prst="rect">
            <a:avLst/>
          </a:prstGeom>
        </p:spPr>
        <p:txBody>
          <a:bodyPr vert="horz" lIns="91438" tIns="45719" rIns="91438" bIns="45719"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091" y="1826048"/>
            <a:ext cx="10514231" cy="4352346"/>
          </a:xfrm>
          <a:prstGeom prst="rect">
            <a:avLst/>
          </a:prstGeom>
        </p:spPr>
        <p:txBody>
          <a:bodyPr vert="horz" lIns="91438" tIns="45719" rIns="91438" bIns="45719" rtlCol="0">
            <a:normAutofit/>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38091" y="6357822"/>
            <a:ext cx="2742843" cy="365210"/>
          </a:xfrm>
          <a:prstGeom prst="rect">
            <a:avLst/>
          </a:prstGeom>
        </p:spPr>
        <p:txBody>
          <a:bodyPr vert="horz" lIns="91438" tIns="45719" rIns="91438" bIns="45719" rtlCol="0" anchor="ctr"/>
          <a:lstStyle>
            <a:lvl1pPr algn="l">
              <a:defRPr sz="1200">
                <a:solidFill>
                  <a:schemeClr val="tx1">
                    <a:tint val="75000"/>
                  </a:schemeClr>
                </a:solidFill>
              </a:defRPr>
            </a:lvl1pPr>
          </a:lstStyle>
          <a:p>
            <a:pPr defTabSz="914377" fontAlgn="auto">
              <a:spcBef>
                <a:spcPts val="0"/>
              </a:spcBef>
              <a:spcAft>
                <a:spcPts val="0"/>
              </a:spcAft>
            </a:pPr>
            <a:fld id="{2449DFC4-FDED-4B41-982D-8052FC63661B}" type="datetimeFigureOut">
              <a:rPr lang="zh-CN" altLang="en-US" b="0" smtClean="0">
                <a:solidFill>
                  <a:prstClr val="black">
                    <a:tint val="75000"/>
                  </a:prstClr>
                </a:solidFill>
                <a:latin typeface="Agency FB"/>
              </a:rPr>
              <a:pPr defTabSz="914377" fontAlgn="auto">
                <a:spcBef>
                  <a:spcPts val="0"/>
                </a:spcBef>
                <a:spcAft>
                  <a:spcPts val="0"/>
                </a:spcAft>
              </a:pPr>
              <a:t>2018/4/18</a:t>
            </a:fld>
            <a:endParaRPr lang="zh-CN" altLang="en-US" b="0">
              <a:solidFill>
                <a:prstClr val="black">
                  <a:tint val="75000"/>
                </a:prstClr>
              </a:solidFill>
              <a:latin typeface="Agency FB"/>
            </a:endParaRPr>
          </a:p>
        </p:txBody>
      </p:sp>
      <p:sp>
        <p:nvSpPr>
          <p:cNvPr id="5" name="页脚占位符 4"/>
          <p:cNvSpPr>
            <a:spLocks noGrp="1"/>
          </p:cNvSpPr>
          <p:nvPr>
            <p:ph type="ftr" sz="quarter" idx="3"/>
          </p:nvPr>
        </p:nvSpPr>
        <p:spPr>
          <a:xfrm>
            <a:off x="4038075" y="6357822"/>
            <a:ext cx="4114264" cy="365210"/>
          </a:xfrm>
          <a:prstGeom prst="rect">
            <a:avLst/>
          </a:prstGeom>
        </p:spPr>
        <p:txBody>
          <a:bodyPr vert="horz" lIns="91438" tIns="45719" rIns="91438" bIns="45719" rtlCol="0" anchor="ctr"/>
          <a:lstStyle>
            <a:lvl1pPr algn="ctr">
              <a:defRPr sz="1200">
                <a:solidFill>
                  <a:schemeClr val="tx1">
                    <a:tint val="75000"/>
                  </a:schemeClr>
                </a:solidFill>
              </a:defRPr>
            </a:lvl1pPr>
          </a:lstStyle>
          <a:p>
            <a:pPr defTabSz="914377" fontAlgn="auto">
              <a:spcBef>
                <a:spcPts val="0"/>
              </a:spcBef>
              <a:spcAft>
                <a:spcPts val="0"/>
              </a:spcAft>
            </a:pPr>
            <a:endParaRPr lang="zh-CN" altLang="en-US" b="0">
              <a:solidFill>
                <a:prstClr val="black">
                  <a:tint val="75000"/>
                </a:prstClr>
              </a:solidFill>
              <a:latin typeface="Agency FB"/>
            </a:endParaRPr>
          </a:p>
        </p:txBody>
      </p:sp>
      <p:sp>
        <p:nvSpPr>
          <p:cNvPr id="6" name="灯片编号占位符 5"/>
          <p:cNvSpPr>
            <a:spLocks noGrp="1"/>
          </p:cNvSpPr>
          <p:nvPr>
            <p:ph type="sldNum" sz="quarter" idx="4"/>
          </p:nvPr>
        </p:nvSpPr>
        <p:spPr>
          <a:xfrm>
            <a:off x="8609479" y="6357822"/>
            <a:ext cx="2742843" cy="365210"/>
          </a:xfrm>
          <a:prstGeom prst="rect">
            <a:avLst/>
          </a:prstGeom>
        </p:spPr>
        <p:txBody>
          <a:bodyPr vert="horz" lIns="91438" tIns="45719" rIns="91438" bIns="45719" rtlCol="0" anchor="ctr"/>
          <a:lstStyle>
            <a:lvl1pPr algn="r">
              <a:defRPr sz="1200">
                <a:solidFill>
                  <a:schemeClr val="tx1">
                    <a:tint val="75000"/>
                  </a:schemeClr>
                </a:solidFill>
              </a:defRPr>
            </a:lvl1pPr>
          </a:lstStyle>
          <a:p>
            <a:pPr defTabSz="914377" fontAlgn="auto">
              <a:spcBef>
                <a:spcPts val="0"/>
              </a:spcBef>
              <a:spcAft>
                <a:spcPts val="0"/>
              </a:spcAft>
            </a:pPr>
            <a:fld id="{C65FFF5A-79EA-4B61-A2E3-443713E82035}" type="slidenum">
              <a:rPr lang="zh-CN" altLang="en-US" b="0" smtClean="0">
                <a:solidFill>
                  <a:prstClr val="black">
                    <a:tint val="75000"/>
                  </a:prstClr>
                </a:solidFill>
                <a:latin typeface="Agency FB"/>
              </a:rPr>
              <a:pPr defTabSz="914377" fontAlgn="auto">
                <a:spcBef>
                  <a:spcPts val="0"/>
                </a:spcBef>
                <a:spcAft>
                  <a:spcPts val="0"/>
                </a:spcAft>
              </a:pPr>
              <a:t>‹#›</a:t>
            </a:fld>
            <a:endParaRPr lang="zh-CN" altLang="en-US" b="0">
              <a:solidFill>
                <a:prstClr val="black">
                  <a:tint val="75000"/>
                </a:prstClr>
              </a:solidFill>
              <a:latin typeface="Agency FB"/>
            </a:endParaRPr>
          </a:p>
        </p:txBody>
      </p:sp>
    </p:spTree>
    <p:extLst>
      <p:ext uri="{BB962C8B-B14F-4D97-AF65-F5344CB8AC3E}">
        <p14:creationId xmlns:p14="http://schemas.microsoft.com/office/powerpoint/2010/main" val="3477322238"/>
      </p:ext>
    </p:extLst>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par>
    </p:tnLst>
  </p:timing>
  <p:txStyles>
    <p:titleStyle>
      <a:lvl1pPr algn="l" defTabSz="914377"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594" indent="-228594" algn="l" defTabSz="914377"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900" kern="1200">
          <a:solidFill>
            <a:schemeClr val="tx1"/>
          </a:solidFill>
          <a:latin typeface="+mn-lt"/>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9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9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9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9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900" kern="1200">
          <a:solidFill>
            <a:schemeClr val="tx1"/>
          </a:solidFill>
          <a:latin typeface="+mn-lt"/>
          <a:ea typeface="+mn-ea"/>
          <a:cs typeface="+mn-cs"/>
        </a:defRPr>
      </a:lvl9pPr>
    </p:bodyStyle>
    <p:otherStyle>
      <a:defPPr>
        <a:defRPr lang="zh-CN"/>
      </a:defPPr>
      <a:lvl1pPr marL="0" algn="l" defTabSz="914377" rtl="0" eaLnBrk="1" latinLnBrk="0" hangingPunct="1">
        <a:defRPr sz="1900" kern="1200">
          <a:solidFill>
            <a:schemeClr val="tx1"/>
          </a:solidFill>
          <a:latin typeface="+mn-lt"/>
          <a:ea typeface="+mn-ea"/>
          <a:cs typeface="+mn-cs"/>
        </a:defRPr>
      </a:lvl1pPr>
      <a:lvl2pPr marL="457189" algn="l" defTabSz="914377" rtl="0" eaLnBrk="1" latinLnBrk="0" hangingPunct="1">
        <a:defRPr sz="1900" kern="1200">
          <a:solidFill>
            <a:schemeClr val="tx1"/>
          </a:solidFill>
          <a:latin typeface="+mn-lt"/>
          <a:ea typeface="+mn-ea"/>
          <a:cs typeface="+mn-cs"/>
        </a:defRPr>
      </a:lvl2pPr>
      <a:lvl3pPr marL="914377" algn="l" defTabSz="914377" rtl="0" eaLnBrk="1" latinLnBrk="0" hangingPunct="1">
        <a:defRPr sz="1900" kern="1200">
          <a:solidFill>
            <a:schemeClr val="tx1"/>
          </a:solidFill>
          <a:latin typeface="+mn-lt"/>
          <a:ea typeface="+mn-ea"/>
          <a:cs typeface="+mn-cs"/>
        </a:defRPr>
      </a:lvl3pPr>
      <a:lvl4pPr marL="1371566" algn="l" defTabSz="914377" rtl="0" eaLnBrk="1" latinLnBrk="0" hangingPunct="1">
        <a:defRPr sz="1900" kern="1200">
          <a:solidFill>
            <a:schemeClr val="tx1"/>
          </a:solidFill>
          <a:latin typeface="+mn-lt"/>
          <a:ea typeface="+mn-ea"/>
          <a:cs typeface="+mn-cs"/>
        </a:defRPr>
      </a:lvl4pPr>
      <a:lvl5pPr marL="1828754" algn="l" defTabSz="914377" rtl="0" eaLnBrk="1" latinLnBrk="0" hangingPunct="1">
        <a:defRPr sz="1900" kern="1200">
          <a:solidFill>
            <a:schemeClr val="tx1"/>
          </a:solidFill>
          <a:latin typeface="+mn-lt"/>
          <a:ea typeface="+mn-ea"/>
          <a:cs typeface="+mn-cs"/>
        </a:defRPr>
      </a:lvl5pPr>
      <a:lvl6pPr marL="2285943" algn="l" defTabSz="914377" rtl="0" eaLnBrk="1" latinLnBrk="0" hangingPunct="1">
        <a:defRPr sz="1900" kern="1200">
          <a:solidFill>
            <a:schemeClr val="tx1"/>
          </a:solidFill>
          <a:latin typeface="+mn-lt"/>
          <a:ea typeface="+mn-ea"/>
          <a:cs typeface="+mn-cs"/>
        </a:defRPr>
      </a:lvl6pPr>
      <a:lvl7pPr marL="2743131" algn="l" defTabSz="914377" rtl="0" eaLnBrk="1" latinLnBrk="0" hangingPunct="1">
        <a:defRPr sz="1900" kern="1200">
          <a:solidFill>
            <a:schemeClr val="tx1"/>
          </a:solidFill>
          <a:latin typeface="+mn-lt"/>
          <a:ea typeface="+mn-ea"/>
          <a:cs typeface="+mn-cs"/>
        </a:defRPr>
      </a:lvl7pPr>
      <a:lvl8pPr marL="3200320" algn="l" defTabSz="914377" rtl="0" eaLnBrk="1" latinLnBrk="0" hangingPunct="1">
        <a:defRPr sz="1900" kern="1200">
          <a:solidFill>
            <a:schemeClr val="tx1"/>
          </a:solidFill>
          <a:latin typeface="+mn-lt"/>
          <a:ea typeface="+mn-ea"/>
          <a:cs typeface="+mn-cs"/>
        </a:defRPr>
      </a:lvl8pPr>
      <a:lvl9pPr marL="3657509" algn="l" defTabSz="914377" rtl="0" eaLnBrk="1" latinLnBrk="0" hangingPunct="1">
        <a:defRPr sz="19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pattFill prst="pct50">
          <a:fgClr>
            <a:schemeClr val="bg1">
              <a:lumMod val="95000"/>
            </a:schemeClr>
          </a:fgClr>
          <a:bgClr>
            <a:schemeClr val="bg1"/>
          </a:bgClr>
        </a:patt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091" y="365210"/>
            <a:ext cx="10514231" cy="1325870"/>
          </a:xfrm>
          <a:prstGeom prst="rect">
            <a:avLst/>
          </a:prstGeom>
        </p:spPr>
        <p:txBody>
          <a:bodyPr vert="horz" lIns="91438" tIns="45719" rIns="91438" bIns="45719"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091" y="1826048"/>
            <a:ext cx="10514231" cy="4352346"/>
          </a:xfrm>
          <a:prstGeom prst="rect">
            <a:avLst/>
          </a:prstGeom>
        </p:spPr>
        <p:txBody>
          <a:bodyPr vert="horz" lIns="91438" tIns="45719" rIns="91438" bIns="45719" rtlCol="0">
            <a:normAutofit/>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38091" y="6357822"/>
            <a:ext cx="2742843" cy="365210"/>
          </a:xfrm>
          <a:prstGeom prst="rect">
            <a:avLst/>
          </a:prstGeom>
        </p:spPr>
        <p:txBody>
          <a:bodyPr vert="horz" lIns="91438" tIns="45719" rIns="91438" bIns="45719" rtlCol="0" anchor="ctr"/>
          <a:lstStyle>
            <a:lvl1pPr algn="l">
              <a:defRPr sz="1200">
                <a:solidFill>
                  <a:schemeClr val="tx1">
                    <a:tint val="75000"/>
                  </a:schemeClr>
                </a:solidFill>
              </a:defRPr>
            </a:lvl1pPr>
          </a:lstStyle>
          <a:p>
            <a:pPr defTabSz="914377" fontAlgn="auto">
              <a:spcBef>
                <a:spcPts val="0"/>
              </a:spcBef>
              <a:spcAft>
                <a:spcPts val="0"/>
              </a:spcAft>
            </a:pPr>
            <a:fld id="{2449DFC4-FDED-4B41-982D-8052FC63661B}" type="datetimeFigureOut">
              <a:rPr lang="zh-CN" altLang="en-US" b="0" smtClean="0">
                <a:solidFill>
                  <a:prstClr val="black">
                    <a:tint val="75000"/>
                  </a:prstClr>
                </a:solidFill>
                <a:latin typeface="Agency FB"/>
              </a:rPr>
              <a:pPr defTabSz="914377" fontAlgn="auto">
                <a:spcBef>
                  <a:spcPts val="0"/>
                </a:spcBef>
                <a:spcAft>
                  <a:spcPts val="0"/>
                </a:spcAft>
              </a:pPr>
              <a:t>2018/4/18</a:t>
            </a:fld>
            <a:endParaRPr lang="zh-CN" altLang="en-US" b="0">
              <a:solidFill>
                <a:prstClr val="black">
                  <a:tint val="75000"/>
                </a:prstClr>
              </a:solidFill>
              <a:latin typeface="Agency FB"/>
            </a:endParaRPr>
          </a:p>
        </p:txBody>
      </p:sp>
      <p:sp>
        <p:nvSpPr>
          <p:cNvPr id="5" name="页脚占位符 4"/>
          <p:cNvSpPr>
            <a:spLocks noGrp="1"/>
          </p:cNvSpPr>
          <p:nvPr>
            <p:ph type="ftr" sz="quarter" idx="3"/>
          </p:nvPr>
        </p:nvSpPr>
        <p:spPr>
          <a:xfrm>
            <a:off x="4038075" y="6357822"/>
            <a:ext cx="4114264" cy="365210"/>
          </a:xfrm>
          <a:prstGeom prst="rect">
            <a:avLst/>
          </a:prstGeom>
        </p:spPr>
        <p:txBody>
          <a:bodyPr vert="horz" lIns="91438" tIns="45719" rIns="91438" bIns="45719" rtlCol="0" anchor="ctr"/>
          <a:lstStyle>
            <a:lvl1pPr algn="ctr">
              <a:defRPr sz="1200">
                <a:solidFill>
                  <a:schemeClr val="tx1">
                    <a:tint val="75000"/>
                  </a:schemeClr>
                </a:solidFill>
              </a:defRPr>
            </a:lvl1pPr>
          </a:lstStyle>
          <a:p>
            <a:pPr defTabSz="914377" fontAlgn="auto">
              <a:spcBef>
                <a:spcPts val="0"/>
              </a:spcBef>
              <a:spcAft>
                <a:spcPts val="0"/>
              </a:spcAft>
            </a:pPr>
            <a:endParaRPr lang="zh-CN" altLang="en-US" b="0">
              <a:solidFill>
                <a:prstClr val="black">
                  <a:tint val="75000"/>
                </a:prstClr>
              </a:solidFill>
              <a:latin typeface="Agency FB"/>
            </a:endParaRPr>
          </a:p>
        </p:txBody>
      </p:sp>
      <p:sp>
        <p:nvSpPr>
          <p:cNvPr id="6" name="灯片编号占位符 5"/>
          <p:cNvSpPr>
            <a:spLocks noGrp="1"/>
          </p:cNvSpPr>
          <p:nvPr>
            <p:ph type="sldNum" sz="quarter" idx="4"/>
          </p:nvPr>
        </p:nvSpPr>
        <p:spPr>
          <a:xfrm>
            <a:off x="8609479" y="6357822"/>
            <a:ext cx="2742843" cy="365210"/>
          </a:xfrm>
          <a:prstGeom prst="rect">
            <a:avLst/>
          </a:prstGeom>
        </p:spPr>
        <p:txBody>
          <a:bodyPr vert="horz" lIns="91438" tIns="45719" rIns="91438" bIns="45719" rtlCol="0" anchor="ctr"/>
          <a:lstStyle>
            <a:lvl1pPr algn="r">
              <a:defRPr sz="1200">
                <a:solidFill>
                  <a:schemeClr val="tx1">
                    <a:tint val="75000"/>
                  </a:schemeClr>
                </a:solidFill>
              </a:defRPr>
            </a:lvl1pPr>
          </a:lstStyle>
          <a:p>
            <a:pPr defTabSz="914377" fontAlgn="auto">
              <a:spcBef>
                <a:spcPts val="0"/>
              </a:spcBef>
              <a:spcAft>
                <a:spcPts val="0"/>
              </a:spcAft>
            </a:pPr>
            <a:fld id="{C65FFF5A-79EA-4B61-A2E3-443713E82035}" type="slidenum">
              <a:rPr lang="zh-CN" altLang="en-US" b="0" smtClean="0">
                <a:solidFill>
                  <a:prstClr val="black">
                    <a:tint val="75000"/>
                  </a:prstClr>
                </a:solidFill>
                <a:latin typeface="Agency FB"/>
              </a:rPr>
              <a:pPr defTabSz="914377" fontAlgn="auto">
                <a:spcBef>
                  <a:spcPts val="0"/>
                </a:spcBef>
                <a:spcAft>
                  <a:spcPts val="0"/>
                </a:spcAft>
              </a:pPr>
              <a:t>‹#›</a:t>
            </a:fld>
            <a:endParaRPr lang="zh-CN" altLang="en-US" b="0">
              <a:solidFill>
                <a:prstClr val="black">
                  <a:tint val="75000"/>
                </a:prstClr>
              </a:solidFill>
              <a:latin typeface="Agency FB"/>
            </a:endParaRPr>
          </a:p>
        </p:txBody>
      </p:sp>
    </p:spTree>
    <p:extLst>
      <p:ext uri="{BB962C8B-B14F-4D97-AF65-F5344CB8AC3E}">
        <p14:creationId xmlns:p14="http://schemas.microsoft.com/office/powerpoint/2010/main" val="1058544824"/>
      </p:ext>
    </p:extLst>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par>
    </p:tnLst>
  </p:timing>
  <p:txStyles>
    <p:titleStyle>
      <a:lvl1pPr algn="l" defTabSz="914377"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594" indent="-228594" algn="l" defTabSz="914377"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900" kern="1200">
          <a:solidFill>
            <a:schemeClr val="tx1"/>
          </a:solidFill>
          <a:latin typeface="+mn-lt"/>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9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9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9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9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900" kern="1200">
          <a:solidFill>
            <a:schemeClr val="tx1"/>
          </a:solidFill>
          <a:latin typeface="+mn-lt"/>
          <a:ea typeface="+mn-ea"/>
          <a:cs typeface="+mn-cs"/>
        </a:defRPr>
      </a:lvl9pPr>
    </p:bodyStyle>
    <p:otherStyle>
      <a:defPPr>
        <a:defRPr lang="zh-CN"/>
      </a:defPPr>
      <a:lvl1pPr marL="0" algn="l" defTabSz="914377" rtl="0" eaLnBrk="1" latinLnBrk="0" hangingPunct="1">
        <a:defRPr sz="1900" kern="1200">
          <a:solidFill>
            <a:schemeClr val="tx1"/>
          </a:solidFill>
          <a:latin typeface="+mn-lt"/>
          <a:ea typeface="+mn-ea"/>
          <a:cs typeface="+mn-cs"/>
        </a:defRPr>
      </a:lvl1pPr>
      <a:lvl2pPr marL="457189" algn="l" defTabSz="914377" rtl="0" eaLnBrk="1" latinLnBrk="0" hangingPunct="1">
        <a:defRPr sz="1900" kern="1200">
          <a:solidFill>
            <a:schemeClr val="tx1"/>
          </a:solidFill>
          <a:latin typeface="+mn-lt"/>
          <a:ea typeface="+mn-ea"/>
          <a:cs typeface="+mn-cs"/>
        </a:defRPr>
      </a:lvl2pPr>
      <a:lvl3pPr marL="914377" algn="l" defTabSz="914377" rtl="0" eaLnBrk="1" latinLnBrk="0" hangingPunct="1">
        <a:defRPr sz="1900" kern="1200">
          <a:solidFill>
            <a:schemeClr val="tx1"/>
          </a:solidFill>
          <a:latin typeface="+mn-lt"/>
          <a:ea typeface="+mn-ea"/>
          <a:cs typeface="+mn-cs"/>
        </a:defRPr>
      </a:lvl3pPr>
      <a:lvl4pPr marL="1371566" algn="l" defTabSz="914377" rtl="0" eaLnBrk="1" latinLnBrk="0" hangingPunct="1">
        <a:defRPr sz="1900" kern="1200">
          <a:solidFill>
            <a:schemeClr val="tx1"/>
          </a:solidFill>
          <a:latin typeface="+mn-lt"/>
          <a:ea typeface="+mn-ea"/>
          <a:cs typeface="+mn-cs"/>
        </a:defRPr>
      </a:lvl4pPr>
      <a:lvl5pPr marL="1828754" algn="l" defTabSz="914377" rtl="0" eaLnBrk="1" latinLnBrk="0" hangingPunct="1">
        <a:defRPr sz="1900" kern="1200">
          <a:solidFill>
            <a:schemeClr val="tx1"/>
          </a:solidFill>
          <a:latin typeface="+mn-lt"/>
          <a:ea typeface="+mn-ea"/>
          <a:cs typeface="+mn-cs"/>
        </a:defRPr>
      </a:lvl5pPr>
      <a:lvl6pPr marL="2285943" algn="l" defTabSz="914377" rtl="0" eaLnBrk="1" latinLnBrk="0" hangingPunct="1">
        <a:defRPr sz="1900" kern="1200">
          <a:solidFill>
            <a:schemeClr val="tx1"/>
          </a:solidFill>
          <a:latin typeface="+mn-lt"/>
          <a:ea typeface="+mn-ea"/>
          <a:cs typeface="+mn-cs"/>
        </a:defRPr>
      </a:lvl6pPr>
      <a:lvl7pPr marL="2743131" algn="l" defTabSz="914377" rtl="0" eaLnBrk="1" latinLnBrk="0" hangingPunct="1">
        <a:defRPr sz="1900" kern="1200">
          <a:solidFill>
            <a:schemeClr val="tx1"/>
          </a:solidFill>
          <a:latin typeface="+mn-lt"/>
          <a:ea typeface="+mn-ea"/>
          <a:cs typeface="+mn-cs"/>
        </a:defRPr>
      </a:lvl7pPr>
      <a:lvl8pPr marL="3200320" algn="l" defTabSz="914377" rtl="0" eaLnBrk="1" latinLnBrk="0" hangingPunct="1">
        <a:defRPr sz="1900" kern="1200">
          <a:solidFill>
            <a:schemeClr val="tx1"/>
          </a:solidFill>
          <a:latin typeface="+mn-lt"/>
          <a:ea typeface="+mn-ea"/>
          <a:cs typeface="+mn-cs"/>
        </a:defRPr>
      </a:lvl8pPr>
      <a:lvl9pPr marL="3657509" algn="l" defTabSz="914377" rtl="0" eaLnBrk="1" latinLnBrk="0" hangingPunct="1">
        <a:defRPr sz="19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pattFill prst="pct50">
          <a:fgClr>
            <a:schemeClr val="bg1">
              <a:lumMod val="95000"/>
            </a:schemeClr>
          </a:fgClr>
          <a:bgClr>
            <a:schemeClr val="bg1"/>
          </a:bgClr>
        </a:patt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091" y="365210"/>
            <a:ext cx="10514231" cy="1325870"/>
          </a:xfrm>
          <a:prstGeom prst="rect">
            <a:avLst/>
          </a:prstGeom>
        </p:spPr>
        <p:txBody>
          <a:bodyPr vert="horz" lIns="91438" tIns="45719" rIns="91438" bIns="45719"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091" y="1826048"/>
            <a:ext cx="10514231" cy="4352346"/>
          </a:xfrm>
          <a:prstGeom prst="rect">
            <a:avLst/>
          </a:prstGeom>
        </p:spPr>
        <p:txBody>
          <a:bodyPr vert="horz" lIns="91438" tIns="45719" rIns="91438" bIns="45719" rtlCol="0">
            <a:normAutofit/>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38091" y="6357822"/>
            <a:ext cx="2742843" cy="365210"/>
          </a:xfrm>
          <a:prstGeom prst="rect">
            <a:avLst/>
          </a:prstGeom>
        </p:spPr>
        <p:txBody>
          <a:bodyPr vert="horz" lIns="91438" tIns="45719" rIns="91438" bIns="45719" rtlCol="0" anchor="ctr"/>
          <a:lstStyle>
            <a:lvl1pPr algn="l">
              <a:defRPr sz="1200">
                <a:solidFill>
                  <a:schemeClr val="tx1">
                    <a:tint val="75000"/>
                  </a:schemeClr>
                </a:solidFill>
              </a:defRPr>
            </a:lvl1pPr>
          </a:lstStyle>
          <a:p>
            <a:pPr defTabSz="914377" fontAlgn="auto">
              <a:spcBef>
                <a:spcPts val="0"/>
              </a:spcBef>
              <a:spcAft>
                <a:spcPts val="0"/>
              </a:spcAft>
            </a:pPr>
            <a:fld id="{2449DFC4-FDED-4B41-982D-8052FC63661B}" type="datetimeFigureOut">
              <a:rPr lang="zh-CN" altLang="en-US" b="0" smtClean="0">
                <a:solidFill>
                  <a:prstClr val="black">
                    <a:tint val="75000"/>
                  </a:prstClr>
                </a:solidFill>
                <a:latin typeface="Agency FB"/>
              </a:rPr>
              <a:pPr defTabSz="914377" fontAlgn="auto">
                <a:spcBef>
                  <a:spcPts val="0"/>
                </a:spcBef>
                <a:spcAft>
                  <a:spcPts val="0"/>
                </a:spcAft>
              </a:pPr>
              <a:t>2018/4/18</a:t>
            </a:fld>
            <a:endParaRPr lang="zh-CN" altLang="en-US" b="0">
              <a:solidFill>
                <a:prstClr val="black">
                  <a:tint val="75000"/>
                </a:prstClr>
              </a:solidFill>
              <a:latin typeface="Agency FB"/>
            </a:endParaRPr>
          </a:p>
        </p:txBody>
      </p:sp>
      <p:sp>
        <p:nvSpPr>
          <p:cNvPr id="5" name="页脚占位符 4"/>
          <p:cNvSpPr>
            <a:spLocks noGrp="1"/>
          </p:cNvSpPr>
          <p:nvPr>
            <p:ph type="ftr" sz="quarter" idx="3"/>
          </p:nvPr>
        </p:nvSpPr>
        <p:spPr>
          <a:xfrm>
            <a:off x="4038075" y="6357822"/>
            <a:ext cx="4114264" cy="365210"/>
          </a:xfrm>
          <a:prstGeom prst="rect">
            <a:avLst/>
          </a:prstGeom>
        </p:spPr>
        <p:txBody>
          <a:bodyPr vert="horz" lIns="91438" tIns="45719" rIns="91438" bIns="45719" rtlCol="0" anchor="ctr"/>
          <a:lstStyle>
            <a:lvl1pPr algn="ctr">
              <a:defRPr sz="1200">
                <a:solidFill>
                  <a:schemeClr val="tx1">
                    <a:tint val="75000"/>
                  </a:schemeClr>
                </a:solidFill>
              </a:defRPr>
            </a:lvl1pPr>
          </a:lstStyle>
          <a:p>
            <a:pPr defTabSz="914377" fontAlgn="auto">
              <a:spcBef>
                <a:spcPts val="0"/>
              </a:spcBef>
              <a:spcAft>
                <a:spcPts val="0"/>
              </a:spcAft>
            </a:pPr>
            <a:endParaRPr lang="zh-CN" altLang="en-US" b="0">
              <a:solidFill>
                <a:prstClr val="black">
                  <a:tint val="75000"/>
                </a:prstClr>
              </a:solidFill>
              <a:latin typeface="Agency FB"/>
            </a:endParaRPr>
          </a:p>
        </p:txBody>
      </p:sp>
      <p:sp>
        <p:nvSpPr>
          <p:cNvPr id="6" name="灯片编号占位符 5"/>
          <p:cNvSpPr>
            <a:spLocks noGrp="1"/>
          </p:cNvSpPr>
          <p:nvPr>
            <p:ph type="sldNum" sz="quarter" idx="4"/>
          </p:nvPr>
        </p:nvSpPr>
        <p:spPr>
          <a:xfrm>
            <a:off x="8609479" y="6357822"/>
            <a:ext cx="2742843" cy="365210"/>
          </a:xfrm>
          <a:prstGeom prst="rect">
            <a:avLst/>
          </a:prstGeom>
        </p:spPr>
        <p:txBody>
          <a:bodyPr vert="horz" lIns="91438" tIns="45719" rIns="91438" bIns="45719" rtlCol="0" anchor="ctr"/>
          <a:lstStyle>
            <a:lvl1pPr algn="r">
              <a:defRPr sz="1200">
                <a:solidFill>
                  <a:schemeClr val="tx1">
                    <a:tint val="75000"/>
                  </a:schemeClr>
                </a:solidFill>
              </a:defRPr>
            </a:lvl1pPr>
          </a:lstStyle>
          <a:p>
            <a:pPr defTabSz="914377" fontAlgn="auto">
              <a:spcBef>
                <a:spcPts val="0"/>
              </a:spcBef>
              <a:spcAft>
                <a:spcPts val="0"/>
              </a:spcAft>
            </a:pPr>
            <a:fld id="{C65FFF5A-79EA-4B61-A2E3-443713E82035}" type="slidenum">
              <a:rPr lang="zh-CN" altLang="en-US" b="0" smtClean="0">
                <a:solidFill>
                  <a:prstClr val="black">
                    <a:tint val="75000"/>
                  </a:prstClr>
                </a:solidFill>
                <a:latin typeface="Agency FB"/>
              </a:rPr>
              <a:pPr defTabSz="914377" fontAlgn="auto">
                <a:spcBef>
                  <a:spcPts val="0"/>
                </a:spcBef>
                <a:spcAft>
                  <a:spcPts val="0"/>
                </a:spcAft>
              </a:pPr>
              <a:t>‹#›</a:t>
            </a:fld>
            <a:endParaRPr lang="zh-CN" altLang="en-US" b="0">
              <a:solidFill>
                <a:prstClr val="black">
                  <a:tint val="75000"/>
                </a:prstClr>
              </a:solidFill>
              <a:latin typeface="Agency FB"/>
            </a:endParaRPr>
          </a:p>
        </p:txBody>
      </p:sp>
    </p:spTree>
    <p:extLst>
      <p:ext uri="{BB962C8B-B14F-4D97-AF65-F5344CB8AC3E}">
        <p14:creationId xmlns:p14="http://schemas.microsoft.com/office/powerpoint/2010/main" val="515093565"/>
      </p:ext>
    </p:extLst>
  </p:cSld>
  <p:clrMap bg1="lt1" tx1="dk1" bg2="lt2" tx2="dk2" accent1="accent1" accent2="accent2" accent3="accent3" accent4="accent4" accent5="accent5" accent6="accent6" hlink="hlink" folHlink="folHlink"/>
  <p:sldLayoutIdLst>
    <p:sldLayoutId id="2147483745" r:id="rId1"/>
    <p:sldLayoutId id="2147483746" r:id="rId2"/>
    <p:sldLayoutId id="2147483747" r:id="rId3"/>
    <p:sldLayoutId id="2147483748" r:id="rId4"/>
    <p:sldLayoutId id="2147483749" r:id="rId5"/>
    <p:sldLayoutId id="2147483750" r:id="rId6"/>
    <p:sldLayoutId id="2147483751" r:id="rId7"/>
    <p:sldLayoutId id="2147483752" r:id="rId8"/>
    <p:sldLayoutId id="2147483753" r:id="rId9"/>
    <p:sldLayoutId id="2147483754" r:id="rId10"/>
    <p:sldLayoutId id="2147483755" r:id="rId11"/>
  </p:sldLayoutIdLst>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par>
    </p:tnLst>
  </p:timing>
  <p:txStyles>
    <p:titleStyle>
      <a:lvl1pPr algn="l" defTabSz="914377"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594" indent="-228594" algn="l" defTabSz="914377"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900" kern="1200">
          <a:solidFill>
            <a:schemeClr val="tx1"/>
          </a:solidFill>
          <a:latin typeface="+mn-lt"/>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9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9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9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9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900" kern="1200">
          <a:solidFill>
            <a:schemeClr val="tx1"/>
          </a:solidFill>
          <a:latin typeface="+mn-lt"/>
          <a:ea typeface="+mn-ea"/>
          <a:cs typeface="+mn-cs"/>
        </a:defRPr>
      </a:lvl9pPr>
    </p:bodyStyle>
    <p:otherStyle>
      <a:defPPr>
        <a:defRPr lang="zh-CN"/>
      </a:defPPr>
      <a:lvl1pPr marL="0" algn="l" defTabSz="914377" rtl="0" eaLnBrk="1" latinLnBrk="0" hangingPunct="1">
        <a:defRPr sz="1900" kern="1200">
          <a:solidFill>
            <a:schemeClr val="tx1"/>
          </a:solidFill>
          <a:latin typeface="+mn-lt"/>
          <a:ea typeface="+mn-ea"/>
          <a:cs typeface="+mn-cs"/>
        </a:defRPr>
      </a:lvl1pPr>
      <a:lvl2pPr marL="457189" algn="l" defTabSz="914377" rtl="0" eaLnBrk="1" latinLnBrk="0" hangingPunct="1">
        <a:defRPr sz="1900" kern="1200">
          <a:solidFill>
            <a:schemeClr val="tx1"/>
          </a:solidFill>
          <a:latin typeface="+mn-lt"/>
          <a:ea typeface="+mn-ea"/>
          <a:cs typeface="+mn-cs"/>
        </a:defRPr>
      </a:lvl2pPr>
      <a:lvl3pPr marL="914377" algn="l" defTabSz="914377" rtl="0" eaLnBrk="1" latinLnBrk="0" hangingPunct="1">
        <a:defRPr sz="1900" kern="1200">
          <a:solidFill>
            <a:schemeClr val="tx1"/>
          </a:solidFill>
          <a:latin typeface="+mn-lt"/>
          <a:ea typeface="+mn-ea"/>
          <a:cs typeface="+mn-cs"/>
        </a:defRPr>
      </a:lvl3pPr>
      <a:lvl4pPr marL="1371566" algn="l" defTabSz="914377" rtl="0" eaLnBrk="1" latinLnBrk="0" hangingPunct="1">
        <a:defRPr sz="1900" kern="1200">
          <a:solidFill>
            <a:schemeClr val="tx1"/>
          </a:solidFill>
          <a:latin typeface="+mn-lt"/>
          <a:ea typeface="+mn-ea"/>
          <a:cs typeface="+mn-cs"/>
        </a:defRPr>
      </a:lvl4pPr>
      <a:lvl5pPr marL="1828754" algn="l" defTabSz="914377" rtl="0" eaLnBrk="1" latinLnBrk="0" hangingPunct="1">
        <a:defRPr sz="1900" kern="1200">
          <a:solidFill>
            <a:schemeClr val="tx1"/>
          </a:solidFill>
          <a:latin typeface="+mn-lt"/>
          <a:ea typeface="+mn-ea"/>
          <a:cs typeface="+mn-cs"/>
        </a:defRPr>
      </a:lvl5pPr>
      <a:lvl6pPr marL="2285943" algn="l" defTabSz="914377" rtl="0" eaLnBrk="1" latinLnBrk="0" hangingPunct="1">
        <a:defRPr sz="1900" kern="1200">
          <a:solidFill>
            <a:schemeClr val="tx1"/>
          </a:solidFill>
          <a:latin typeface="+mn-lt"/>
          <a:ea typeface="+mn-ea"/>
          <a:cs typeface="+mn-cs"/>
        </a:defRPr>
      </a:lvl6pPr>
      <a:lvl7pPr marL="2743131" algn="l" defTabSz="914377" rtl="0" eaLnBrk="1" latinLnBrk="0" hangingPunct="1">
        <a:defRPr sz="1900" kern="1200">
          <a:solidFill>
            <a:schemeClr val="tx1"/>
          </a:solidFill>
          <a:latin typeface="+mn-lt"/>
          <a:ea typeface="+mn-ea"/>
          <a:cs typeface="+mn-cs"/>
        </a:defRPr>
      </a:lvl7pPr>
      <a:lvl8pPr marL="3200320" algn="l" defTabSz="914377" rtl="0" eaLnBrk="1" latinLnBrk="0" hangingPunct="1">
        <a:defRPr sz="1900" kern="1200">
          <a:solidFill>
            <a:schemeClr val="tx1"/>
          </a:solidFill>
          <a:latin typeface="+mn-lt"/>
          <a:ea typeface="+mn-ea"/>
          <a:cs typeface="+mn-cs"/>
        </a:defRPr>
      </a:lvl8pPr>
      <a:lvl9pPr marL="3657509" algn="l" defTabSz="914377" rtl="0" eaLnBrk="1" latinLnBrk="0" hangingPunct="1">
        <a:defRPr sz="19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Pr>
        <a:pattFill prst="pct50">
          <a:fgClr>
            <a:schemeClr val="bg1">
              <a:lumMod val="95000"/>
            </a:schemeClr>
          </a:fgClr>
          <a:bgClr>
            <a:schemeClr val="bg1"/>
          </a:bgClr>
        </a:patt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525" y="274705"/>
            <a:ext cx="10971371" cy="1143265"/>
          </a:xfrm>
          <a:prstGeom prst="rect">
            <a:avLst/>
          </a:prstGeom>
        </p:spPr>
        <p:txBody>
          <a:bodyPr vert="horz" lIns="121917" tIns="60958" rIns="121917" bIns="60958"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525" y="1600575"/>
            <a:ext cx="10971371" cy="4527011"/>
          </a:xfrm>
          <a:prstGeom prst="rect">
            <a:avLst/>
          </a:prstGeom>
        </p:spPr>
        <p:txBody>
          <a:bodyPr vert="horz" lIns="121917" tIns="60958" rIns="121917" bIns="60958"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522" y="6357822"/>
            <a:ext cx="2844430" cy="365210"/>
          </a:xfrm>
          <a:prstGeom prst="rect">
            <a:avLst/>
          </a:prstGeom>
        </p:spPr>
        <p:txBody>
          <a:bodyPr vert="horz" lIns="121917" tIns="60958" rIns="121917" bIns="60958" rtlCol="0" anchor="ctr"/>
          <a:lstStyle>
            <a:lvl1pPr algn="l">
              <a:defRPr sz="1600">
                <a:solidFill>
                  <a:schemeClr val="tx1">
                    <a:tint val="75000"/>
                  </a:schemeClr>
                </a:solidFill>
              </a:defRPr>
            </a:lvl1pPr>
          </a:lstStyle>
          <a:p>
            <a:pPr defTabSz="1219170" fontAlgn="auto">
              <a:spcBef>
                <a:spcPts val="0"/>
              </a:spcBef>
              <a:spcAft>
                <a:spcPts val="0"/>
              </a:spcAft>
            </a:pPr>
            <a:fld id="{530820CF-B880-4189-942D-D702A7CBA730}" type="datetimeFigureOut">
              <a:rPr lang="zh-CN" altLang="en-US" b="0" smtClean="0">
                <a:solidFill>
                  <a:prstClr val="black">
                    <a:tint val="75000"/>
                  </a:prstClr>
                </a:solidFill>
                <a:latin typeface="Calibri"/>
                <a:ea typeface="宋体"/>
              </a:rPr>
              <a:pPr defTabSz="1219170" fontAlgn="auto">
                <a:spcBef>
                  <a:spcPts val="0"/>
                </a:spcBef>
                <a:spcAft>
                  <a:spcPts val="0"/>
                </a:spcAft>
              </a:pPr>
              <a:t>2018/4/18</a:t>
            </a:fld>
            <a:endParaRPr lang="zh-CN" altLang="en-US" b="0">
              <a:solidFill>
                <a:prstClr val="black">
                  <a:tint val="75000"/>
                </a:prstClr>
              </a:solidFill>
              <a:latin typeface="Calibri"/>
              <a:ea typeface="宋体"/>
            </a:endParaRPr>
          </a:p>
        </p:txBody>
      </p:sp>
      <p:sp>
        <p:nvSpPr>
          <p:cNvPr id="5" name="页脚占位符 4"/>
          <p:cNvSpPr>
            <a:spLocks noGrp="1"/>
          </p:cNvSpPr>
          <p:nvPr>
            <p:ph type="ftr" sz="quarter" idx="3"/>
          </p:nvPr>
        </p:nvSpPr>
        <p:spPr>
          <a:xfrm>
            <a:off x="4165061" y="6357822"/>
            <a:ext cx="3860298" cy="365210"/>
          </a:xfrm>
          <a:prstGeom prst="rect">
            <a:avLst/>
          </a:prstGeom>
        </p:spPr>
        <p:txBody>
          <a:bodyPr vert="horz" lIns="121917" tIns="60958" rIns="121917" bIns="60958" rtlCol="0" anchor="ctr"/>
          <a:lstStyle>
            <a:lvl1pPr algn="ctr">
              <a:defRPr sz="1600">
                <a:solidFill>
                  <a:schemeClr val="tx1">
                    <a:tint val="75000"/>
                  </a:schemeClr>
                </a:solidFill>
              </a:defRPr>
            </a:lvl1pPr>
          </a:lstStyle>
          <a:p>
            <a:pPr defTabSz="1219170" fontAlgn="auto">
              <a:spcBef>
                <a:spcPts val="0"/>
              </a:spcBef>
              <a:spcAft>
                <a:spcPts val="0"/>
              </a:spcAft>
            </a:pPr>
            <a:endParaRPr lang="zh-CN" altLang="en-US" b="0">
              <a:solidFill>
                <a:prstClr val="black">
                  <a:tint val="75000"/>
                </a:prstClr>
              </a:solidFill>
              <a:latin typeface="Calibri"/>
              <a:ea typeface="宋体"/>
            </a:endParaRPr>
          </a:p>
        </p:txBody>
      </p:sp>
      <p:sp>
        <p:nvSpPr>
          <p:cNvPr id="6" name="灯片编号占位符 5"/>
          <p:cNvSpPr>
            <a:spLocks noGrp="1"/>
          </p:cNvSpPr>
          <p:nvPr>
            <p:ph type="sldNum" sz="quarter" idx="4"/>
          </p:nvPr>
        </p:nvSpPr>
        <p:spPr>
          <a:xfrm>
            <a:off x="8736466" y="6357822"/>
            <a:ext cx="2844430" cy="365210"/>
          </a:xfrm>
          <a:prstGeom prst="rect">
            <a:avLst/>
          </a:prstGeom>
        </p:spPr>
        <p:txBody>
          <a:bodyPr vert="horz" lIns="121917" tIns="60958" rIns="121917" bIns="60958" rtlCol="0" anchor="ctr"/>
          <a:lstStyle>
            <a:lvl1pPr algn="r">
              <a:defRPr sz="1600">
                <a:solidFill>
                  <a:schemeClr val="tx1">
                    <a:tint val="75000"/>
                  </a:schemeClr>
                </a:solidFill>
              </a:defRPr>
            </a:lvl1pPr>
          </a:lstStyle>
          <a:p>
            <a:pPr defTabSz="1219170" fontAlgn="auto">
              <a:spcBef>
                <a:spcPts val="0"/>
              </a:spcBef>
              <a:spcAft>
                <a:spcPts val="0"/>
              </a:spcAft>
            </a:pPr>
            <a:fld id="{0C913308-F349-4B6D-A68A-DD1791B4A57B}" type="slidenum">
              <a:rPr lang="zh-CN" altLang="en-US" b="0" smtClean="0">
                <a:solidFill>
                  <a:prstClr val="black">
                    <a:tint val="75000"/>
                  </a:prstClr>
                </a:solidFill>
                <a:latin typeface="Calibri"/>
                <a:ea typeface="宋体"/>
              </a:rPr>
              <a:pPr defTabSz="1219170" fontAlgn="auto">
                <a:spcBef>
                  <a:spcPts val="0"/>
                </a:spcBef>
                <a:spcAft>
                  <a:spcPts val="0"/>
                </a:spcAft>
              </a:pPr>
              <a:t>‹#›</a:t>
            </a:fld>
            <a:endParaRPr lang="zh-CN" altLang="en-US" b="0">
              <a:solidFill>
                <a:prstClr val="black">
                  <a:tint val="75000"/>
                </a:prstClr>
              </a:solidFill>
              <a:latin typeface="Calibri"/>
              <a:ea typeface="宋体"/>
            </a:endParaRPr>
          </a:p>
        </p:txBody>
      </p:sp>
    </p:spTree>
    <p:extLst>
      <p:ext uri="{BB962C8B-B14F-4D97-AF65-F5344CB8AC3E}">
        <p14:creationId xmlns:p14="http://schemas.microsoft.com/office/powerpoint/2010/main" val="3059977200"/>
      </p:ext>
    </p:extLst>
  </p:cSld>
  <p:clrMap bg1="lt1" tx1="dk1" bg2="lt2" tx2="dk2" accent1="accent1" accent2="accent2" accent3="accent3" accent4="accent4" accent5="accent5" accent6="accent6" hlink="hlink" folHlink="folHlink"/>
  <p:sldLayoutIdLst>
    <p:sldLayoutId id="2147483757" r:id="rId1"/>
    <p:sldLayoutId id="2147483758" r:id="rId2"/>
    <p:sldLayoutId id="2147483759" r:id="rId3"/>
    <p:sldLayoutId id="2147483760" r:id="rId4"/>
    <p:sldLayoutId id="2147483761" r:id="rId5"/>
    <p:sldLayoutId id="2147483762" r:id="rId6"/>
    <p:sldLayoutId id="2147483763" r:id="rId7"/>
  </p:sldLayoutIdLst>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par>
    </p:tnLst>
  </p:timing>
  <p:txStyles>
    <p:titleStyle>
      <a:lvl1pPr algn="ctr" defTabSz="1219170" rtl="0" eaLnBrk="1" latinLnBrk="0" hangingPunct="1">
        <a:spcBef>
          <a:spcPct val="0"/>
        </a:spcBef>
        <a:buNone/>
        <a:defRPr sz="5900" kern="1200">
          <a:solidFill>
            <a:schemeClr val="tx1"/>
          </a:solidFill>
          <a:latin typeface="+mj-lt"/>
          <a:ea typeface="+mj-ea"/>
          <a:cs typeface="+mj-cs"/>
        </a:defRPr>
      </a:lvl1pPr>
    </p:titleStyle>
    <p:bodyStyle>
      <a:lvl1pPr marL="457189" indent="-457189" algn="l" defTabSz="1219170" rtl="0" eaLnBrk="1" latinLnBrk="0" hangingPunct="1">
        <a:spcBef>
          <a:spcPct val="20000"/>
        </a:spcBef>
        <a:buFont typeface="Arial" pitchFamily="34" charset="0"/>
        <a:buChar char="•"/>
        <a:defRPr sz="4300" kern="1200">
          <a:solidFill>
            <a:schemeClr val="tx1"/>
          </a:solidFill>
          <a:latin typeface="+mn-lt"/>
          <a:ea typeface="+mn-ea"/>
          <a:cs typeface="+mn-cs"/>
        </a:defRPr>
      </a:lvl1pPr>
      <a:lvl2pPr marL="990575" indent="-380990" algn="l" defTabSz="1219170" rtl="0" eaLnBrk="1" latinLnBrk="0" hangingPunct="1">
        <a:spcBef>
          <a:spcPct val="20000"/>
        </a:spcBef>
        <a:buFont typeface="Arial" pitchFamily="34" charset="0"/>
        <a:buChar char="–"/>
        <a:defRPr sz="3700" kern="1200">
          <a:solidFill>
            <a:schemeClr val="tx1"/>
          </a:solidFill>
          <a:latin typeface="+mn-lt"/>
          <a:ea typeface="+mn-ea"/>
          <a:cs typeface="+mn-cs"/>
        </a:defRPr>
      </a:lvl2pPr>
      <a:lvl3pPr marL="1523962" indent="-304792" algn="l" defTabSz="1219170" rtl="0" eaLnBrk="1" latinLnBrk="0" hangingPunct="1">
        <a:spcBef>
          <a:spcPct val="20000"/>
        </a:spcBef>
        <a:buFont typeface="Arial" pitchFamily="34" charset="0"/>
        <a:buChar char="•"/>
        <a:defRPr sz="3200" kern="1200">
          <a:solidFill>
            <a:schemeClr val="tx1"/>
          </a:solidFill>
          <a:latin typeface="+mn-lt"/>
          <a:ea typeface="+mn-ea"/>
          <a:cs typeface="+mn-cs"/>
        </a:defRPr>
      </a:lvl3pPr>
      <a:lvl4pPr marL="2133547" indent="-304792" algn="l" defTabSz="1219170" rtl="0" eaLnBrk="1" latinLnBrk="0" hangingPunct="1">
        <a:spcBef>
          <a:spcPct val="20000"/>
        </a:spcBef>
        <a:buFont typeface="Arial" pitchFamily="34" charset="0"/>
        <a:buChar char="–"/>
        <a:defRPr sz="2700" kern="1200">
          <a:solidFill>
            <a:schemeClr val="tx1"/>
          </a:solidFill>
          <a:latin typeface="+mn-lt"/>
          <a:ea typeface="+mn-ea"/>
          <a:cs typeface="+mn-cs"/>
        </a:defRPr>
      </a:lvl4pPr>
      <a:lvl5pPr marL="2743131" indent="-304792" algn="l" defTabSz="1219170" rtl="0" eaLnBrk="1" latinLnBrk="0" hangingPunct="1">
        <a:spcBef>
          <a:spcPct val="20000"/>
        </a:spcBef>
        <a:buFont typeface="Arial" pitchFamily="34" charset="0"/>
        <a:buChar char="»"/>
        <a:defRPr sz="2700" kern="1200">
          <a:solidFill>
            <a:schemeClr val="tx1"/>
          </a:solidFill>
          <a:latin typeface="+mn-lt"/>
          <a:ea typeface="+mn-ea"/>
          <a:cs typeface="+mn-cs"/>
        </a:defRPr>
      </a:lvl5pPr>
      <a:lvl6pPr marL="3352716" indent="-304792" algn="l" defTabSz="1219170" rtl="0" eaLnBrk="1" latinLnBrk="0" hangingPunct="1">
        <a:spcBef>
          <a:spcPct val="20000"/>
        </a:spcBef>
        <a:buFont typeface="Arial" pitchFamily="34" charset="0"/>
        <a:buChar char="•"/>
        <a:defRPr sz="2700" kern="1200">
          <a:solidFill>
            <a:schemeClr val="tx1"/>
          </a:solidFill>
          <a:latin typeface="+mn-lt"/>
          <a:ea typeface="+mn-ea"/>
          <a:cs typeface="+mn-cs"/>
        </a:defRPr>
      </a:lvl6pPr>
      <a:lvl7pPr marL="3962301" indent="-304792" algn="l" defTabSz="1219170" rtl="0" eaLnBrk="1" latinLnBrk="0" hangingPunct="1">
        <a:spcBef>
          <a:spcPct val="20000"/>
        </a:spcBef>
        <a:buFont typeface="Arial" pitchFamily="34" charset="0"/>
        <a:buChar char="•"/>
        <a:defRPr sz="2700" kern="1200">
          <a:solidFill>
            <a:schemeClr val="tx1"/>
          </a:solidFill>
          <a:latin typeface="+mn-lt"/>
          <a:ea typeface="+mn-ea"/>
          <a:cs typeface="+mn-cs"/>
        </a:defRPr>
      </a:lvl7pPr>
      <a:lvl8pPr marL="4571886" indent="-304792" algn="l" defTabSz="1219170" rtl="0" eaLnBrk="1" latinLnBrk="0" hangingPunct="1">
        <a:spcBef>
          <a:spcPct val="20000"/>
        </a:spcBef>
        <a:buFont typeface="Arial" pitchFamily="34" charset="0"/>
        <a:buChar char="•"/>
        <a:defRPr sz="2700" kern="1200">
          <a:solidFill>
            <a:schemeClr val="tx1"/>
          </a:solidFill>
          <a:latin typeface="+mn-lt"/>
          <a:ea typeface="+mn-ea"/>
          <a:cs typeface="+mn-cs"/>
        </a:defRPr>
      </a:lvl8pPr>
      <a:lvl9pPr marL="5181470" indent="-304792" algn="l" defTabSz="1219170" rtl="0" eaLnBrk="1" latinLnBrk="0" hangingPunct="1">
        <a:spcBef>
          <a:spcPct val="20000"/>
        </a:spcBef>
        <a:buFont typeface="Arial" pitchFamily="34" charset="0"/>
        <a:buChar char="•"/>
        <a:defRPr sz="2700" kern="1200">
          <a:solidFill>
            <a:schemeClr val="tx1"/>
          </a:solidFill>
          <a:latin typeface="+mn-lt"/>
          <a:ea typeface="+mn-ea"/>
          <a:cs typeface="+mn-cs"/>
        </a:defRPr>
      </a:lvl9pPr>
    </p:bodyStyle>
    <p:otherStyle>
      <a:defPPr>
        <a:defRPr lang="zh-CN"/>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521" y="274701"/>
            <a:ext cx="10971372" cy="1143265"/>
          </a:xfrm>
          <a:prstGeom prst="rect">
            <a:avLst/>
          </a:prstGeom>
        </p:spPr>
        <p:txBody>
          <a:bodyPr vert="horz" lIns="108850" tIns="54425" rIns="108850" bIns="54425"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521" y="1600571"/>
            <a:ext cx="10971372" cy="4527011"/>
          </a:xfrm>
          <a:prstGeom prst="rect">
            <a:avLst/>
          </a:prstGeom>
        </p:spPr>
        <p:txBody>
          <a:bodyPr vert="horz" lIns="108850" tIns="54425" rIns="108850" bIns="54425"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520" y="6357822"/>
            <a:ext cx="2844430" cy="365210"/>
          </a:xfrm>
          <a:prstGeom prst="rect">
            <a:avLst/>
          </a:prstGeom>
        </p:spPr>
        <p:txBody>
          <a:bodyPr vert="horz" lIns="108850" tIns="54425" rIns="108850" bIns="54425" rtlCol="0" anchor="ctr"/>
          <a:lstStyle>
            <a:lvl1pPr algn="l">
              <a:defRPr sz="1400">
                <a:solidFill>
                  <a:schemeClr val="tx1">
                    <a:tint val="75000"/>
                  </a:schemeClr>
                </a:solidFill>
              </a:defRPr>
            </a:lvl1pPr>
          </a:lstStyle>
          <a:p>
            <a:pPr defTabSz="1088502" fontAlgn="auto">
              <a:spcBef>
                <a:spcPts val="0"/>
              </a:spcBef>
              <a:spcAft>
                <a:spcPts val="0"/>
              </a:spcAft>
            </a:pPr>
            <a:fld id="{530820CF-B880-4189-942D-D702A7CBA730}" type="datetimeFigureOut">
              <a:rPr lang="zh-CN" altLang="en-US" b="0" smtClean="0">
                <a:solidFill>
                  <a:prstClr val="black">
                    <a:tint val="75000"/>
                  </a:prstClr>
                </a:solidFill>
                <a:latin typeface="Calibri"/>
                <a:ea typeface="宋体"/>
              </a:rPr>
              <a:pPr defTabSz="1088502" fontAlgn="auto">
                <a:spcBef>
                  <a:spcPts val="0"/>
                </a:spcBef>
                <a:spcAft>
                  <a:spcPts val="0"/>
                </a:spcAft>
              </a:pPr>
              <a:t>2018/4/18</a:t>
            </a:fld>
            <a:endParaRPr lang="zh-CN" altLang="en-US" b="0">
              <a:solidFill>
                <a:prstClr val="black">
                  <a:tint val="75000"/>
                </a:prstClr>
              </a:solidFill>
              <a:latin typeface="Calibri"/>
              <a:ea typeface="宋体"/>
            </a:endParaRPr>
          </a:p>
        </p:txBody>
      </p:sp>
      <p:sp>
        <p:nvSpPr>
          <p:cNvPr id="5" name="页脚占位符 4"/>
          <p:cNvSpPr>
            <a:spLocks noGrp="1"/>
          </p:cNvSpPr>
          <p:nvPr>
            <p:ph type="ftr" sz="quarter" idx="3"/>
          </p:nvPr>
        </p:nvSpPr>
        <p:spPr>
          <a:xfrm>
            <a:off x="4165058" y="6357822"/>
            <a:ext cx="3860297" cy="365210"/>
          </a:xfrm>
          <a:prstGeom prst="rect">
            <a:avLst/>
          </a:prstGeom>
        </p:spPr>
        <p:txBody>
          <a:bodyPr vert="horz" lIns="108850" tIns="54425" rIns="108850" bIns="54425" rtlCol="0" anchor="ctr"/>
          <a:lstStyle>
            <a:lvl1pPr algn="ctr">
              <a:defRPr sz="1400">
                <a:solidFill>
                  <a:schemeClr val="tx1">
                    <a:tint val="75000"/>
                  </a:schemeClr>
                </a:solidFill>
              </a:defRPr>
            </a:lvl1pPr>
          </a:lstStyle>
          <a:p>
            <a:pPr defTabSz="1088502" fontAlgn="auto">
              <a:spcBef>
                <a:spcPts val="0"/>
              </a:spcBef>
              <a:spcAft>
                <a:spcPts val="0"/>
              </a:spcAft>
            </a:pPr>
            <a:endParaRPr lang="zh-CN" altLang="en-US" b="0">
              <a:solidFill>
                <a:prstClr val="black">
                  <a:tint val="75000"/>
                </a:prstClr>
              </a:solidFill>
              <a:latin typeface="Calibri"/>
              <a:ea typeface="宋体"/>
            </a:endParaRPr>
          </a:p>
        </p:txBody>
      </p:sp>
      <p:sp>
        <p:nvSpPr>
          <p:cNvPr id="6" name="灯片编号占位符 5"/>
          <p:cNvSpPr>
            <a:spLocks noGrp="1"/>
          </p:cNvSpPr>
          <p:nvPr>
            <p:ph type="sldNum" sz="quarter" idx="4"/>
          </p:nvPr>
        </p:nvSpPr>
        <p:spPr>
          <a:xfrm>
            <a:off x="8736463" y="6357822"/>
            <a:ext cx="2844430" cy="365210"/>
          </a:xfrm>
          <a:prstGeom prst="rect">
            <a:avLst/>
          </a:prstGeom>
        </p:spPr>
        <p:txBody>
          <a:bodyPr vert="horz" lIns="108850" tIns="54425" rIns="108850" bIns="54425" rtlCol="0" anchor="ctr"/>
          <a:lstStyle>
            <a:lvl1pPr algn="r">
              <a:defRPr sz="1400">
                <a:solidFill>
                  <a:schemeClr val="tx1">
                    <a:tint val="75000"/>
                  </a:schemeClr>
                </a:solidFill>
              </a:defRPr>
            </a:lvl1pPr>
          </a:lstStyle>
          <a:p>
            <a:pPr defTabSz="1088502" fontAlgn="auto">
              <a:spcBef>
                <a:spcPts val="0"/>
              </a:spcBef>
              <a:spcAft>
                <a:spcPts val="0"/>
              </a:spcAft>
            </a:pPr>
            <a:fld id="{0C913308-F349-4B6D-A68A-DD1791B4A57B}" type="slidenum">
              <a:rPr lang="zh-CN" altLang="en-US" b="0" smtClean="0">
                <a:solidFill>
                  <a:prstClr val="black">
                    <a:tint val="75000"/>
                  </a:prstClr>
                </a:solidFill>
                <a:latin typeface="Calibri"/>
                <a:ea typeface="宋体"/>
              </a:rPr>
              <a:pPr defTabSz="1088502" fontAlgn="auto">
                <a:spcBef>
                  <a:spcPts val="0"/>
                </a:spcBef>
                <a:spcAft>
                  <a:spcPts val="0"/>
                </a:spcAft>
              </a:pPr>
              <a:t>‹#›</a:t>
            </a:fld>
            <a:endParaRPr lang="zh-CN" altLang="en-US" b="0">
              <a:solidFill>
                <a:prstClr val="black">
                  <a:tint val="75000"/>
                </a:prstClr>
              </a:solidFill>
              <a:latin typeface="Calibri"/>
              <a:ea typeface="宋体"/>
            </a:endParaRPr>
          </a:p>
        </p:txBody>
      </p:sp>
    </p:spTree>
    <p:extLst>
      <p:ext uri="{BB962C8B-B14F-4D97-AF65-F5344CB8AC3E}">
        <p14:creationId xmlns:p14="http://schemas.microsoft.com/office/powerpoint/2010/main" val="528053989"/>
      </p:ext>
    </p:extLst>
  </p:cSld>
  <p:clrMap bg1="lt1" tx1="dk1" bg2="lt2" tx2="dk2" accent1="accent1" accent2="accent2" accent3="accent3" accent4="accent4" accent5="accent5" accent6="accent6" hlink="hlink" folHlink="folHlink"/>
  <p:sldLayoutIdLst>
    <p:sldLayoutId id="2147483765" r:id="rId1"/>
    <p:sldLayoutId id="2147483766" r:id="rId2"/>
    <p:sldLayoutId id="2147483767" r:id="rId3"/>
    <p:sldLayoutId id="2147483768" r:id="rId4"/>
    <p:sldLayoutId id="2147483769" r:id="rId5"/>
    <p:sldLayoutId id="2147483770" r:id="rId6"/>
    <p:sldLayoutId id="2147483771" r:id="rId7"/>
    <p:sldLayoutId id="2147483772" r:id="rId8"/>
    <p:sldLayoutId id="2147483773" r:id="rId9"/>
    <p:sldLayoutId id="2147483774" r:id="rId10"/>
    <p:sldLayoutId id="2147483775" r:id="rId11"/>
  </p:sldLayoutIdLst>
  <p:txStyles>
    <p:titleStyle>
      <a:lvl1pPr algn="ctr" defTabSz="1088502" rtl="0" eaLnBrk="1" latinLnBrk="0" hangingPunct="1">
        <a:spcBef>
          <a:spcPct val="0"/>
        </a:spcBef>
        <a:buNone/>
        <a:defRPr sz="5200" kern="1200">
          <a:solidFill>
            <a:schemeClr val="tx1"/>
          </a:solidFill>
          <a:latin typeface="+mj-lt"/>
          <a:ea typeface="+mj-ea"/>
          <a:cs typeface="+mj-cs"/>
        </a:defRPr>
      </a:lvl1pPr>
    </p:titleStyle>
    <p:bodyStyle>
      <a:lvl1pPr marL="408188" indent="-408188" algn="l" defTabSz="1088502" rtl="0" eaLnBrk="1" latinLnBrk="0" hangingPunct="1">
        <a:spcBef>
          <a:spcPct val="20000"/>
        </a:spcBef>
        <a:buFont typeface="Arial" pitchFamily="34" charset="0"/>
        <a:buChar char="•"/>
        <a:defRPr sz="3800" kern="1200">
          <a:solidFill>
            <a:schemeClr val="tx1"/>
          </a:solidFill>
          <a:latin typeface="+mn-lt"/>
          <a:ea typeface="+mn-ea"/>
          <a:cs typeface="+mn-cs"/>
        </a:defRPr>
      </a:lvl1pPr>
      <a:lvl2pPr marL="884408" indent="-340157" algn="l" defTabSz="1088502" rtl="0" eaLnBrk="1" latinLnBrk="0" hangingPunct="1">
        <a:spcBef>
          <a:spcPct val="20000"/>
        </a:spcBef>
        <a:buFont typeface="Arial" pitchFamily="34" charset="0"/>
        <a:buChar char="–"/>
        <a:defRPr sz="3300" kern="1200">
          <a:solidFill>
            <a:schemeClr val="tx1"/>
          </a:solidFill>
          <a:latin typeface="+mn-lt"/>
          <a:ea typeface="+mn-ea"/>
          <a:cs typeface="+mn-cs"/>
        </a:defRPr>
      </a:lvl2pPr>
      <a:lvl3pPr marL="1360627" indent="-272125" algn="l" defTabSz="1088502" rtl="0" eaLnBrk="1" latinLnBrk="0" hangingPunct="1">
        <a:spcBef>
          <a:spcPct val="20000"/>
        </a:spcBef>
        <a:buFont typeface="Arial" pitchFamily="34" charset="0"/>
        <a:buChar char="•"/>
        <a:defRPr sz="2900" kern="1200">
          <a:solidFill>
            <a:schemeClr val="tx1"/>
          </a:solidFill>
          <a:latin typeface="+mn-lt"/>
          <a:ea typeface="+mn-ea"/>
          <a:cs typeface="+mn-cs"/>
        </a:defRPr>
      </a:lvl3pPr>
      <a:lvl4pPr marL="1904878" indent="-272125" algn="l" defTabSz="1088502" rtl="0" eaLnBrk="1" latinLnBrk="0" hangingPunct="1">
        <a:spcBef>
          <a:spcPct val="20000"/>
        </a:spcBef>
        <a:buFont typeface="Arial" pitchFamily="34" charset="0"/>
        <a:buChar char="–"/>
        <a:defRPr sz="2400" kern="1200">
          <a:solidFill>
            <a:schemeClr val="tx1"/>
          </a:solidFill>
          <a:latin typeface="+mn-lt"/>
          <a:ea typeface="+mn-ea"/>
          <a:cs typeface="+mn-cs"/>
        </a:defRPr>
      </a:lvl4pPr>
      <a:lvl5pPr marL="2449129" indent="-272125" algn="l" defTabSz="1088502" rtl="0" eaLnBrk="1" latinLnBrk="0" hangingPunct="1">
        <a:spcBef>
          <a:spcPct val="20000"/>
        </a:spcBef>
        <a:buFont typeface="Arial" pitchFamily="34" charset="0"/>
        <a:buChar char="»"/>
        <a:defRPr sz="2400" kern="1200">
          <a:solidFill>
            <a:schemeClr val="tx1"/>
          </a:solidFill>
          <a:latin typeface="+mn-lt"/>
          <a:ea typeface="+mn-ea"/>
          <a:cs typeface="+mn-cs"/>
        </a:defRPr>
      </a:lvl5pPr>
      <a:lvl6pPr marL="2993380" indent="-272125" algn="l" defTabSz="1088502" rtl="0" eaLnBrk="1" latinLnBrk="0" hangingPunct="1">
        <a:spcBef>
          <a:spcPct val="20000"/>
        </a:spcBef>
        <a:buFont typeface="Arial" pitchFamily="34" charset="0"/>
        <a:buChar char="•"/>
        <a:defRPr sz="2400" kern="1200">
          <a:solidFill>
            <a:schemeClr val="tx1"/>
          </a:solidFill>
          <a:latin typeface="+mn-lt"/>
          <a:ea typeface="+mn-ea"/>
          <a:cs typeface="+mn-cs"/>
        </a:defRPr>
      </a:lvl6pPr>
      <a:lvl7pPr marL="3537631" indent="-272125" algn="l" defTabSz="1088502" rtl="0" eaLnBrk="1" latinLnBrk="0" hangingPunct="1">
        <a:spcBef>
          <a:spcPct val="20000"/>
        </a:spcBef>
        <a:buFont typeface="Arial" pitchFamily="34" charset="0"/>
        <a:buChar char="•"/>
        <a:defRPr sz="2400" kern="1200">
          <a:solidFill>
            <a:schemeClr val="tx1"/>
          </a:solidFill>
          <a:latin typeface="+mn-lt"/>
          <a:ea typeface="+mn-ea"/>
          <a:cs typeface="+mn-cs"/>
        </a:defRPr>
      </a:lvl7pPr>
      <a:lvl8pPr marL="4081882" indent="-272125" algn="l" defTabSz="1088502" rtl="0" eaLnBrk="1" latinLnBrk="0" hangingPunct="1">
        <a:spcBef>
          <a:spcPct val="20000"/>
        </a:spcBef>
        <a:buFont typeface="Arial" pitchFamily="34" charset="0"/>
        <a:buChar char="•"/>
        <a:defRPr sz="2400" kern="1200">
          <a:solidFill>
            <a:schemeClr val="tx1"/>
          </a:solidFill>
          <a:latin typeface="+mn-lt"/>
          <a:ea typeface="+mn-ea"/>
          <a:cs typeface="+mn-cs"/>
        </a:defRPr>
      </a:lvl8pPr>
      <a:lvl9pPr marL="4626132" indent="-272125" algn="l" defTabSz="1088502" rtl="0" eaLnBrk="1" latinLnBrk="0" hangingPunct="1">
        <a:spcBef>
          <a:spcPct val="20000"/>
        </a:spcBef>
        <a:buFont typeface="Arial" pitchFamily="34" charset="0"/>
        <a:buChar char="•"/>
        <a:defRPr sz="2400" kern="1200">
          <a:solidFill>
            <a:schemeClr val="tx1"/>
          </a:solidFill>
          <a:latin typeface="+mn-lt"/>
          <a:ea typeface="+mn-ea"/>
          <a:cs typeface="+mn-cs"/>
        </a:defRPr>
      </a:lvl9pPr>
    </p:bodyStyle>
    <p:otherStyle>
      <a:defPPr>
        <a:defRPr lang="zh-CN"/>
      </a:defPPr>
      <a:lvl1pPr marL="0" algn="l" defTabSz="1088502" rtl="0" eaLnBrk="1" latinLnBrk="0" hangingPunct="1">
        <a:defRPr sz="2100" kern="1200">
          <a:solidFill>
            <a:schemeClr val="tx1"/>
          </a:solidFill>
          <a:latin typeface="+mn-lt"/>
          <a:ea typeface="+mn-ea"/>
          <a:cs typeface="+mn-cs"/>
        </a:defRPr>
      </a:lvl1pPr>
      <a:lvl2pPr marL="544251" algn="l" defTabSz="1088502" rtl="0" eaLnBrk="1" latinLnBrk="0" hangingPunct="1">
        <a:defRPr sz="2100" kern="1200">
          <a:solidFill>
            <a:schemeClr val="tx1"/>
          </a:solidFill>
          <a:latin typeface="+mn-lt"/>
          <a:ea typeface="+mn-ea"/>
          <a:cs typeface="+mn-cs"/>
        </a:defRPr>
      </a:lvl2pPr>
      <a:lvl3pPr marL="1088502" algn="l" defTabSz="1088502" rtl="0" eaLnBrk="1" latinLnBrk="0" hangingPunct="1">
        <a:defRPr sz="2100" kern="1200">
          <a:solidFill>
            <a:schemeClr val="tx1"/>
          </a:solidFill>
          <a:latin typeface="+mn-lt"/>
          <a:ea typeface="+mn-ea"/>
          <a:cs typeface="+mn-cs"/>
        </a:defRPr>
      </a:lvl3pPr>
      <a:lvl4pPr marL="1632753" algn="l" defTabSz="1088502" rtl="0" eaLnBrk="1" latinLnBrk="0" hangingPunct="1">
        <a:defRPr sz="2100" kern="1200">
          <a:solidFill>
            <a:schemeClr val="tx1"/>
          </a:solidFill>
          <a:latin typeface="+mn-lt"/>
          <a:ea typeface="+mn-ea"/>
          <a:cs typeface="+mn-cs"/>
        </a:defRPr>
      </a:lvl4pPr>
      <a:lvl5pPr marL="2177004" algn="l" defTabSz="1088502" rtl="0" eaLnBrk="1" latinLnBrk="0" hangingPunct="1">
        <a:defRPr sz="2100" kern="1200">
          <a:solidFill>
            <a:schemeClr val="tx1"/>
          </a:solidFill>
          <a:latin typeface="+mn-lt"/>
          <a:ea typeface="+mn-ea"/>
          <a:cs typeface="+mn-cs"/>
        </a:defRPr>
      </a:lvl5pPr>
      <a:lvl6pPr marL="2721254" algn="l" defTabSz="1088502" rtl="0" eaLnBrk="1" latinLnBrk="0" hangingPunct="1">
        <a:defRPr sz="2100" kern="1200">
          <a:solidFill>
            <a:schemeClr val="tx1"/>
          </a:solidFill>
          <a:latin typeface="+mn-lt"/>
          <a:ea typeface="+mn-ea"/>
          <a:cs typeface="+mn-cs"/>
        </a:defRPr>
      </a:lvl6pPr>
      <a:lvl7pPr marL="3265505" algn="l" defTabSz="1088502" rtl="0" eaLnBrk="1" latinLnBrk="0" hangingPunct="1">
        <a:defRPr sz="2100" kern="1200">
          <a:solidFill>
            <a:schemeClr val="tx1"/>
          </a:solidFill>
          <a:latin typeface="+mn-lt"/>
          <a:ea typeface="+mn-ea"/>
          <a:cs typeface="+mn-cs"/>
        </a:defRPr>
      </a:lvl7pPr>
      <a:lvl8pPr marL="3809756" algn="l" defTabSz="1088502" rtl="0" eaLnBrk="1" latinLnBrk="0" hangingPunct="1">
        <a:defRPr sz="2100" kern="1200">
          <a:solidFill>
            <a:schemeClr val="tx1"/>
          </a:solidFill>
          <a:latin typeface="+mn-lt"/>
          <a:ea typeface="+mn-ea"/>
          <a:cs typeface="+mn-cs"/>
        </a:defRPr>
      </a:lvl8pPr>
      <a:lvl9pPr marL="4354007" algn="l" defTabSz="1088502" rtl="0" eaLnBrk="1" latinLnBrk="0" hangingPunct="1">
        <a:defRPr sz="21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7.xml"/><Relationship Id="rId5" Type="http://schemas.openxmlformats.org/officeDocument/2006/relationships/image" Target="../media/image3.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4.xml"/></Relationships>
</file>

<file path=ppt/slides/_rels/slide11.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1.xml"/><Relationship Id="rId1" Type="http://schemas.openxmlformats.org/officeDocument/2006/relationships/slideLayout" Target="../slideLayouts/slideLayout25.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4.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4.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4.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4.xml"/></Relationships>
</file>

<file path=ppt/slides/_rels/slide17.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7.xml"/><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4.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53.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4.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4.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4.xml"/></Relationships>
</file>

<file path=ppt/slides/_rels/slide23.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23.xml"/><Relationship Id="rId1" Type="http://schemas.openxmlformats.org/officeDocument/2006/relationships/slideLayout" Target="../slideLayouts/slideLayout36.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4.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4.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4.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4.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4.xml"/></Relationships>
</file>

<file path=ppt/slides/_rels/slide29.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29.xml"/><Relationship Id="rId1" Type="http://schemas.openxmlformats.org/officeDocument/2006/relationships/slideLayout" Target="../slideLayouts/slideLayout47.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4.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4.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4.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4.xml"/></Relationships>
</file>

<file path=ppt/slides/_rels/slide34.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34.xml"/><Relationship Id="rId1" Type="http://schemas.openxmlformats.org/officeDocument/2006/relationships/slideLayout" Target="../slideLayouts/slideLayout14.xml"/><Relationship Id="rId5" Type="http://schemas.openxmlformats.org/officeDocument/2006/relationships/chart" Target="../charts/chart3.xml"/><Relationship Id="rId4" Type="http://schemas.openxmlformats.org/officeDocument/2006/relationships/chart" Target="../charts/char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14.xml"/></Relationships>
</file>

<file path=ppt/slides/_rels/slide36.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36.xml"/><Relationship Id="rId1" Type="http://schemas.openxmlformats.org/officeDocument/2006/relationships/slideLayout" Target="../slideLayouts/slideLayout14.xml"/><Relationship Id="rId5" Type="http://schemas.openxmlformats.org/officeDocument/2006/relationships/image" Target="../media/image3.png"/><Relationship Id="rId4" Type="http://schemas.openxmlformats.org/officeDocument/2006/relationships/image" Target="../media/image2.png"/></Relationships>
</file>

<file path=ppt/slides/_rels/slide37.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11.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13.png"/><Relationship Id="rId1" Type="http://schemas.openxmlformats.org/officeDocument/2006/relationships/slideLayout" Target="../slideLayouts/slideLayout60.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12.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14.xml"/><Relationship Id="rId4" Type="http://schemas.openxmlformats.org/officeDocument/2006/relationships/image" Target="../media/image6.png"/></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5.xml"/><Relationship Id="rId1" Type="http://schemas.openxmlformats.org/officeDocument/2006/relationships/slideLayout" Target="../slideLayouts/slideLayout1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4.xml"/></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8.xml"/><Relationship Id="rId1" Type="http://schemas.openxmlformats.org/officeDocument/2006/relationships/slideLayout" Target="../slideLayouts/slideLayout1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4.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3"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grpSp>
        <p:nvGrpSpPr>
          <p:cNvPr id="83" name="6"/>
          <p:cNvGrpSpPr/>
          <p:nvPr/>
        </p:nvGrpSpPr>
        <p:grpSpPr>
          <a:xfrm>
            <a:off x="8308006" y="1296194"/>
            <a:ext cx="1749600" cy="2860358"/>
            <a:chOff x="7314523" y="690460"/>
            <a:chExt cx="2081664" cy="3840216"/>
          </a:xfrm>
        </p:grpSpPr>
        <p:grpSp>
          <p:nvGrpSpPr>
            <p:cNvPr id="84" name="组合 83"/>
            <p:cNvGrpSpPr/>
            <p:nvPr/>
          </p:nvGrpSpPr>
          <p:grpSpPr>
            <a:xfrm flipH="1">
              <a:off x="7314523" y="1440019"/>
              <a:ext cx="2081664" cy="2081664"/>
              <a:chOff x="2848130" y="1860030"/>
              <a:chExt cx="3807502" cy="3807503"/>
            </a:xfrm>
          </p:grpSpPr>
          <p:sp>
            <p:nvSpPr>
              <p:cNvPr id="86" name="六边形 85"/>
              <p:cNvSpPr/>
              <p:nvPr/>
            </p:nvSpPr>
            <p:spPr>
              <a:xfrm>
                <a:off x="2848130" y="1860030"/>
                <a:ext cx="3807502" cy="3807503"/>
              </a:xfrm>
              <a:prstGeom prst="heart">
                <a:avLst/>
              </a:prstGeom>
              <a:gradFill flip="none" rotWithShape="1">
                <a:gsLst>
                  <a:gs pos="0">
                    <a:schemeClr val="bg1"/>
                  </a:gs>
                  <a:gs pos="100000">
                    <a:srgbClr val="E0E0E0"/>
                  </a:gs>
                </a:gsLst>
                <a:lin ang="5400000" scaled="1"/>
                <a:tileRect/>
              </a:gradFill>
              <a:ln>
                <a:noFill/>
              </a:ln>
              <a:effectLst>
                <a:outerShdw blurRad="2794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14262" fontAlgn="auto">
                  <a:spcBef>
                    <a:spcPts val="0"/>
                  </a:spcBef>
                  <a:spcAft>
                    <a:spcPts val="0"/>
                  </a:spcAft>
                </a:pPr>
                <a:endParaRPr lang="zh-CN" altLang="en-US" sz="7200" b="0">
                  <a:solidFill>
                    <a:prstClr val="white"/>
                  </a:solidFill>
                </a:endParaRPr>
              </a:p>
            </p:txBody>
          </p:sp>
          <p:sp>
            <p:nvSpPr>
              <p:cNvPr id="87" name="六边形 86"/>
              <p:cNvSpPr/>
              <p:nvPr/>
            </p:nvSpPr>
            <p:spPr>
              <a:xfrm>
                <a:off x="2936814" y="1948724"/>
                <a:ext cx="3630122" cy="3630123"/>
              </a:xfrm>
              <a:prstGeom prst="heart">
                <a:avLst/>
              </a:prstGeom>
              <a:gradFill flip="none" rotWithShape="1">
                <a:gsLst>
                  <a:gs pos="0">
                    <a:schemeClr val="bg1"/>
                  </a:gs>
                  <a:gs pos="100000">
                    <a:srgbClr val="DDDEDD"/>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14262" fontAlgn="auto">
                  <a:spcBef>
                    <a:spcPts val="0"/>
                  </a:spcBef>
                  <a:spcAft>
                    <a:spcPts val="0"/>
                  </a:spcAft>
                </a:pPr>
                <a:endParaRPr lang="zh-CN" altLang="en-US" sz="7200" b="0">
                  <a:solidFill>
                    <a:prstClr val="white"/>
                  </a:solidFill>
                </a:endParaRPr>
              </a:p>
            </p:txBody>
          </p:sp>
        </p:grpSp>
        <p:sp>
          <p:nvSpPr>
            <p:cNvPr id="85" name="文本框 36"/>
            <p:cNvSpPr txBox="1"/>
            <p:nvPr/>
          </p:nvSpPr>
          <p:spPr>
            <a:xfrm>
              <a:off x="7415344" y="690460"/>
              <a:ext cx="1974202" cy="3840216"/>
            </a:xfrm>
            <a:prstGeom prst="heart">
              <a:avLst/>
            </a:prstGeom>
            <a:noFill/>
          </p:spPr>
          <p:txBody>
            <a:bodyPr wrap="none" rtlCol="0">
              <a:spAutoFit/>
            </a:bodyPr>
            <a:lstStyle/>
            <a:p>
              <a:pPr algn="l" defTabSz="914262" fontAlgn="auto">
                <a:spcBef>
                  <a:spcPts val="0"/>
                </a:spcBef>
                <a:spcAft>
                  <a:spcPts val="0"/>
                </a:spcAft>
              </a:pPr>
              <a:r>
                <a:rPr lang="zh-CN" altLang="en-US" sz="7200" dirty="0">
                  <a:solidFill>
                    <a:srgbClr val="C00000"/>
                  </a:solidFill>
                  <a:effectLst>
                    <a:innerShdw blurRad="63500" dist="50800" dir="13500000">
                      <a:prstClr val="black">
                        <a:alpha val="50000"/>
                      </a:prstClr>
                    </a:innerShdw>
                  </a:effectLst>
                  <a:latin typeface="Agency FB"/>
                </a:rPr>
                <a:t>传</a:t>
              </a:r>
            </a:p>
          </p:txBody>
        </p:sp>
      </p:grpSp>
      <p:grpSp>
        <p:nvGrpSpPr>
          <p:cNvPr id="78" name="6"/>
          <p:cNvGrpSpPr/>
          <p:nvPr/>
        </p:nvGrpSpPr>
        <p:grpSpPr>
          <a:xfrm>
            <a:off x="6403007" y="1255236"/>
            <a:ext cx="1749599" cy="2860358"/>
            <a:chOff x="7314523" y="662795"/>
            <a:chExt cx="2081664" cy="3840218"/>
          </a:xfrm>
        </p:grpSpPr>
        <p:grpSp>
          <p:nvGrpSpPr>
            <p:cNvPr id="79" name="组合 78"/>
            <p:cNvGrpSpPr/>
            <p:nvPr/>
          </p:nvGrpSpPr>
          <p:grpSpPr>
            <a:xfrm flipH="1">
              <a:off x="7314523" y="1440019"/>
              <a:ext cx="2081664" cy="2081664"/>
              <a:chOff x="2848130" y="1860030"/>
              <a:chExt cx="3807502" cy="3807503"/>
            </a:xfrm>
          </p:grpSpPr>
          <p:sp>
            <p:nvSpPr>
              <p:cNvPr id="81" name="六边形 80"/>
              <p:cNvSpPr/>
              <p:nvPr/>
            </p:nvSpPr>
            <p:spPr>
              <a:xfrm>
                <a:off x="2848130" y="1860030"/>
                <a:ext cx="3807502" cy="3807503"/>
              </a:xfrm>
              <a:prstGeom prst="heart">
                <a:avLst/>
              </a:prstGeom>
              <a:gradFill flip="none" rotWithShape="1">
                <a:gsLst>
                  <a:gs pos="0">
                    <a:schemeClr val="bg1"/>
                  </a:gs>
                  <a:gs pos="100000">
                    <a:srgbClr val="E0E0E0"/>
                  </a:gs>
                </a:gsLst>
                <a:lin ang="5400000" scaled="1"/>
                <a:tileRect/>
              </a:gradFill>
              <a:ln>
                <a:noFill/>
              </a:ln>
              <a:effectLst>
                <a:outerShdw blurRad="2794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14262" fontAlgn="auto">
                  <a:spcBef>
                    <a:spcPts val="0"/>
                  </a:spcBef>
                  <a:spcAft>
                    <a:spcPts val="0"/>
                  </a:spcAft>
                </a:pPr>
                <a:endParaRPr lang="zh-CN" altLang="en-US" sz="7200" b="0">
                  <a:solidFill>
                    <a:prstClr val="white"/>
                  </a:solidFill>
                </a:endParaRPr>
              </a:p>
            </p:txBody>
          </p:sp>
          <p:sp>
            <p:nvSpPr>
              <p:cNvPr id="82" name="六边形 81"/>
              <p:cNvSpPr/>
              <p:nvPr/>
            </p:nvSpPr>
            <p:spPr>
              <a:xfrm>
                <a:off x="2936814" y="1948724"/>
                <a:ext cx="3630122" cy="3630123"/>
              </a:xfrm>
              <a:prstGeom prst="heart">
                <a:avLst/>
              </a:prstGeom>
              <a:gradFill flip="none" rotWithShape="1">
                <a:gsLst>
                  <a:gs pos="0">
                    <a:schemeClr val="bg1"/>
                  </a:gs>
                  <a:gs pos="100000">
                    <a:srgbClr val="DDDEDD"/>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14262" fontAlgn="auto">
                  <a:spcBef>
                    <a:spcPts val="0"/>
                  </a:spcBef>
                  <a:spcAft>
                    <a:spcPts val="0"/>
                  </a:spcAft>
                </a:pPr>
                <a:endParaRPr lang="zh-CN" altLang="en-US" sz="7200" b="0">
                  <a:solidFill>
                    <a:prstClr val="white"/>
                  </a:solidFill>
                </a:endParaRPr>
              </a:p>
            </p:txBody>
          </p:sp>
        </p:grpSp>
        <p:sp>
          <p:nvSpPr>
            <p:cNvPr id="80" name="文本框 36"/>
            <p:cNvSpPr txBox="1"/>
            <p:nvPr/>
          </p:nvSpPr>
          <p:spPr>
            <a:xfrm>
              <a:off x="7411777" y="662795"/>
              <a:ext cx="1974203" cy="3840218"/>
            </a:xfrm>
            <a:prstGeom prst="heart">
              <a:avLst/>
            </a:prstGeom>
            <a:noFill/>
          </p:spPr>
          <p:txBody>
            <a:bodyPr wrap="none" rtlCol="0">
              <a:spAutoFit/>
            </a:bodyPr>
            <a:lstStyle/>
            <a:p>
              <a:pPr algn="l" defTabSz="914262" fontAlgn="auto">
                <a:spcBef>
                  <a:spcPts val="0"/>
                </a:spcBef>
                <a:spcAft>
                  <a:spcPts val="0"/>
                </a:spcAft>
              </a:pPr>
              <a:r>
                <a:rPr lang="zh-CN" altLang="en-US" sz="7200" dirty="0" smtClean="0">
                  <a:solidFill>
                    <a:srgbClr val="C00000"/>
                  </a:solidFill>
                  <a:effectLst>
                    <a:innerShdw blurRad="63500" dist="50800" dir="13500000">
                      <a:prstClr val="black">
                        <a:alpha val="50000"/>
                      </a:prstClr>
                    </a:innerShdw>
                  </a:effectLst>
                  <a:latin typeface="Agency FB"/>
                </a:rPr>
                <a:t>宣</a:t>
              </a:r>
              <a:endParaRPr lang="zh-CN" altLang="en-US" sz="7200" dirty="0">
                <a:solidFill>
                  <a:srgbClr val="C00000"/>
                </a:solidFill>
                <a:effectLst>
                  <a:innerShdw blurRad="63500" dist="50800" dir="13500000">
                    <a:prstClr val="black">
                      <a:alpha val="50000"/>
                    </a:prstClr>
                  </a:innerShdw>
                </a:effectLst>
                <a:latin typeface="Agency FB"/>
              </a:endParaRPr>
            </a:p>
          </p:txBody>
        </p:sp>
      </p:grpSp>
      <p:grpSp>
        <p:nvGrpSpPr>
          <p:cNvPr id="68" name="6"/>
          <p:cNvGrpSpPr/>
          <p:nvPr/>
        </p:nvGrpSpPr>
        <p:grpSpPr>
          <a:xfrm>
            <a:off x="4495007" y="1219994"/>
            <a:ext cx="1761182" cy="2860359"/>
            <a:chOff x="7300743" y="621595"/>
            <a:chExt cx="2095444" cy="3840216"/>
          </a:xfrm>
        </p:grpSpPr>
        <p:grpSp>
          <p:nvGrpSpPr>
            <p:cNvPr id="69" name="组合 68"/>
            <p:cNvGrpSpPr/>
            <p:nvPr/>
          </p:nvGrpSpPr>
          <p:grpSpPr>
            <a:xfrm flipH="1">
              <a:off x="7314523" y="1440019"/>
              <a:ext cx="2081664" cy="2081664"/>
              <a:chOff x="2848130" y="1860030"/>
              <a:chExt cx="3807502" cy="3807503"/>
            </a:xfrm>
          </p:grpSpPr>
          <p:sp>
            <p:nvSpPr>
              <p:cNvPr id="71" name="六边形 70"/>
              <p:cNvSpPr/>
              <p:nvPr/>
            </p:nvSpPr>
            <p:spPr>
              <a:xfrm>
                <a:off x="2848130" y="1860030"/>
                <a:ext cx="3807502" cy="3807503"/>
              </a:xfrm>
              <a:prstGeom prst="heart">
                <a:avLst/>
              </a:prstGeom>
              <a:gradFill flip="none" rotWithShape="1">
                <a:gsLst>
                  <a:gs pos="0">
                    <a:schemeClr val="bg1"/>
                  </a:gs>
                  <a:gs pos="100000">
                    <a:srgbClr val="E0E0E0"/>
                  </a:gs>
                </a:gsLst>
                <a:lin ang="5400000" scaled="1"/>
                <a:tileRect/>
              </a:gradFill>
              <a:ln>
                <a:noFill/>
              </a:ln>
              <a:effectLst>
                <a:outerShdw blurRad="2794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14262" fontAlgn="auto">
                  <a:spcBef>
                    <a:spcPts val="0"/>
                  </a:spcBef>
                  <a:spcAft>
                    <a:spcPts val="0"/>
                  </a:spcAft>
                </a:pPr>
                <a:endParaRPr lang="zh-CN" altLang="en-US" sz="7200" b="0">
                  <a:solidFill>
                    <a:srgbClr val="F17445"/>
                  </a:solidFill>
                </a:endParaRPr>
              </a:p>
            </p:txBody>
          </p:sp>
          <p:sp>
            <p:nvSpPr>
              <p:cNvPr id="72" name="六边形 71"/>
              <p:cNvSpPr/>
              <p:nvPr/>
            </p:nvSpPr>
            <p:spPr>
              <a:xfrm>
                <a:off x="2936815" y="1860030"/>
                <a:ext cx="3630121" cy="3630122"/>
              </a:xfrm>
              <a:prstGeom prst="heart">
                <a:avLst/>
              </a:prstGeom>
              <a:gradFill flip="none" rotWithShape="1">
                <a:gsLst>
                  <a:gs pos="0">
                    <a:schemeClr val="bg1"/>
                  </a:gs>
                  <a:gs pos="100000">
                    <a:srgbClr val="DDDEDD"/>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14262" fontAlgn="auto">
                  <a:spcBef>
                    <a:spcPts val="0"/>
                  </a:spcBef>
                  <a:spcAft>
                    <a:spcPts val="0"/>
                  </a:spcAft>
                </a:pPr>
                <a:endParaRPr lang="zh-CN" altLang="en-US" sz="7200" b="0">
                  <a:solidFill>
                    <a:srgbClr val="F17445"/>
                  </a:solidFill>
                </a:endParaRPr>
              </a:p>
            </p:txBody>
          </p:sp>
        </p:grpSp>
        <p:sp>
          <p:nvSpPr>
            <p:cNvPr id="70" name="文本框 36"/>
            <p:cNvSpPr txBox="1"/>
            <p:nvPr/>
          </p:nvSpPr>
          <p:spPr>
            <a:xfrm>
              <a:off x="7300743" y="621595"/>
              <a:ext cx="1974202" cy="3840216"/>
            </a:xfrm>
            <a:prstGeom prst="heart">
              <a:avLst/>
            </a:prstGeom>
            <a:noFill/>
          </p:spPr>
          <p:txBody>
            <a:bodyPr wrap="none" rtlCol="0">
              <a:spAutoFit/>
            </a:bodyPr>
            <a:lstStyle/>
            <a:p>
              <a:pPr algn="l" defTabSz="914262" fontAlgn="auto">
                <a:spcBef>
                  <a:spcPts val="0"/>
                </a:spcBef>
                <a:spcAft>
                  <a:spcPts val="0"/>
                </a:spcAft>
              </a:pPr>
              <a:r>
                <a:rPr lang="zh-CN" altLang="en-US" sz="7200" dirty="0" smtClean="0">
                  <a:solidFill>
                    <a:srgbClr val="C00000"/>
                  </a:solidFill>
                  <a:effectLst>
                    <a:innerShdw blurRad="63500" dist="50800" dir="13500000">
                      <a:prstClr val="black">
                        <a:alpha val="50000"/>
                      </a:prstClr>
                    </a:innerShdw>
                  </a:effectLst>
                  <a:latin typeface="Agency FB"/>
                </a:rPr>
                <a:t>益</a:t>
              </a:r>
              <a:endParaRPr lang="zh-CN" altLang="en-US" sz="7200" dirty="0">
                <a:solidFill>
                  <a:srgbClr val="C00000"/>
                </a:solidFill>
                <a:effectLst>
                  <a:innerShdw blurRad="63500" dist="50800" dir="13500000">
                    <a:prstClr val="black">
                      <a:alpha val="50000"/>
                    </a:prstClr>
                  </a:innerShdw>
                </a:effectLst>
                <a:latin typeface="Agency FB"/>
              </a:endParaRPr>
            </a:p>
          </p:txBody>
        </p:sp>
      </p:grpSp>
      <p:grpSp>
        <p:nvGrpSpPr>
          <p:cNvPr id="73" name="6"/>
          <p:cNvGrpSpPr/>
          <p:nvPr/>
        </p:nvGrpSpPr>
        <p:grpSpPr>
          <a:xfrm>
            <a:off x="2590006" y="1255236"/>
            <a:ext cx="1749600" cy="2860358"/>
            <a:chOff x="7314523" y="689680"/>
            <a:chExt cx="2081664" cy="3840215"/>
          </a:xfrm>
        </p:grpSpPr>
        <p:grpSp>
          <p:nvGrpSpPr>
            <p:cNvPr id="74" name="组合 73"/>
            <p:cNvGrpSpPr/>
            <p:nvPr/>
          </p:nvGrpSpPr>
          <p:grpSpPr>
            <a:xfrm flipH="1">
              <a:off x="7314523" y="1440019"/>
              <a:ext cx="2081664" cy="2081664"/>
              <a:chOff x="2848130" y="1860030"/>
              <a:chExt cx="3807502" cy="3807503"/>
            </a:xfrm>
          </p:grpSpPr>
          <p:sp>
            <p:nvSpPr>
              <p:cNvPr id="76" name="六边形 75"/>
              <p:cNvSpPr/>
              <p:nvPr/>
            </p:nvSpPr>
            <p:spPr>
              <a:xfrm>
                <a:off x="2848130" y="1860030"/>
                <a:ext cx="3807502" cy="3807503"/>
              </a:xfrm>
              <a:prstGeom prst="heart">
                <a:avLst/>
              </a:prstGeom>
              <a:gradFill flip="none" rotWithShape="1">
                <a:gsLst>
                  <a:gs pos="0">
                    <a:schemeClr val="bg1"/>
                  </a:gs>
                  <a:gs pos="100000">
                    <a:srgbClr val="E0E0E0"/>
                  </a:gs>
                </a:gsLst>
                <a:lin ang="5400000" scaled="1"/>
                <a:tileRect/>
              </a:gradFill>
              <a:ln>
                <a:noFill/>
              </a:ln>
              <a:effectLst>
                <a:outerShdw blurRad="2794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14262" fontAlgn="auto">
                  <a:spcBef>
                    <a:spcPts val="0"/>
                  </a:spcBef>
                  <a:spcAft>
                    <a:spcPts val="0"/>
                  </a:spcAft>
                </a:pPr>
                <a:endParaRPr lang="zh-CN" altLang="en-US" sz="9600" b="0">
                  <a:solidFill>
                    <a:srgbClr val="E94744"/>
                  </a:solidFill>
                </a:endParaRPr>
              </a:p>
            </p:txBody>
          </p:sp>
          <p:sp>
            <p:nvSpPr>
              <p:cNvPr id="77" name="六边形 76"/>
              <p:cNvSpPr/>
              <p:nvPr/>
            </p:nvSpPr>
            <p:spPr>
              <a:xfrm>
                <a:off x="2936815" y="1948723"/>
                <a:ext cx="3630121" cy="3630122"/>
              </a:xfrm>
              <a:prstGeom prst="heart">
                <a:avLst/>
              </a:prstGeom>
              <a:gradFill flip="none" rotWithShape="1">
                <a:gsLst>
                  <a:gs pos="0">
                    <a:schemeClr val="bg1"/>
                  </a:gs>
                  <a:gs pos="100000">
                    <a:srgbClr val="DDDEDD"/>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14262" fontAlgn="auto">
                  <a:spcBef>
                    <a:spcPts val="0"/>
                  </a:spcBef>
                  <a:spcAft>
                    <a:spcPts val="0"/>
                  </a:spcAft>
                </a:pPr>
                <a:endParaRPr lang="zh-CN" altLang="en-US" sz="9600" b="0">
                  <a:solidFill>
                    <a:srgbClr val="E94744"/>
                  </a:solidFill>
                </a:endParaRPr>
              </a:p>
            </p:txBody>
          </p:sp>
        </p:grpSp>
        <p:sp>
          <p:nvSpPr>
            <p:cNvPr id="75" name="文本框 36"/>
            <p:cNvSpPr txBox="1"/>
            <p:nvPr/>
          </p:nvSpPr>
          <p:spPr>
            <a:xfrm>
              <a:off x="7321109" y="689680"/>
              <a:ext cx="1974203" cy="3840215"/>
            </a:xfrm>
            <a:prstGeom prst="heart">
              <a:avLst/>
            </a:prstGeom>
            <a:noFill/>
          </p:spPr>
          <p:txBody>
            <a:bodyPr wrap="none" rtlCol="0">
              <a:spAutoFit/>
            </a:bodyPr>
            <a:lstStyle/>
            <a:p>
              <a:pPr algn="l" defTabSz="914262" fontAlgn="auto">
                <a:spcBef>
                  <a:spcPts val="0"/>
                </a:spcBef>
                <a:spcAft>
                  <a:spcPts val="0"/>
                </a:spcAft>
              </a:pPr>
              <a:r>
                <a:rPr lang="zh-CN" altLang="en-US" sz="7200" dirty="0" smtClean="0">
                  <a:solidFill>
                    <a:srgbClr val="C00000"/>
                  </a:solidFill>
                  <a:effectLst>
                    <a:innerShdw blurRad="63500" dist="50800" dir="13500000">
                      <a:prstClr val="black">
                        <a:alpha val="50000"/>
                      </a:prstClr>
                    </a:innerShdw>
                  </a:effectLst>
                  <a:latin typeface="Agency FB"/>
                </a:rPr>
                <a:t>公</a:t>
              </a:r>
              <a:endParaRPr lang="zh-CN" altLang="en-US" sz="7200" dirty="0">
                <a:solidFill>
                  <a:srgbClr val="C00000"/>
                </a:solidFill>
                <a:effectLst>
                  <a:innerShdw blurRad="63500" dist="50800" dir="13500000">
                    <a:prstClr val="black">
                      <a:alpha val="50000"/>
                    </a:prstClr>
                  </a:innerShdw>
                </a:effectLst>
                <a:latin typeface="Agency FB"/>
              </a:endParaRPr>
            </a:p>
          </p:txBody>
        </p:sp>
      </p:grpSp>
      <p:sp>
        <p:nvSpPr>
          <p:cNvPr id="114" name="六边形 113"/>
          <p:cNvSpPr/>
          <p:nvPr/>
        </p:nvSpPr>
        <p:spPr>
          <a:xfrm>
            <a:off x="1897524" y="4005991"/>
            <a:ext cx="8464882" cy="913756"/>
          </a:xfrm>
          <a:prstGeom prst="hexagon">
            <a:avLst/>
          </a:prstGeom>
          <a:solidFill>
            <a:schemeClr val="bg1"/>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121902" tIns="60950" rIns="121902" bIns="60950" rtlCol="0" anchor="ctr"/>
          <a:lstStyle/>
          <a:p>
            <a:pPr defTabSz="914262" fontAlgn="auto">
              <a:spcBef>
                <a:spcPts val="0"/>
              </a:spcBef>
              <a:spcAft>
                <a:spcPts val="0"/>
              </a:spcAft>
            </a:pPr>
            <a:endParaRPr lang="zh-CN" altLang="en-US" sz="1900" b="0">
              <a:solidFill>
                <a:prstClr val="white"/>
              </a:solidFill>
            </a:endParaRPr>
          </a:p>
        </p:txBody>
      </p:sp>
      <p:sp>
        <p:nvSpPr>
          <p:cNvPr id="115" name="圆角矩形 114"/>
          <p:cNvSpPr/>
          <p:nvPr/>
        </p:nvSpPr>
        <p:spPr>
          <a:xfrm>
            <a:off x="2056606" y="3846816"/>
            <a:ext cx="8290519" cy="1184466"/>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108906" tIns="54454" rIns="108906" bIns="54454" anchor="ctr"/>
          <a:lstStyle/>
          <a:p>
            <a:pPr defTabSz="914262" fontAlgn="auto">
              <a:spcBef>
                <a:spcPts val="0"/>
              </a:spcBef>
              <a:spcAft>
                <a:spcPts val="0"/>
              </a:spcAft>
            </a:pPr>
            <a:r>
              <a:rPr lang="zh-CN" altLang="en-US" sz="4300" dirty="0" smtClean="0">
                <a:solidFill>
                  <a:srgbClr val="C00000"/>
                </a:solidFill>
                <a:latin typeface="微软雅黑" panose="020B0503020204020204" pitchFamily="34" charset="-122"/>
                <a:ea typeface="微软雅黑" panose="020B0503020204020204" pitchFamily="34" charset="-122"/>
              </a:rPr>
              <a:t>公益慈善志愿者机构宣传</a:t>
            </a:r>
            <a:r>
              <a:rPr lang="en-US" altLang="zh-CN" sz="4300" dirty="0" smtClean="0">
                <a:solidFill>
                  <a:srgbClr val="C00000"/>
                </a:solidFill>
                <a:latin typeface="微软雅黑" panose="020B0503020204020204" pitchFamily="34" charset="-122"/>
                <a:ea typeface="微软雅黑" panose="020B0503020204020204" pitchFamily="34" charset="-122"/>
              </a:rPr>
              <a:t>PPT</a:t>
            </a:r>
            <a:endParaRPr lang="zh-CN" altLang="en-US" sz="4300" dirty="0">
              <a:solidFill>
                <a:srgbClr val="C00000"/>
              </a:solidFill>
              <a:latin typeface="微软雅黑" panose="020B0503020204020204" pitchFamily="34" charset="-122"/>
              <a:ea typeface="微软雅黑" panose="020B0503020204020204" pitchFamily="34" charset="-122"/>
            </a:endParaRPr>
          </a:p>
        </p:txBody>
      </p:sp>
      <p:grpSp>
        <p:nvGrpSpPr>
          <p:cNvPr id="116" name="组合 115"/>
          <p:cNvGrpSpPr/>
          <p:nvPr/>
        </p:nvGrpSpPr>
        <p:grpSpPr>
          <a:xfrm>
            <a:off x="9771037" y="3909959"/>
            <a:ext cx="1219727" cy="1102868"/>
            <a:chOff x="304799" y="673099"/>
            <a:chExt cx="4000501" cy="4000500"/>
          </a:xfrm>
          <a:effectLst>
            <a:outerShdw blurRad="444500" dist="254000" dir="8100000" algn="tr" rotWithShape="0">
              <a:prstClr val="black">
                <a:alpha val="50000"/>
              </a:prstClr>
            </a:outerShdw>
          </a:effectLst>
        </p:grpSpPr>
        <p:sp>
          <p:nvSpPr>
            <p:cNvPr id="117" name="六边形 116"/>
            <p:cNvSpPr/>
            <p:nvPr/>
          </p:nvSpPr>
          <p:spPr>
            <a:xfrm>
              <a:off x="304799" y="673099"/>
              <a:ext cx="4000501" cy="4000500"/>
            </a:xfrm>
            <a:prstGeom prst="hexagon">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14262" fontAlgn="auto">
                <a:spcBef>
                  <a:spcPts val="0"/>
                </a:spcBef>
                <a:spcAft>
                  <a:spcPts val="0"/>
                </a:spcAft>
              </a:pPr>
              <a:endParaRPr lang="zh-CN" altLang="en-US" sz="1900" b="0">
                <a:solidFill>
                  <a:prstClr val="black"/>
                </a:solidFill>
              </a:endParaRPr>
            </a:p>
          </p:txBody>
        </p:sp>
        <p:sp>
          <p:nvSpPr>
            <p:cNvPr id="118" name="六边形 117"/>
            <p:cNvSpPr/>
            <p:nvPr/>
          </p:nvSpPr>
          <p:spPr>
            <a:xfrm>
              <a:off x="392112" y="760412"/>
              <a:ext cx="3825876" cy="3825874"/>
            </a:xfrm>
            <a:prstGeom prst="hexagon">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14262" fontAlgn="auto">
                <a:spcBef>
                  <a:spcPts val="0"/>
                </a:spcBef>
                <a:spcAft>
                  <a:spcPts val="0"/>
                </a:spcAft>
              </a:pPr>
              <a:endParaRPr lang="zh-CN" altLang="en-US" sz="1900" b="0">
                <a:solidFill>
                  <a:prstClr val="white"/>
                </a:solidFill>
              </a:endParaRPr>
            </a:p>
          </p:txBody>
        </p:sp>
      </p:grpSp>
      <p:pic>
        <p:nvPicPr>
          <p:cNvPr id="119" name="Picture 6" descr="D:\360data\重要数据\桌面\未标题-1.png"/>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9794051" y="4432125"/>
            <a:ext cx="1303757" cy="2454853"/>
          </a:xfrm>
          <a:prstGeom prst="rect">
            <a:avLst/>
          </a:prstGeom>
          <a:noFill/>
          <a:extLst>
            <a:ext uri="{909E8E84-426E-40DD-AFC4-6F175D3DCCD1}">
              <a14:hiddenFill xmlns:a14="http://schemas.microsoft.com/office/drawing/2010/main">
                <a:solidFill>
                  <a:srgbClr val="FFFFFF"/>
                </a:solidFill>
              </a14:hiddenFill>
            </a:ext>
          </a:extLst>
        </p:spPr>
      </p:pic>
      <p:pic>
        <p:nvPicPr>
          <p:cNvPr id="2" name="图片 1"/>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51606" y="5182394"/>
            <a:ext cx="1226437" cy="1524794"/>
          </a:xfrm>
          <a:prstGeom prst="rect">
            <a:avLst/>
          </a:prstGeom>
        </p:spPr>
      </p:pic>
      <p:sp>
        <p:nvSpPr>
          <p:cNvPr id="31" name="圆角矩形 30"/>
          <p:cNvSpPr/>
          <p:nvPr/>
        </p:nvSpPr>
        <p:spPr>
          <a:xfrm>
            <a:off x="304006" y="5487194"/>
            <a:ext cx="4572000" cy="1184466"/>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108906" tIns="54454" rIns="108906" bIns="54454" anchor="ctr"/>
          <a:lstStyle/>
          <a:p>
            <a:pPr defTabSz="914262" fontAlgn="auto">
              <a:spcBef>
                <a:spcPts val="0"/>
              </a:spcBef>
              <a:spcAft>
                <a:spcPts val="0"/>
              </a:spcAft>
            </a:pPr>
            <a:r>
              <a:rPr lang="zh-CN" altLang="en-US" sz="2400" dirty="0">
                <a:solidFill>
                  <a:srgbClr val="C00000"/>
                </a:solidFill>
                <a:latin typeface="微软雅黑" panose="020B0503020204020204" pitchFamily="34" charset="-122"/>
                <a:ea typeface="微软雅黑" panose="020B0503020204020204" pitchFamily="34" charset="-122"/>
              </a:rPr>
              <a:t>汇报</a:t>
            </a:r>
            <a:r>
              <a:rPr lang="zh-CN" altLang="en-US" sz="2400" dirty="0" smtClean="0">
                <a:solidFill>
                  <a:srgbClr val="C00000"/>
                </a:solidFill>
                <a:latin typeface="微软雅黑" panose="020B0503020204020204" pitchFamily="34" charset="-122"/>
                <a:ea typeface="微软雅黑" panose="020B0503020204020204" pitchFamily="34" charset="-122"/>
              </a:rPr>
              <a:t>人</a:t>
            </a:r>
            <a:r>
              <a:rPr lang="zh-CN" altLang="en-US" sz="2400" dirty="0" smtClean="0">
                <a:solidFill>
                  <a:srgbClr val="C00000"/>
                </a:solidFill>
                <a:latin typeface="微软雅黑" panose="020B0503020204020204" pitchFamily="34" charset="-122"/>
                <a:ea typeface="微软雅黑" panose="020B0503020204020204" pitchFamily="34" charset="-122"/>
              </a:rPr>
              <a:t>：第一</a:t>
            </a:r>
            <a:r>
              <a:rPr lang="en-US" altLang="zh-CN" sz="2400" dirty="0" smtClean="0">
                <a:solidFill>
                  <a:srgbClr val="C00000"/>
                </a:solidFill>
                <a:latin typeface="微软雅黑" panose="020B0503020204020204" pitchFamily="34" charset="-122"/>
                <a:ea typeface="微软雅黑" panose="020B0503020204020204" pitchFamily="34" charset="-122"/>
              </a:rPr>
              <a:t>PPT</a:t>
            </a:r>
            <a:endParaRPr lang="zh-CN" altLang="en-US" sz="2400" dirty="0">
              <a:solidFill>
                <a:srgbClr val="C00000"/>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761127075"/>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73"/>
                                        </p:tgtEl>
                                        <p:attrNameLst>
                                          <p:attrName>style.visibility</p:attrName>
                                        </p:attrNameLst>
                                      </p:cBhvr>
                                      <p:to>
                                        <p:strVal val="visible"/>
                                      </p:to>
                                    </p:set>
                                    <p:anim calcmode="lin" valueType="num">
                                      <p:cBhvr>
                                        <p:cTn id="7" dur="500" fill="hold"/>
                                        <p:tgtEl>
                                          <p:spTgt spid="73"/>
                                        </p:tgtEl>
                                        <p:attrNameLst>
                                          <p:attrName>ppt_w</p:attrName>
                                        </p:attrNameLst>
                                      </p:cBhvr>
                                      <p:tavLst>
                                        <p:tav tm="0">
                                          <p:val>
                                            <p:fltVal val="0"/>
                                          </p:val>
                                        </p:tav>
                                        <p:tav tm="100000">
                                          <p:val>
                                            <p:strVal val="#ppt_w"/>
                                          </p:val>
                                        </p:tav>
                                      </p:tavLst>
                                    </p:anim>
                                    <p:anim calcmode="lin" valueType="num">
                                      <p:cBhvr>
                                        <p:cTn id="8" dur="500" fill="hold"/>
                                        <p:tgtEl>
                                          <p:spTgt spid="73"/>
                                        </p:tgtEl>
                                        <p:attrNameLst>
                                          <p:attrName>ppt_h</p:attrName>
                                        </p:attrNameLst>
                                      </p:cBhvr>
                                      <p:tavLst>
                                        <p:tav tm="0">
                                          <p:val>
                                            <p:fltVal val="0"/>
                                          </p:val>
                                        </p:tav>
                                        <p:tav tm="100000">
                                          <p:val>
                                            <p:strVal val="#ppt_h"/>
                                          </p:val>
                                        </p:tav>
                                      </p:tavLst>
                                    </p:anim>
                                    <p:animEffect transition="in" filter="fade">
                                      <p:cBhvr>
                                        <p:cTn id="9" dur="500"/>
                                        <p:tgtEl>
                                          <p:spTgt spid="73"/>
                                        </p:tgtEl>
                                      </p:cBhvr>
                                    </p:animEffect>
                                  </p:childTnLst>
                                </p:cTn>
                              </p:par>
                              <p:par>
                                <p:cTn id="10" presetID="53" presetClass="entr" presetSubtype="16" fill="hold" nodeType="withEffect">
                                  <p:stCondLst>
                                    <p:cond delay="250"/>
                                  </p:stCondLst>
                                  <p:childTnLst>
                                    <p:set>
                                      <p:cBhvr>
                                        <p:cTn id="11" dur="1" fill="hold">
                                          <p:stCondLst>
                                            <p:cond delay="0"/>
                                          </p:stCondLst>
                                        </p:cTn>
                                        <p:tgtEl>
                                          <p:spTgt spid="68"/>
                                        </p:tgtEl>
                                        <p:attrNameLst>
                                          <p:attrName>style.visibility</p:attrName>
                                        </p:attrNameLst>
                                      </p:cBhvr>
                                      <p:to>
                                        <p:strVal val="visible"/>
                                      </p:to>
                                    </p:set>
                                    <p:anim calcmode="lin" valueType="num">
                                      <p:cBhvr>
                                        <p:cTn id="12" dur="500" fill="hold"/>
                                        <p:tgtEl>
                                          <p:spTgt spid="68"/>
                                        </p:tgtEl>
                                        <p:attrNameLst>
                                          <p:attrName>ppt_w</p:attrName>
                                        </p:attrNameLst>
                                      </p:cBhvr>
                                      <p:tavLst>
                                        <p:tav tm="0">
                                          <p:val>
                                            <p:fltVal val="0"/>
                                          </p:val>
                                        </p:tav>
                                        <p:tav tm="100000">
                                          <p:val>
                                            <p:strVal val="#ppt_w"/>
                                          </p:val>
                                        </p:tav>
                                      </p:tavLst>
                                    </p:anim>
                                    <p:anim calcmode="lin" valueType="num">
                                      <p:cBhvr>
                                        <p:cTn id="13" dur="500" fill="hold"/>
                                        <p:tgtEl>
                                          <p:spTgt spid="68"/>
                                        </p:tgtEl>
                                        <p:attrNameLst>
                                          <p:attrName>ppt_h</p:attrName>
                                        </p:attrNameLst>
                                      </p:cBhvr>
                                      <p:tavLst>
                                        <p:tav tm="0">
                                          <p:val>
                                            <p:fltVal val="0"/>
                                          </p:val>
                                        </p:tav>
                                        <p:tav tm="100000">
                                          <p:val>
                                            <p:strVal val="#ppt_h"/>
                                          </p:val>
                                        </p:tav>
                                      </p:tavLst>
                                    </p:anim>
                                    <p:animEffect transition="in" filter="fade">
                                      <p:cBhvr>
                                        <p:cTn id="14" dur="500"/>
                                        <p:tgtEl>
                                          <p:spTgt spid="68"/>
                                        </p:tgtEl>
                                      </p:cBhvr>
                                    </p:animEffect>
                                  </p:childTnLst>
                                </p:cTn>
                              </p:par>
                              <p:par>
                                <p:cTn id="15" presetID="53" presetClass="entr" presetSubtype="16" fill="hold" nodeType="withEffect">
                                  <p:stCondLst>
                                    <p:cond delay="500"/>
                                  </p:stCondLst>
                                  <p:childTnLst>
                                    <p:set>
                                      <p:cBhvr>
                                        <p:cTn id="16" dur="1" fill="hold">
                                          <p:stCondLst>
                                            <p:cond delay="0"/>
                                          </p:stCondLst>
                                        </p:cTn>
                                        <p:tgtEl>
                                          <p:spTgt spid="78"/>
                                        </p:tgtEl>
                                        <p:attrNameLst>
                                          <p:attrName>style.visibility</p:attrName>
                                        </p:attrNameLst>
                                      </p:cBhvr>
                                      <p:to>
                                        <p:strVal val="visible"/>
                                      </p:to>
                                    </p:set>
                                    <p:anim calcmode="lin" valueType="num">
                                      <p:cBhvr>
                                        <p:cTn id="17" dur="500" fill="hold"/>
                                        <p:tgtEl>
                                          <p:spTgt spid="78"/>
                                        </p:tgtEl>
                                        <p:attrNameLst>
                                          <p:attrName>ppt_w</p:attrName>
                                        </p:attrNameLst>
                                      </p:cBhvr>
                                      <p:tavLst>
                                        <p:tav tm="0">
                                          <p:val>
                                            <p:fltVal val="0"/>
                                          </p:val>
                                        </p:tav>
                                        <p:tav tm="100000">
                                          <p:val>
                                            <p:strVal val="#ppt_w"/>
                                          </p:val>
                                        </p:tav>
                                      </p:tavLst>
                                    </p:anim>
                                    <p:anim calcmode="lin" valueType="num">
                                      <p:cBhvr>
                                        <p:cTn id="18" dur="500" fill="hold"/>
                                        <p:tgtEl>
                                          <p:spTgt spid="78"/>
                                        </p:tgtEl>
                                        <p:attrNameLst>
                                          <p:attrName>ppt_h</p:attrName>
                                        </p:attrNameLst>
                                      </p:cBhvr>
                                      <p:tavLst>
                                        <p:tav tm="0">
                                          <p:val>
                                            <p:fltVal val="0"/>
                                          </p:val>
                                        </p:tav>
                                        <p:tav tm="100000">
                                          <p:val>
                                            <p:strVal val="#ppt_h"/>
                                          </p:val>
                                        </p:tav>
                                      </p:tavLst>
                                    </p:anim>
                                    <p:animEffect transition="in" filter="fade">
                                      <p:cBhvr>
                                        <p:cTn id="19" dur="500"/>
                                        <p:tgtEl>
                                          <p:spTgt spid="78"/>
                                        </p:tgtEl>
                                      </p:cBhvr>
                                    </p:animEffect>
                                  </p:childTnLst>
                                </p:cTn>
                              </p:par>
                              <p:par>
                                <p:cTn id="20" presetID="53" presetClass="entr" presetSubtype="16" fill="hold" nodeType="withEffect">
                                  <p:stCondLst>
                                    <p:cond delay="750"/>
                                  </p:stCondLst>
                                  <p:childTnLst>
                                    <p:set>
                                      <p:cBhvr>
                                        <p:cTn id="21" dur="1" fill="hold">
                                          <p:stCondLst>
                                            <p:cond delay="0"/>
                                          </p:stCondLst>
                                        </p:cTn>
                                        <p:tgtEl>
                                          <p:spTgt spid="83"/>
                                        </p:tgtEl>
                                        <p:attrNameLst>
                                          <p:attrName>style.visibility</p:attrName>
                                        </p:attrNameLst>
                                      </p:cBhvr>
                                      <p:to>
                                        <p:strVal val="visible"/>
                                      </p:to>
                                    </p:set>
                                    <p:anim calcmode="lin" valueType="num">
                                      <p:cBhvr>
                                        <p:cTn id="22" dur="500" fill="hold"/>
                                        <p:tgtEl>
                                          <p:spTgt spid="83"/>
                                        </p:tgtEl>
                                        <p:attrNameLst>
                                          <p:attrName>ppt_w</p:attrName>
                                        </p:attrNameLst>
                                      </p:cBhvr>
                                      <p:tavLst>
                                        <p:tav tm="0">
                                          <p:val>
                                            <p:fltVal val="0"/>
                                          </p:val>
                                        </p:tav>
                                        <p:tav tm="100000">
                                          <p:val>
                                            <p:strVal val="#ppt_w"/>
                                          </p:val>
                                        </p:tav>
                                      </p:tavLst>
                                    </p:anim>
                                    <p:anim calcmode="lin" valueType="num">
                                      <p:cBhvr>
                                        <p:cTn id="23" dur="500" fill="hold"/>
                                        <p:tgtEl>
                                          <p:spTgt spid="83"/>
                                        </p:tgtEl>
                                        <p:attrNameLst>
                                          <p:attrName>ppt_h</p:attrName>
                                        </p:attrNameLst>
                                      </p:cBhvr>
                                      <p:tavLst>
                                        <p:tav tm="0">
                                          <p:val>
                                            <p:fltVal val="0"/>
                                          </p:val>
                                        </p:tav>
                                        <p:tav tm="100000">
                                          <p:val>
                                            <p:strVal val="#ppt_h"/>
                                          </p:val>
                                        </p:tav>
                                      </p:tavLst>
                                    </p:anim>
                                    <p:animEffect transition="in" filter="fade">
                                      <p:cBhvr>
                                        <p:cTn id="24" dur="500"/>
                                        <p:tgtEl>
                                          <p:spTgt spid="83"/>
                                        </p:tgtEl>
                                      </p:cBhvr>
                                    </p:animEffect>
                                  </p:childTnLst>
                                </p:cTn>
                              </p:par>
                            </p:childTnLst>
                          </p:cTn>
                        </p:par>
                        <p:par>
                          <p:cTn id="25" fill="hold">
                            <p:stCondLst>
                              <p:cond delay="1250"/>
                            </p:stCondLst>
                            <p:childTnLst>
                              <p:par>
                                <p:cTn id="26" presetID="10" presetClass="entr" presetSubtype="0" fill="hold" grpId="0" nodeType="afterEffect">
                                  <p:stCondLst>
                                    <p:cond delay="0"/>
                                  </p:stCondLst>
                                  <p:childTnLst>
                                    <p:set>
                                      <p:cBhvr>
                                        <p:cTn id="27" dur="1" fill="hold">
                                          <p:stCondLst>
                                            <p:cond delay="0"/>
                                          </p:stCondLst>
                                        </p:cTn>
                                        <p:tgtEl>
                                          <p:spTgt spid="114"/>
                                        </p:tgtEl>
                                        <p:attrNameLst>
                                          <p:attrName>style.visibility</p:attrName>
                                        </p:attrNameLst>
                                      </p:cBhvr>
                                      <p:to>
                                        <p:strVal val="visible"/>
                                      </p:to>
                                    </p:set>
                                    <p:animEffect transition="in" filter="fade">
                                      <p:cBhvr>
                                        <p:cTn id="28" dur="500"/>
                                        <p:tgtEl>
                                          <p:spTgt spid="114"/>
                                        </p:tgtEl>
                                      </p:cBhvr>
                                    </p:animEffect>
                                  </p:childTnLst>
                                </p:cTn>
                              </p:par>
                              <p:par>
                                <p:cTn id="29" presetID="10" presetClass="entr" presetSubtype="0" fill="hold" nodeType="withEffect">
                                  <p:stCondLst>
                                    <p:cond delay="750"/>
                                  </p:stCondLst>
                                  <p:childTnLst>
                                    <p:set>
                                      <p:cBhvr>
                                        <p:cTn id="30" dur="1" fill="hold">
                                          <p:stCondLst>
                                            <p:cond delay="0"/>
                                          </p:stCondLst>
                                        </p:cTn>
                                        <p:tgtEl>
                                          <p:spTgt spid="119"/>
                                        </p:tgtEl>
                                        <p:attrNameLst>
                                          <p:attrName>style.visibility</p:attrName>
                                        </p:attrNameLst>
                                      </p:cBhvr>
                                      <p:to>
                                        <p:strVal val="visible"/>
                                      </p:to>
                                    </p:set>
                                    <p:animEffect transition="in" filter="fade">
                                      <p:cBhvr>
                                        <p:cTn id="31" dur="500"/>
                                        <p:tgtEl>
                                          <p:spTgt spid="119"/>
                                        </p:tgtEl>
                                      </p:cBhvr>
                                    </p:animEffect>
                                  </p:childTnLst>
                                </p:cTn>
                              </p:par>
                              <p:par>
                                <p:cTn id="32" presetID="22" presetClass="entr" presetSubtype="8" fill="hold" grpId="0" nodeType="withEffect">
                                  <p:stCondLst>
                                    <p:cond delay="750"/>
                                  </p:stCondLst>
                                  <p:childTnLst>
                                    <p:set>
                                      <p:cBhvr>
                                        <p:cTn id="33" dur="1" fill="hold">
                                          <p:stCondLst>
                                            <p:cond delay="0"/>
                                          </p:stCondLst>
                                        </p:cTn>
                                        <p:tgtEl>
                                          <p:spTgt spid="115"/>
                                        </p:tgtEl>
                                        <p:attrNameLst>
                                          <p:attrName>style.visibility</p:attrName>
                                        </p:attrNameLst>
                                      </p:cBhvr>
                                      <p:to>
                                        <p:strVal val="visible"/>
                                      </p:to>
                                    </p:set>
                                    <p:animEffect transition="in" filter="wipe(left)">
                                      <p:cBhvr>
                                        <p:cTn id="34" dur="1500"/>
                                        <p:tgtEl>
                                          <p:spTgt spid="115"/>
                                        </p:tgtEl>
                                      </p:cBhvr>
                                    </p:animEffect>
                                  </p:childTnLst>
                                </p:cTn>
                              </p:par>
                              <p:par>
                                <p:cTn id="35" presetID="10" presetClass="entr" presetSubtype="0" fill="hold" nodeType="withEffect">
                                  <p:stCondLst>
                                    <p:cond delay="750"/>
                                  </p:stCondLst>
                                  <p:childTnLst>
                                    <p:set>
                                      <p:cBhvr>
                                        <p:cTn id="36" dur="1" fill="hold">
                                          <p:stCondLst>
                                            <p:cond delay="0"/>
                                          </p:stCondLst>
                                        </p:cTn>
                                        <p:tgtEl>
                                          <p:spTgt spid="116"/>
                                        </p:tgtEl>
                                        <p:attrNameLst>
                                          <p:attrName>style.visibility</p:attrName>
                                        </p:attrNameLst>
                                      </p:cBhvr>
                                      <p:to>
                                        <p:strVal val="visible"/>
                                      </p:to>
                                    </p:set>
                                    <p:animEffect transition="in" filter="fade">
                                      <p:cBhvr>
                                        <p:cTn id="37" dur="500"/>
                                        <p:tgtEl>
                                          <p:spTgt spid="116"/>
                                        </p:tgtEl>
                                      </p:cBhvr>
                                    </p:animEffect>
                                  </p:childTnLst>
                                </p:cTn>
                              </p:par>
                              <p:par>
                                <p:cTn id="38" presetID="63" presetClass="path" presetSubtype="0" accel="50000" decel="50000" fill="hold" nodeType="withEffect">
                                  <p:stCondLst>
                                    <p:cond delay="750"/>
                                  </p:stCondLst>
                                  <p:childTnLst>
                                    <p:animMotion origin="layout" path="M -0.67152 1.11022E-16 L -4.44444E-6 1.11022E-16 " pathEditMode="relative" rAng="0" ptsTypes="AA">
                                      <p:cBhvr>
                                        <p:cTn id="39" dur="1750" fill="hold"/>
                                        <p:tgtEl>
                                          <p:spTgt spid="119"/>
                                        </p:tgtEl>
                                        <p:attrNameLst>
                                          <p:attrName>ppt_x</p:attrName>
                                          <p:attrName>ppt_y</p:attrName>
                                        </p:attrNameLst>
                                      </p:cBhvr>
                                      <p:rCtr x="33576" y="0"/>
                                    </p:animMotion>
                                  </p:childTnLst>
                                </p:cTn>
                              </p:par>
                              <p:par>
                                <p:cTn id="40" presetID="63" presetClass="path" presetSubtype="0" accel="50000" decel="50000" fill="hold" nodeType="withEffect">
                                  <p:stCondLst>
                                    <p:cond delay="750"/>
                                  </p:stCondLst>
                                  <p:childTnLst>
                                    <p:animMotion origin="layout" path="M -0.67205 1.35802E-6 L -2.5E-6 1.35802E-6 " pathEditMode="relative" rAng="0" ptsTypes="AA">
                                      <p:cBhvr>
                                        <p:cTn id="41" dur="1750" fill="hold"/>
                                        <p:tgtEl>
                                          <p:spTgt spid="116"/>
                                        </p:tgtEl>
                                        <p:attrNameLst>
                                          <p:attrName>ppt_x</p:attrName>
                                          <p:attrName>ppt_y</p:attrName>
                                        </p:attrNameLst>
                                      </p:cBhvr>
                                      <p:rCtr x="33594" y="0"/>
                                    </p:animMotion>
                                  </p:childTnLst>
                                </p:cTn>
                              </p:par>
                              <p:par>
                                <p:cTn id="42" presetID="10" presetClass="exit" presetSubtype="0" fill="hold" nodeType="withEffect">
                                  <p:stCondLst>
                                    <p:cond delay="2000"/>
                                  </p:stCondLst>
                                  <p:childTnLst>
                                    <p:animEffect transition="out" filter="fade">
                                      <p:cBhvr>
                                        <p:cTn id="43" dur="500"/>
                                        <p:tgtEl>
                                          <p:spTgt spid="119"/>
                                        </p:tgtEl>
                                      </p:cBhvr>
                                    </p:animEffect>
                                    <p:set>
                                      <p:cBhvr>
                                        <p:cTn id="44" dur="1" fill="hold">
                                          <p:stCondLst>
                                            <p:cond delay="499"/>
                                          </p:stCondLst>
                                        </p:cTn>
                                        <p:tgtEl>
                                          <p:spTgt spid="119"/>
                                        </p:tgtEl>
                                        <p:attrNameLst>
                                          <p:attrName>style.visibility</p:attrName>
                                        </p:attrNameLst>
                                      </p:cBhvr>
                                      <p:to>
                                        <p:strVal val="hidden"/>
                                      </p:to>
                                    </p:set>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nodeType="clickEffect">
                                  <p:stCondLst>
                                    <p:cond delay="0"/>
                                  </p:stCondLst>
                                  <p:childTnLst>
                                    <p:set>
                                      <p:cBhvr>
                                        <p:cTn id="48" dur="1" fill="hold">
                                          <p:stCondLst>
                                            <p:cond delay="0"/>
                                          </p:stCondLst>
                                        </p:cTn>
                                        <p:tgtEl>
                                          <p:spTgt spid="2"/>
                                        </p:tgtEl>
                                        <p:attrNameLst>
                                          <p:attrName>style.visibility</p:attrName>
                                        </p:attrNameLst>
                                      </p:cBhvr>
                                      <p:to>
                                        <p:strVal val="visible"/>
                                      </p:to>
                                    </p:set>
                                    <p:animEffect transition="in" filter="fade">
                                      <p:cBhvr>
                                        <p:cTn id="49" dur="1000"/>
                                        <p:tgtEl>
                                          <p:spTgt spid="2"/>
                                        </p:tgtEl>
                                      </p:cBhvr>
                                    </p:animEffect>
                                    <p:anim calcmode="lin" valueType="num">
                                      <p:cBhvr>
                                        <p:cTn id="50" dur="1000" fill="hold"/>
                                        <p:tgtEl>
                                          <p:spTgt spid="2"/>
                                        </p:tgtEl>
                                        <p:attrNameLst>
                                          <p:attrName>ppt_x</p:attrName>
                                        </p:attrNameLst>
                                      </p:cBhvr>
                                      <p:tavLst>
                                        <p:tav tm="0">
                                          <p:val>
                                            <p:strVal val="#ppt_x"/>
                                          </p:val>
                                        </p:tav>
                                        <p:tav tm="100000">
                                          <p:val>
                                            <p:strVal val="#ppt_x"/>
                                          </p:val>
                                        </p:tav>
                                      </p:tavLst>
                                    </p:anim>
                                    <p:anim calcmode="lin" valueType="num">
                                      <p:cBhvr>
                                        <p:cTn id="51"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10" presetClass="entr" presetSubtype="0" fill="hold" grpId="0" nodeType="clickEffect">
                                  <p:stCondLst>
                                    <p:cond delay="0"/>
                                  </p:stCondLst>
                                  <p:childTnLst>
                                    <p:set>
                                      <p:cBhvr>
                                        <p:cTn id="55" dur="1" fill="hold">
                                          <p:stCondLst>
                                            <p:cond delay="0"/>
                                          </p:stCondLst>
                                        </p:cTn>
                                        <p:tgtEl>
                                          <p:spTgt spid="31"/>
                                        </p:tgtEl>
                                        <p:attrNameLst>
                                          <p:attrName>style.visibility</p:attrName>
                                        </p:attrNameLst>
                                      </p:cBhvr>
                                      <p:to>
                                        <p:strVal val="visible"/>
                                      </p:to>
                                    </p:set>
                                    <p:animEffect transition="in" filter="fade">
                                      <p:cBhvr>
                                        <p:cTn id="56"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4" grpId="0" animBg="1"/>
      <p:bldP spid="115" grpId="0"/>
      <p:bldP spid="31" grpId="0"/>
    </p:bldLst>
  </p:timing>
  <p:extLst mod="1">
    <p:ext uri="{E180D4A7-C9FB-4DFB-919C-405C955672EB}">
      <p14:showEvtLst xmlns:p14="http://schemas.microsoft.com/office/powerpoint/2010/main">
        <p14:playEvt time="1" objId="2"/>
      </p14:showEvtLst>
    </p:ext>
  </p:extLs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Freeform 42"/>
          <p:cNvSpPr>
            <a:spLocks/>
          </p:cNvSpPr>
          <p:nvPr/>
        </p:nvSpPr>
        <p:spPr bwMode="auto">
          <a:xfrm>
            <a:off x="2430852" y="1914567"/>
            <a:ext cx="2937918" cy="670594"/>
          </a:xfrm>
          <a:custGeom>
            <a:avLst/>
            <a:gdLst>
              <a:gd name="T0" fmla="*/ 0 w 4673"/>
              <a:gd name="T1" fmla="*/ 739775 h 1547"/>
              <a:gd name="T2" fmla="*/ 0 w 4673"/>
              <a:gd name="T3" fmla="*/ 0 h 1547"/>
              <a:gd name="T4" fmla="*/ 3246437 w 4673"/>
              <a:gd name="T5" fmla="*/ 0 h 1547"/>
              <a:gd name="T6" fmla="*/ 0 60000 65536"/>
              <a:gd name="T7" fmla="*/ 0 60000 65536"/>
              <a:gd name="T8" fmla="*/ 0 60000 65536"/>
            </a:gdLst>
            <a:ahLst/>
            <a:cxnLst>
              <a:cxn ang="T6">
                <a:pos x="T0" y="T1"/>
              </a:cxn>
              <a:cxn ang="T7">
                <a:pos x="T2" y="T3"/>
              </a:cxn>
              <a:cxn ang="T8">
                <a:pos x="T4" y="T5"/>
              </a:cxn>
            </a:cxnLst>
            <a:rect l="0" t="0" r="r" b="b"/>
            <a:pathLst>
              <a:path w="4673" h="1547">
                <a:moveTo>
                  <a:pt x="0" y="1547"/>
                </a:moveTo>
                <a:lnTo>
                  <a:pt x="0" y="0"/>
                </a:lnTo>
                <a:lnTo>
                  <a:pt x="4673" y="0"/>
                </a:lnTo>
              </a:path>
            </a:pathLst>
          </a:custGeom>
          <a:noFill/>
          <a:ln w="9" cap="flat" cmpd="sng">
            <a:solidFill>
              <a:srgbClr val="7F7F7F"/>
            </a:solidFill>
            <a:prstDash val="dash"/>
            <a:round/>
            <a:headEnd type="oval" w="med" len="med"/>
            <a:tailEnd type="oval" w="med" len="med"/>
          </a:ln>
          <a:extLst>
            <a:ext uri="{909E8E84-426E-40DD-AFC4-6F175D3DCCD1}">
              <a14:hiddenFill xmlns:a14="http://schemas.microsoft.com/office/drawing/2010/main">
                <a:solidFill>
                  <a:srgbClr val="FFFFFF"/>
                </a:solidFill>
              </a14:hiddenFill>
            </a:ext>
          </a:extLst>
        </p:spPr>
        <p:txBody>
          <a:bodyPr lIns="82777" tIns="41388" rIns="82777" bIns="41388"/>
          <a:lstStyle/>
          <a:p>
            <a:pPr algn="l" defTabSz="1219170" fontAlgn="auto">
              <a:spcBef>
                <a:spcPts val="0"/>
              </a:spcBef>
              <a:spcAft>
                <a:spcPts val="0"/>
              </a:spcAft>
            </a:pPr>
            <a:endParaRPr lang="zh-CN" altLang="en-US" sz="2400" b="0">
              <a:solidFill>
                <a:prstClr val="black"/>
              </a:solidFill>
              <a:latin typeface="微软雅黑" panose="020B0503020204020204" pitchFamily="34" charset="-122"/>
              <a:ea typeface="微软雅黑" panose="020B0503020204020204" pitchFamily="34" charset="-122"/>
            </a:endParaRPr>
          </a:p>
        </p:txBody>
      </p:sp>
      <p:sp>
        <p:nvSpPr>
          <p:cNvPr id="31" name="Freeform 42"/>
          <p:cNvSpPr>
            <a:spLocks/>
          </p:cNvSpPr>
          <p:nvPr/>
        </p:nvSpPr>
        <p:spPr bwMode="auto">
          <a:xfrm flipH="1">
            <a:off x="6762277" y="1914567"/>
            <a:ext cx="2937918" cy="670594"/>
          </a:xfrm>
          <a:custGeom>
            <a:avLst/>
            <a:gdLst>
              <a:gd name="T0" fmla="*/ 0 w 4673"/>
              <a:gd name="T1" fmla="*/ 739775 h 1547"/>
              <a:gd name="T2" fmla="*/ 0 w 4673"/>
              <a:gd name="T3" fmla="*/ 0 h 1547"/>
              <a:gd name="T4" fmla="*/ 3246438 w 4673"/>
              <a:gd name="T5" fmla="*/ 0 h 1547"/>
              <a:gd name="T6" fmla="*/ 0 60000 65536"/>
              <a:gd name="T7" fmla="*/ 0 60000 65536"/>
              <a:gd name="T8" fmla="*/ 0 60000 65536"/>
            </a:gdLst>
            <a:ahLst/>
            <a:cxnLst>
              <a:cxn ang="T6">
                <a:pos x="T0" y="T1"/>
              </a:cxn>
              <a:cxn ang="T7">
                <a:pos x="T2" y="T3"/>
              </a:cxn>
              <a:cxn ang="T8">
                <a:pos x="T4" y="T5"/>
              </a:cxn>
            </a:cxnLst>
            <a:rect l="0" t="0" r="r" b="b"/>
            <a:pathLst>
              <a:path w="4673" h="1547">
                <a:moveTo>
                  <a:pt x="0" y="1547"/>
                </a:moveTo>
                <a:lnTo>
                  <a:pt x="0" y="0"/>
                </a:lnTo>
                <a:lnTo>
                  <a:pt x="4673" y="0"/>
                </a:lnTo>
              </a:path>
            </a:pathLst>
          </a:custGeom>
          <a:noFill/>
          <a:ln w="9" cap="flat" cmpd="sng">
            <a:solidFill>
              <a:srgbClr val="7F7F7F"/>
            </a:solidFill>
            <a:prstDash val="dash"/>
            <a:round/>
            <a:headEnd type="oval" w="med" len="med"/>
            <a:tailEnd type="oval" w="med" len="med"/>
          </a:ln>
          <a:extLst>
            <a:ext uri="{909E8E84-426E-40DD-AFC4-6F175D3DCCD1}">
              <a14:hiddenFill xmlns:a14="http://schemas.microsoft.com/office/drawing/2010/main">
                <a:solidFill>
                  <a:srgbClr val="FFFFFF"/>
                </a:solidFill>
              </a14:hiddenFill>
            </a:ext>
          </a:extLst>
        </p:spPr>
        <p:txBody>
          <a:bodyPr lIns="82777" tIns="41388" rIns="82777" bIns="41388"/>
          <a:lstStyle/>
          <a:p>
            <a:pPr algn="l" defTabSz="1219170" fontAlgn="auto">
              <a:spcBef>
                <a:spcPts val="0"/>
              </a:spcBef>
              <a:spcAft>
                <a:spcPts val="0"/>
              </a:spcAft>
            </a:pPr>
            <a:endParaRPr lang="zh-CN" altLang="en-US" sz="2400" b="0">
              <a:solidFill>
                <a:prstClr val="black"/>
              </a:solidFill>
              <a:latin typeface="微软雅黑" panose="020B0503020204020204" pitchFamily="34" charset="-122"/>
              <a:ea typeface="微软雅黑" panose="020B0503020204020204" pitchFamily="34" charset="-122"/>
            </a:endParaRPr>
          </a:p>
        </p:txBody>
      </p:sp>
      <p:sp>
        <p:nvSpPr>
          <p:cNvPr id="32" name="Freeform 42"/>
          <p:cNvSpPr>
            <a:spLocks/>
          </p:cNvSpPr>
          <p:nvPr/>
        </p:nvSpPr>
        <p:spPr bwMode="auto">
          <a:xfrm flipV="1">
            <a:off x="2430852" y="4935109"/>
            <a:ext cx="2937918" cy="669152"/>
          </a:xfrm>
          <a:custGeom>
            <a:avLst/>
            <a:gdLst>
              <a:gd name="T0" fmla="*/ 0 w 4673"/>
              <a:gd name="T1" fmla="*/ 738187 h 1547"/>
              <a:gd name="T2" fmla="*/ 0 w 4673"/>
              <a:gd name="T3" fmla="*/ 0 h 1547"/>
              <a:gd name="T4" fmla="*/ 3246437 w 4673"/>
              <a:gd name="T5" fmla="*/ 0 h 1547"/>
              <a:gd name="T6" fmla="*/ 0 60000 65536"/>
              <a:gd name="T7" fmla="*/ 0 60000 65536"/>
              <a:gd name="T8" fmla="*/ 0 60000 65536"/>
            </a:gdLst>
            <a:ahLst/>
            <a:cxnLst>
              <a:cxn ang="T6">
                <a:pos x="T0" y="T1"/>
              </a:cxn>
              <a:cxn ang="T7">
                <a:pos x="T2" y="T3"/>
              </a:cxn>
              <a:cxn ang="T8">
                <a:pos x="T4" y="T5"/>
              </a:cxn>
            </a:cxnLst>
            <a:rect l="0" t="0" r="r" b="b"/>
            <a:pathLst>
              <a:path w="4673" h="1547">
                <a:moveTo>
                  <a:pt x="0" y="1547"/>
                </a:moveTo>
                <a:lnTo>
                  <a:pt x="0" y="0"/>
                </a:lnTo>
                <a:lnTo>
                  <a:pt x="4673" y="0"/>
                </a:lnTo>
              </a:path>
            </a:pathLst>
          </a:custGeom>
          <a:noFill/>
          <a:ln w="9" cap="flat" cmpd="sng">
            <a:solidFill>
              <a:srgbClr val="7F7F7F"/>
            </a:solidFill>
            <a:prstDash val="dash"/>
            <a:round/>
            <a:headEnd type="oval" w="med" len="med"/>
            <a:tailEnd type="oval" w="med" len="med"/>
          </a:ln>
          <a:extLst>
            <a:ext uri="{909E8E84-426E-40DD-AFC4-6F175D3DCCD1}">
              <a14:hiddenFill xmlns:a14="http://schemas.microsoft.com/office/drawing/2010/main">
                <a:solidFill>
                  <a:srgbClr val="FFFFFF"/>
                </a:solidFill>
              </a14:hiddenFill>
            </a:ext>
          </a:extLst>
        </p:spPr>
        <p:txBody>
          <a:bodyPr lIns="82777" tIns="41388" rIns="82777" bIns="41388"/>
          <a:lstStyle/>
          <a:p>
            <a:pPr algn="l" defTabSz="1219170" fontAlgn="auto">
              <a:spcBef>
                <a:spcPts val="0"/>
              </a:spcBef>
              <a:spcAft>
                <a:spcPts val="0"/>
              </a:spcAft>
            </a:pPr>
            <a:endParaRPr lang="zh-CN" altLang="en-US" sz="2400" b="0">
              <a:solidFill>
                <a:prstClr val="black"/>
              </a:solidFill>
              <a:latin typeface="微软雅黑" panose="020B0503020204020204" pitchFamily="34" charset="-122"/>
              <a:ea typeface="微软雅黑" panose="020B0503020204020204" pitchFamily="34" charset="-122"/>
            </a:endParaRPr>
          </a:p>
        </p:txBody>
      </p:sp>
      <p:sp>
        <p:nvSpPr>
          <p:cNvPr id="33" name="Freeform 42"/>
          <p:cNvSpPr>
            <a:spLocks/>
          </p:cNvSpPr>
          <p:nvPr/>
        </p:nvSpPr>
        <p:spPr bwMode="auto">
          <a:xfrm flipH="1" flipV="1">
            <a:off x="6762277" y="4935109"/>
            <a:ext cx="2937918" cy="669152"/>
          </a:xfrm>
          <a:custGeom>
            <a:avLst/>
            <a:gdLst>
              <a:gd name="T0" fmla="*/ 0 w 4673"/>
              <a:gd name="T1" fmla="*/ 738187 h 1547"/>
              <a:gd name="T2" fmla="*/ 0 w 4673"/>
              <a:gd name="T3" fmla="*/ 0 h 1547"/>
              <a:gd name="T4" fmla="*/ 3246438 w 4673"/>
              <a:gd name="T5" fmla="*/ 0 h 1547"/>
              <a:gd name="T6" fmla="*/ 0 60000 65536"/>
              <a:gd name="T7" fmla="*/ 0 60000 65536"/>
              <a:gd name="T8" fmla="*/ 0 60000 65536"/>
            </a:gdLst>
            <a:ahLst/>
            <a:cxnLst>
              <a:cxn ang="T6">
                <a:pos x="T0" y="T1"/>
              </a:cxn>
              <a:cxn ang="T7">
                <a:pos x="T2" y="T3"/>
              </a:cxn>
              <a:cxn ang="T8">
                <a:pos x="T4" y="T5"/>
              </a:cxn>
            </a:cxnLst>
            <a:rect l="0" t="0" r="r" b="b"/>
            <a:pathLst>
              <a:path w="4673" h="1547">
                <a:moveTo>
                  <a:pt x="0" y="1547"/>
                </a:moveTo>
                <a:lnTo>
                  <a:pt x="0" y="0"/>
                </a:lnTo>
                <a:lnTo>
                  <a:pt x="4673" y="0"/>
                </a:lnTo>
              </a:path>
            </a:pathLst>
          </a:custGeom>
          <a:noFill/>
          <a:ln w="9" cap="flat" cmpd="sng">
            <a:solidFill>
              <a:srgbClr val="7F7F7F"/>
            </a:solidFill>
            <a:prstDash val="dash"/>
            <a:round/>
            <a:headEnd type="oval" w="med" len="med"/>
            <a:tailEnd type="oval" w="med" len="med"/>
          </a:ln>
          <a:extLst>
            <a:ext uri="{909E8E84-426E-40DD-AFC4-6F175D3DCCD1}">
              <a14:hiddenFill xmlns:a14="http://schemas.microsoft.com/office/drawing/2010/main">
                <a:solidFill>
                  <a:srgbClr val="FFFFFF"/>
                </a:solidFill>
              </a14:hiddenFill>
            </a:ext>
          </a:extLst>
        </p:spPr>
        <p:txBody>
          <a:bodyPr lIns="82777" tIns="41388" rIns="82777" bIns="41388"/>
          <a:lstStyle/>
          <a:p>
            <a:pPr algn="l" defTabSz="1219170" fontAlgn="auto">
              <a:spcBef>
                <a:spcPts val="0"/>
              </a:spcBef>
              <a:spcAft>
                <a:spcPts val="0"/>
              </a:spcAft>
            </a:pPr>
            <a:endParaRPr lang="zh-CN" altLang="en-US" sz="2400" b="0">
              <a:solidFill>
                <a:prstClr val="black"/>
              </a:solidFill>
              <a:latin typeface="微软雅黑" panose="020B0503020204020204" pitchFamily="34" charset="-122"/>
              <a:ea typeface="微软雅黑" panose="020B0503020204020204" pitchFamily="34" charset="-122"/>
            </a:endParaRPr>
          </a:p>
        </p:txBody>
      </p:sp>
      <p:sp>
        <p:nvSpPr>
          <p:cNvPr id="34" name="矩形 32"/>
          <p:cNvSpPr>
            <a:spLocks noChangeArrowheads="1"/>
          </p:cNvSpPr>
          <p:nvPr/>
        </p:nvSpPr>
        <p:spPr bwMode="auto">
          <a:xfrm>
            <a:off x="0" y="3303241"/>
            <a:ext cx="12190413" cy="1043302"/>
          </a:xfrm>
          <a:prstGeom prst="rect">
            <a:avLst/>
          </a:prstGeom>
          <a:solidFill>
            <a:schemeClr val="bg1">
              <a:lumMod val="85000"/>
            </a:schemeClr>
          </a:solidFill>
          <a:ln>
            <a:noFill/>
          </a:ln>
        </p:spPr>
        <p:txBody>
          <a:bodyPr lIns="82777" tIns="41388" rIns="82777" bIns="41388"/>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algn="l" defTabSz="1219170" eaLnBrk="1" fontAlgn="auto" hangingPunct="1">
              <a:spcBef>
                <a:spcPct val="0"/>
              </a:spcBef>
              <a:spcAft>
                <a:spcPts val="0"/>
              </a:spcAft>
              <a:buFontTx/>
              <a:buNone/>
            </a:pPr>
            <a:endParaRPr lang="zh-CN" altLang="en-US" sz="1600" b="0">
              <a:solidFill>
                <a:prstClr val="black"/>
              </a:solidFill>
              <a:latin typeface="微软雅黑" panose="020B0503020204020204" pitchFamily="34" charset="-122"/>
            </a:endParaRPr>
          </a:p>
        </p:txBody>
      </p:sp>
      <p:sp>
        <p:nvSpPr>
          <p:cNvPr id="35" name="TextBox 33"/>
          <p:cNvSpPr txBox="1">
            <a:spLocks noChangeArrowheads="1"/>
          </p:cNvSpPr>
          <p:nvPr/>
        </p:nvSpPr>
        <p:spPr bwMode="auto">
          <a:xfrm>
            <a:off x="4271245" y="3599684"/>
            <a:ext cx="2731975" cy="391361"/>
          </a:xfrm>
          <a:prstGeom prst="rect">
            <a:avLst/>
          </a:prstGeom>
          <a:noFill/>
          <a:ln>
            <a:noFill/>
          </a:ln>
        </p:spPr>
        <p:txBody>
          <a:bodyPr wrap="none" lIns="82777" tIns="41388" rIns="82777" bIns="41388">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algn="l" defTabSz="1219170" eaLnBrk="1" fontAlgn="auto" hangingPunct="1">
              <a:spcBef>
                <a:spcPct val="0"/>
              </a:spcBef>
              <a:spcAft>
                <a:spcPts val="0"/>
              </a:spcAft>
              <a:buFontTx/>
              <a:buNone/>
            </a:pPr>
            <a:r>
              <a:rPr lang="zh-CN" altLang="en-US" dirty="0" smtClean="0">
                <a:solidFill>
                  <a:prstClr val="black">
                    <a:lumMod val="75000"/>
                    <a:lumOff val="25000"/>
                  </a:prstClr>
                </a:solidFill>
                <a:latin typeface="微软雅黑" pitchFamily="34" charset="-122"/>
              </a:rPr>
              <a:t>点击添加表述内容标题</a:t>
            </a:r>
            <a:endParaRPr lang="zh-CN" altLang="en-US" dirty="0">
              <a:solidFill>
                <a:prstClr val="black">
                  <a:lumMod val="75000"/>
                  <a:lumOff val="25000"/>
                </a:prstClr>
              </a:solidFill>
              <a:latin typeface="微软雅黑" pitchFamily="34" charset="-122"/>
            </a:endParaRPr>
          </a:p>
        </p:txBody>
      </p:sp>
      <p:grpSp>
        <p:nvGrpSpPr>
          <p:cNvPr id="36" name="组合 34"/>
          <p:cNvGrpSpPr>
            <a:grpSpLocks/>
          </p:cNvGrpSpPr>
          <p:nvPr/>
        </p:nvGrpSpPr>
        <p:grpSpPr bwMode="auto">
          <a:xfrm>
            <a:off x="1923724" y="2520403"/>
            <a:ext cx="1044433" cy="1047620"/>
            <a:chOff x="0" y="0"/>
            <a:chExt cx="1154113" cy="1155699"/>
          </a:xfrm>
          <a:solidFill>
            <a:schemeClr val="bg1">
              <a:lumMod val="65000"/>
            </a:schemeClr>
          </a:solidFill>
        </p:grpSpPr>
        <p:sp>
          <p:nvSpPr>
            <p:cNvPr id="37" name="Oval 30"/>
            <p:cNvSpPr>
              <a:spLocks noChangeArrowheads="1"/>
            </p:cNvSpPr>
            <p:nvPr/>
          </p:nvSpPr>
          <p:spPr bwMode="auto">
            <a:xfrm>
              <a:off x="0" y="0"/>
              <a:ext cx="1154113" cy="1155699"/>
            </a:xfrm>
            <a:prstGeom prst="ellipse">
              <a:avLst/>
            </a:prstGeom>
            <a:solidFill>
              <a:srgbClr val="C00000"/>
            </a:solidFill>
            <a:ln w="63500">
              <a:solidFill>
                <a:schemeClr val="bg1"/>
              </a:solidFill>
              <a:round/>
              <a:headEnd/>
              <a:tailEnd/>
            </a:ln>
            <a:effectLst>
              <a:outerShdw blurRad="101600" dist="38100" dir="8100000" algn="tr" rotWithShape="0">
                <a:prstClr val="black">
                  <a:alpha val="40000"/>
                </a:prstClr>
              </a:outerShdw>
            </a:effectLst>
            <a:extLst/>
          </p:spPr>
          <p:txBody>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algn="l" defTabSz="1219170" eaLnBrk="1" fontAlgn="auto" hangingPunct="1">
                <a:spcBef>
                  <a:spcPct val="0"/>
                </a:spcBef>
                <a:spcAft>
                  <a:spcPts val="0"/>
                </a:spcAft>
                <a:buFontTx/>
                <a:buNone/>
              </a:pPr>
              <a:endParaRPr lang="zh-CN" altLang="en-US" sz="1600" b="0">
                <a:solidFill>
                  <a:prstClr val="black"/>
                </a:solidFill>
                <a:latin typeface="微软雅黑" panose="020B0503020204020204" pitchFamily="34" charset="-122"/>
              </a:endParaRPr>
            </a:p>
          </p:txBody>
        </p:sp>
        <p:sp>
          <p:nvSpPr>
            <p:cNvPr id="38" name="Freeform 34"/>
            <p:cNvSpPr>
              <a:spLocks noEditPoints="1"/>
            </p:cNvSpPr>
            <p:nvPr/>
          </p:nvSpPr>
          <p:spPr bwMode="auto">
            <a:xfrm>
              <a:off x="266700" y="128587"/>
              <a:ext cx="638175" cy="868362"/>
            </a:xfrm>
            <a:custGeom>
              <a:avLst/>
              <a:gdLst>
                <a:gd name="T0" fmla="*/ 128715 w 709"/>
                <a:gd name="T1" fmla="*/ 322149 h 965"/>
                <a:gd name="T2" fmla="*/ 196223 w 709"/>
                <a:gd name="T3" fmla="*/ 480524 h 965"/>
                <a:gd name="T4" fmla="*/ 251130 w 709"/>
                <a:gd name="T5" fmla="*/ 607403 h 965"/>
                <a:gd name="T6" fmla="*/ 374444 w 709"/>
                <a:gd name="T7" fmla="*/ 611003 h 965"/>
                <a:gd name="T8" fmla="*/ 401447 w 709"/>
                <a:gd name="T9" fmla="*/ 560611 h 965"/>
                <a:gd name="T10" fmla="*/ 469855 w 709"/>
                <a:gd name="T11" fmla="*/ 432831 h 965"/>
                <a:gd name="T12" fmla="*/ 319538 w 709"/>
                <a:gd name="T13" fmla="*/ 132279 h 965"/>
                <a:gd name="T14" fmla="*/ 264631 w 709"/>
                <a:gd name="T15" fmla="*/ 650597 h 965"/>
                <a:gd name="T16" fmla="*/ 201624 w 709"/>
                <a:gd name="T17" fmla="*/ 578608 h 965"/>
                <a:gd name="T18" fmla="*/ 135916 w 709"/>
                <a:gd name="T19" fmla="*/ 455328 h 965"/>
                <a:gd name="T20" fmla="*/ 319538 w 709"/>
                <a:gd name="T21" fmla="*/ 91785 h 965"/>
                <a:gd name="T22" fmla="*/ 503159 w 709"/>
                <a:gd name="T23" fmla="*/ 455328 h 965"/>
                <a:gd name="T24" fmla="*/ 436551 w 709"/>
                <a:gd name="T25" fmla="*/ 578608 h 965"/>
                <a:gd name="T26" fmla="*/ 374444 w 709"/>
                <a:gd name="T27" fmla="*/ 650597 h 965"/>
                <a:gd name="T28" fmla="*/ 228627 w 709"/>
                <a:gd name="T29" fmla="*/ 778376 h 965"/>
                <a:gd name="T30" fmla="*/ 383445 w 709"/>
                <a:gd name="T31" fmla="*/ 807172 h 965"/>
                <a:gd name="T32" fmla="*/ 383445 w 709"/>
                <a:gd name="T33" fmla="*/ 748681 h 965"/>
                <a:gd name="T34" fmla="*/ 246629 w 709"/>
                <a:gd name="T35" fmla="*/ 796373 h 965"/>
                <a:gd name="T36" fmla="*/ 395146 w 709"/>
                <a:gd name="T37" fmla="*/ 796373 h 965"/>
                <a:gd name="T38" fmla="*/ 413149 w 709"/>
                <a:gd name="T39" fmla="*/ 778376 h 965"/>
                <a:gd name="T40" fmla="*/ 228627 w 709"/>
                <a:gd name="T41" fmla="*/ 685691 h 965"/>
                <a:gd name="T42" fmla="*/ 413149 w 709"/>
                <a:gd name="T43" fmla="*/ 778376 h 965"/>
                <a:gd name="T44" fmla="*/ 411348 w 709"/>
                <a:gd name="T45" fmla="*/ 362642 h 965"/>
                <a:gd name="T46" fmla="*/ 349241 w 709"/>
                <a:gd name="T47" fmla="*/ 424733 h 965"/>
                <a:gd name="T48" fmla="*/ 288934 w 709"/>
                <a:gd name="T49" fmla="*/ 424733 h 965"/>
                <a:gd name="T50" fmla="*/ 226827 w 709"/>
                <a:gd name="T51" fmla="*/ 362642 h 965"/>
                <a:gd name="T52" fmla="*/ 226827 w 709"/>
                <a:gd name="T53" fmla="*/ 302352 h 965"/>
                <a:gd name="T54" fmla="*/ 288934 w 709"/>
                <a:gd name="T55" fmla="*/ 239362 h 965"/>
                <a:gd name="T56" fmla="*/ 349241 w 709"/>
                <a:gd name="T57" fmla="*/ 239362 h 965"/>
                <a:gd name="T58" fmla="*/ 411348 w 709"/>
                <a:gd name="T59" fmla="*/ 302352 h 965"/>
                <a:gd name="T60" fmla="*/ 612972 w 709"/>
                <a:gd name="T61" fmla="*/ 293353 h 965"/>
                <a:gd name="T62" fmla="*/ 580568 w 709"/>
                <a:gd name="T63" fmla="*/ 322149 h 965"/>
                <a:gd name="T64" fmla="*/ 612972 w 709"/>
                <a:gd name="T65" fmla="*/ 341046 h 965"/>
                <a:gd name="T66" fmla="*/ 612972 w 709"/>
                <a:gd name="T67" fmla="*/ 293353 h 965"/>
                <a:gd name="T68" fmla="*/ 542764 w 709"/>
                <a:gd name="T69" fmla="*/ 127780 h 965"/>
                <a:gd name="T70" fmla="*/ 509460 w 709"/>
                <a:gd name="T71" fmla="*/ 94485 h 965"/>
                <a:gd name="T72" fmla="*/ 518461 w 709"/>
                <a:gd name="T73" fmla="*/ 152976 h 965"/>
                <a:gd name="T74" fmla="*/ 342040 w 709"/>
                <a:gd name="T75" fmla="*/ 61190 h 965"/>
                <a:gd name="T76" fmla="*/ 318637 w 709"/>
                <a:gd name="T77" fmla="*/ 0 h 965"/>
                <a:gd name="T78" fmla="*/ 294335 w 709"/>
                <a:gd name="T79" fmla="*/ 61190 h 965"/>
                <a:gd name="T80" fmla="*/ 117014 w 709"/>
                <a:gd name="T81" fmla="*/ 155675 h 965"/>
                <a:gd name="T82" fmla="*/ 127815 w 709"/>
                <a:gd name="T83" fmla="*/ 98084 h 965"/>
                <a:gd name="T84" fmla="*/ 93611 w 709"/>
                <a:gd name="T85" fmla="*/ 132279 h 965"/>
                <a:gd name="T86" fmla="*/ 57607 w 709"/>
                <a:gd name="T87" fmla="*/ 322149 h 965"/>
                <a:gd name="T88" fmla="*/ 25203 w 709"/>
                <a:gd name="T89" fmla="*/ 293353 h 965"/>
                <a:gd name="T90" fmla="*/ 25203 w 709"/>
                <a:gd name="T91" fmla="*/ 341046 h 965"/>
                <a:gd name="T92" fmla="*/ 57607 w 709"/>
                <a:gd name="T93" fmla="*/ 322149 h 965"/>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0" t="0" r="r" b="b"/>
              <a:pathLst>
                <a:path w="709" h="965">
                  <a:moveTo>
                    <a:pt x="355" y="147"/>
                  </a:moveTo>
                  <a:cubicBezTo>
                    <a:pt x="238" y="147"/>
                    <a:pt x="143" y="241"/>
                    <a:pt x="143" y="358"/>
                  </a:cubicBezTo>
                  <a:cubicBezTo>
                    <a:pt x="143" y="414"/>
                    <a:pt x="187" y="481"/>
                    <a:pt x="188" y="481"/>
                  </a:cubicBezTo>
                  <a:cubicBezTo>
                    <a:pt x="197" y="496"/>
                    <a:pt x="210" y="519"/>
                    <a:pt x="218" y="534"/>
                  </a:cubicBezTo>
                  <a:lnTo>
                    <a:pt x="264" y="623"/>
                  </a:lnTo>
                  <a:cubicBezTo>
                    <a:pt x="272" y="639"/>
                    <a:pt x="279" y="662"/>
                    <a:pt x="279" y="675"/>
                  </a:cubicBezTo>
                  <a:cubicBezTo>
                    <a:pt x="279" y="675"/>
                    <a:pt x="284" y="679"/>
                    <a:pt x="294" y="679"/>
                  </a:cubicBezTo>
                  <a:lnTo>
                    <a:pt x="416" y="679"/>
                  </a:lnTo>
                  <a:cubicBezTo>
                    <a:pt x="425" y="679"/>
                    <a:pt x="430" y="675"/>
                    <a:pt x="431" y="674"/>
                  </a:cubicBezTo>
                  <a:cubicBezTo>
                    <a:pt x="430" y="662"/>
                    <a:pt x="437" y="639"/>
                    <a:pt x="446" y="623"/>
                  </a:cubicBezTo>
                  <a:lnTo>
                    <a:pt x="491" y="534"/>
                  </a:lnTo>
                  <a:cubicBezTo>
                    <a:pt x="499" y="519"/>
                    <a:pt x="513" y="495"/>
                    <a:pt x="522" y="481"/>
                  </a:cubicBezTo>
                  <a:cubicBezTo>
                    <a:pt x="537" y="458"/>
                    <a:pt x="566" y="402"/>
                    <a:pt x="566" y="358"/>
                  </a:cubicBezTo>
                  <a:cubicBezTo>
                    <a:pt x="566" y="241"/>
                    <a:pt x="471" y="147"/>
                    <a:pt x="355" y="147"/>
                  </a:cubicBezTo>
                  <a:close/>
                  <a:moveTo>
                    <a:pt x="416" y="723"/>
                  </a:moveTo>
                  <a:lnTo>
                    <a:pt x="294" y="723"/>
                  </a:lnTo>
                  <a:cubicBezTo>
                    <a:pt x="261" y="723"/>
                    <a:pt x="235" y="702"/>
                    <a:pt x="235" y="675"/>
                  </a:cubicBezTo>
                  <a:cubicBezTo>
                    <a:pt x="235" y="671"/>
                    <a:pt x="231" y="656"/>
                    <a:pt x="224" y="643"/>
                  </a:cubicBezTo>
                  <a:lnTo>
                    <a:pt x="179" y="554"/>
                  </a:lnTo>
                  <a:cubicBezTo>
                    <a:pt x="172" y="540"/>
                    <a:pt x="159" y="519"/>
                    <a:pt x="151" y="506"/>
                  </a:cubicBezTo>
                  <a:cubicBezTo>
                    <a:pt x="145" y="498"/>
                    <a:pt x="99" y="425"/>
                    <a:pt x="99" y="358"/>
                  </a:cubicBezTo>
                  <a:cubicBezTo>
                    <a:pt x="99" y="217"/>
                    <a:pt x="214" y="102"/>
                    <a:pt x="355" y="102"/>
                  </a:cubicBezTo>
                  <a:cubicBezTo>
                    <a:pt x="495" y="102"/>
                    <a:pt x="610" y="217"/>
                    <a:pt x="610" y="358"/>
                  </a:cubicBezTo>
                  <a:cubicBezTo>
                    <a:pt x="610" y="425"/>
                    <a:pt x="564" y="498"/>
                    <a:pt x="559" y="506"/>
                  </a:cubicBezTo>
                  <a:cubicBezTo>
                    <a:pt x="550" y="518"/>
                    <a:pt x="537" y="541"/>
                    <a:pt x="530" y="554"/>
                  </a:cubicBezTo>
                  <a:lnTo>
                    <a:pt x="485" y="643"/>
                  </a:lnTo>
                  <a:cubicBezTo>
                    <a:pt x="478" y="656"/>
                    <a:pt x="475" y="671"/>
                    <a:pt x="475" y="675"/>
                  </a:cubicBezTo>
                  <a:cubicBezTo>
                    <a:pt x="475" y="702"/>
                    <a:pt x="449" y="723"/>
                    <a:pt x="416" y="723"/>
                  </a:cubicBezTo>
                  <a:close/>
                  <a:moveTo>
                    <a:pt x="287" y="832"/>
                  </a:moveTo>
                  <a:cubicBezTo>
                    <a:pt x="269" y="832"/>
                    <a:pt x="254" y="846"/>
                    <a:pt x="254" y="865"/>
                  </a:cubicBezTo>
                  <a:cubicBezTo>
                    <a:pt x="254" y="883"/>
                    <a:pt x="269" y="897"/>
                    <a:pt x="287" y="897"/>
                  </a:cubicBezTo>
                  <a:lnTo>
                    <a:pt x="426" y="897"/>
                  </a:lnTo>
                  <a:cubicBezTo>
                    <a:pt x="444" y="897"/>
                    <a:pt x="459" y="883"/>
                    <a:pt x="459" y="865"/>
                  </a:cubicBezTo>
                  <a:cubicBezTo>
                    <a:pt x="459" y="846"/>
                    <a:pt x="444" y="832"/>
                    <a:pt x="426" y="832"/>
                  </a:cubicBezTo>
                  <a:lnTo>
                    <a:pt x="287" y="832"/>
                  </a:lnTo>
                  <a:close/>
                  <a:moveTo>
                    <a:pt x="274" y="885"/>
                  </a:moveTo>
                  <a:cubicBezTo>
                    <a:pt x="276" y="929"/>
                    <a:pt x="312" y="965"/>
                    <a:pt x="356" y="965"/>
                  </a:cubicBezTo>
                  <a:cubicBezTo>
                    <a:pt x="401" y="965"/>
                    <a:pt x="437" y="929"/>
                    <a:pt x="439" y="885"/>
                  </a:cubicBezTo>
                  <a:lnTo>
                    <a:pt x="274" y="885"/>
                  </a:lnTo>
                  <a:close/>
                  <a:moveTo>
                    <a:pt x="459" y="865"/>
                  </a:moveTo>
                  <a:lnTo>
                    <a:pt x="254" y="865"/>
                  </a:lnTo>
                  <a:lnTo>
                    <a:pt x="254" y="762"/>
                  </a:lnTo>
                  <a:lnTo>
                    <a:pt x="459" y="762"/>
                  </a:lnTo>
                  <a:lnTo>
                    <a:pt x="459" y="865"/>
                  </a:lnTo>
                  <a:close/>
                  <a:moveTo>
                    <a:pt x="491" y="369"/>
                  </a:moveTo>
                  <a:cubicBezTo>
                    <a:pt x="491" y="388"/>
                    <a:pt x="476" y="403"/>
                    <a:pt x="457" y="403"/>
                  </a:cubicBezTo>
                  <a:lnTo>
                    <a:pt x="388" y="403"/>
                  </a:lnTo>
                  <a:lnTo>
                    <a:pt x="388" y="472"/>
                  </a:lnTo>
                  <a:cubicBezTo>
                    <a:pt x="388" y="491"/>
                    <a:pt x="373" y="506"/>
                    <a:pt x="355" y="506"/>
                  </a:cubicBezTo>
                  <a:cubicBezTo>
                    <a:pt x="336" y="506"/>
                    <a:pt x="321" y="491"/>
                    <a:pt x="321" y="472"/>
                  </a:cubicBezTo>
                  <a:lnTo>
                    <a:pt x="321" y="403"/>
                  </a:lnTo>
                  <a:lnTo>
                    <a:pt x="252" y="403"/>
                  </a:lnTo>
                  <a:cubicBezTo>
                    <a:pt x="233" y="403"/>
                    <a:pt x="218" y="388"/>
                    <a:pt x="218" y="369"/>
                  </a:cubicBezTo>
                  <a:cubicBezTo>
                    <a:pt x="218" y="351"/>
                    <a:pt x="233" y="336"/>
                    <a:pt x="252" y="336"/>
                  </a:cubicBezTo>
                  <a:lnTo>
                    <a:pt x="321" y="336"/>
                  </a:lnTo>
                  <a:lnTo>
                    <a:pt x="321" y="266"/>
                  </a:lnTo>
                  <a:cubicBezTo>
                    <a:pt x="321" y="248"/>
                    <a:pt x="336" y="233"/>
                    <a:pt x="355" y="233"/>
                  </a:cubicBezTo>
                  <a:cubicBezTo>
                    <a:pt x="373" y="233"/>
                    <a:pt x="388" y="248"/>
                    <a:pt x="388" y="266"/>
                  </a:cubicBezTo>
                  <a:lnTo>
                    <a:pt x="388" y="336"/>
                  </a:lnTo>
                  <a:lnTo>
                    <a:pt x="457" y="336"/>
                  </a:lnTo>
                  <a:cubicBezTo>
                    <a:pt x="476" y="336"/>
                    <a:pt x="491" y="351"/>
                    <a:pt x="491" y="369"/>
                  </a:cubicBezTo>
                  <a:close/>
                  <a:moveTo>
                    <a:pt x="681" y="326"/>
                  </a:moveTo>
                  <a:lnTo>
                    <a:pt x="643" y="326"/>
                  </a:lnTo>
                  <a:cubicBezTo>
                    <a:pt x="644" y="336"/>
                    <a:pt x="645" y="347"/>
                    <a:pt x="645" y="358"/>
                  </a:cubicBezTo>
                  <a:cubicBezTo>
                    <a:pt x="645" y="365"/>
                    <a:pt x="644" y="372"/>
                    <a:pt x="643" y="379"/>
                  </a:cubicBezTo>
                  <a:lnTo>
                    <a:pt x="681" y="379"/>
                  </a:lnTo>
                  <a:cubicBezTo>
                    <a:pt x="696" y="379"/>
                    <a:pt x="709" y="367"/>
                    <a:pt x="709" y="352"/>
                  </a:cubicBezTo>
                  <a:cubicBezTo>
                    <a:pt x="709" y="338"/>
                    <a:pt x="696" y="326"/>
                    <a:pt x="681" y="326"/>
                  </a:cubicBezTo>
                  <a:close/>
                  <a:moveTo>
                    <a:pt x="576" y="170"/>
                  </a:moveTo>
                  <a:lnTo>
                    <a:pt x="603" y="142"/>
                  </a:lnTo>
                  <a:cubicBezTo>
                    <a:pt x="614" y="131"/>
                    <a:pt x="614" y="114"/>
                    <a:pt x="604" y="104"/>
                  </a:cubicBezTo>
                  <a:cubicBezTo>
                    <a:pt x="594" y="94"/>
                    <a:pt x="577" y="94"/>
                    <a:pt x="566" y="105"/>
                  </a:cubicBezTo>
                  <a:lnTo>
                    <a:pt x="538" y="132"/>
                  </a:lnTo>
                  <a:cubicBezTo>
                    <a:pt x="552" y="144"/>
                    <a:pt x="564" y="156"/>
                    <a:pt x="576" y="170"/>
                  </a:cubicBezTo>
                  <a:close/>
                  <a:moveTo>
                    <a:pt x="354" y="67"/>
                  </a:moveTo>
                  <a:cubicBezTo>
                    <a:pt x="363" y="67"/>
                    <a:pt x="372" y="68"/>
                    <a:pt x="380" y="68"/>
                  </a:cubicBezTo>
                  <a:lnTo>
                    <a:pt x="380" y="27"/>
                  </a:lnTo>
                  <a:cubicBezTo>
                    <a:pt x="380" y="12"/>
                    <a:pt x="368" y="0"/>
                    <a:pt x="354" y="0"/>
                  </a:cubicBezTo>
                  <a:cubicBezTo>
                    <a:pt x="339" y="0"/>
                    <a:pt x="327" y="12"/>
                    <a:pt x="327" y="27"/>
                  </a:cubicBezTo>
                  <a:lnTo>
                    <a:pt x="327" y="68"/>
                  </a:lnTo>
                  <a:cubicBezTo>
                    <a:pt x="336" y="68"/>
                    <a:pt x="345" y="67"/>
                    <a:pt x="354" y="67"/>
                  </a:cubicBezTo>
                  <a:close/>
                  <a:moveTo>
                    <a:pt x="130" y="173"/>
                  </a:moveTo>
                  <a:cubicBezTo>
                    <a:pt x="142" y="159"/>
                    <a:pt x="154" y="147"/>
                    <a:pt x="168" y="135"/>
                  </a:cubicBezTo>
                  <a:lnTo>
                    <a:pt x="142" y="109"/>
                  </a:lnTo>
                  <a:cubicBezTo>
                    <a:pt x="131" y="99"/>
                    <a:pt x="114" y="98"/>
                    <a:pt x="104" y="109"/>
                  </a:cubicBezTo>
                  <a:cubicBezTo>
                    <a:pt x="93" y="119"/>
                    <a:pt x="94" y="136"/>
                    <a:pt x="104" y="147"/>
                  </a:cubicBezTo>
                  <a:lnTo>
                    <a:pt x="130" y="173"/>
                  </a:lnTo>
                  <a:close/>
                  <a:moveTo>
                    <a:pt x="64" y="358"/>
                  </a:moveTo>
                  <a:cubicBezTo>
                    <a:pt x="64" y="347"/>
                    <a:pt x="64" y="336"/>
                    <a:pt x="66" y="326"/>
                  </a:cubicBezTo>
                  <a:lnTo>
                    <a:pt x="28" y="326"/>
                  </a:lnTo>
                  <a:cubicBezTo>
                    <a:pt x="13" y="326"/>
                    <a:pt x="0" y="338"/>
                    <a:pt x="0" y="352"/>
                  </a:cubicBezTo>
                  <a:cubicBezTo>
                    <a:pt x="0" y="367"/>
                    <a:pt x="13" y="379"/>
                    <a:pt x="28" y="379"/>
                  </a:cubicBezTo>
                  <a:lnTo>
                    <a:pt x="65" y="379"/>
                  </a:lnTo>
                  <a:cubicBezTo>
                    <a:pt x="64" y="372"/>
                    <a:pt x="64" y="365"/>
                    <a:pt x="64" y="358"/>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l" defTabSz="1219170" fontAlgn="auto">
                <a:spcBef>
                  <a:spcPts val="0"/>
                </a:spcBef>
                <a:spcAft>
                  <a:spcPts val="0"/>
                </a:spcAft>
              </a:pPr>
              <a:endParaRPr lang="zh-CN" altLang="en-US" sz="2400" b="0">
                <a:solidFill>
                  <a:prstClr val="black"/>
                </a:solidFill>
                <a:latin typeface="微软雅黑" panose="020B0503020204020204" pitchFamily="34" charset="-122"/>
                <a:ea typeface="微软雅黑" panose="020B0503020204020204" pitchFamily="34" charset="-122"/>
              </a:endParaRPr>
            </a:p>
          </p:txBody>
        </p:sp>
      </p:grpSp>
      <p:grpSp>
        <p:nvGrpSpPr>
          <p:cNvPr id="39" name="组合 37"/>
          <p:cNvGrpSpPr>
            <a:grpSpLocks/>
          </p:cNvGrpSpPr>
          <p:nvPr/>
        </p:nvGrpSpPr>
        <p:grpSpPr bwMode="auto">
          <a:xfrm>
            <a:off x="1946709" y="3947929"/>
            <a:ext cx="1044433" cy="1047620"/>
            <a:chOff x="0" y="0"/>
            <a:chExt cx="1154113" cy="1155698"/>
          </a:xfrm>
          <a:solidFill>
            <a:schemeClr val="bg1">
              <a:lumMod val="65000"/>
            </a:schemeClr>
          </a:solidFill>
        </p:grpSpPr>
        <p:sp>
          <p:nvSpPr>
            <p:cNvPr id="40" name="Oval 31"/>
            <p:cNvSpPr>
              <a:spLocks noChangeArrowheads="1"/>
            </p:cNvSpPr>
            <p:nvPr/>
          </p:nvSpPr>
          <p:spPr bwMode="auto">
            <a:xfrm>
              <a:off x="0" y="0"/>
              <a:ext cx="1154113" cy="1155699"/>
            </a:xfrm>
            <a:prstGeom prst="ellipse">
              <a:avLst/>
            </a:prstGeom>
            <a:solidFill>
              <a:srgbClr val="C00000"/>
            </a:solidFill>
            <a:ln w="63500">
              <a:solidFill>
                <a:schemeClr val="bg1"/>
              </a:solidFill>
              <a:round/>
              <a:headEnd/>
              <a:tailEnd/>
            </a:ln>
            <a:effectLst>
              <a:outerShdw blurRad="101600" dist="38100" dir="8100000" algn="tr" rotWithShape="0">
                <a:prstClr val="black">
                  <a:alpha val="40000"/>
                </a:prstClr>
              </a:outerShdw>
            </a:effectLst>
            <a:extLst/>
          </p:spPr>
          <p:txBody>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algn="l" defTabSz="1219170" eaLnBrk="1" fontAlgn="auto" hangingPunct="1">
                <a:spcBef>
                  <a:spcPct val="0"/>
                </a:spcBef>
                <a:spcAft>
                  <a:spcPts val="0"/>
                </a:spcAft>
                <a:buFontTx/>
                <a:buNone/>
              </a:pPr>
              <a:endParaRPr lang="zh-CN" altLang="en-US" sz="1600" b="0">
                <a:solidFill>
                  <a:prstClr val="black"/>
                </a:solidFill>
                <a:latin typeface="微软雅黑" panose="020B0503020204020204" pitchFamily="34" charset="-122"/>
              </a:endParaRPr>
            </a:p>
          </p:txBody>
        </p:sp>
        <p:sp>
          <p:nvSpPr>
            <p:cNvPr id="41" name="Freeform 35"/>
            <p:cNvSpPr>
              <a:spLocks noEditPoints="1"/>
            </p:cNvSpPr>
            <p:nvPr/>
          </p:nvSpPr>
          <p:spPr bwMode="auto">
            <a:xfrm>
              <a:off x="269875" y="169862"/>
              <a:ext cx="563563" cy="766762"/>
            </a:xfrm>
            <a:custGeom>
              <a:avLst/>
              <a:gdLst>
                <a:gd name="T0" fmla="*/ 73939 w 625"/>
                <a:gd name="T1" fmla="*/ 124194 h 852"/>
                <a:gd name="T2" fmla="*/ 62217 w 625"/>
                <a:gd name="T3" fmla="*/ 766762 h 852"/>
                <a:gd name="T4" fmla="*/ 563563 w 625"/>
                <a:gd name="T5" fmla="*/ 188091 h 852"/>
                <a:gd name="T6" fmla="*/ 520281 w 625"/>
                <a:gd name="T7" fmla="*/ 201590 h 852"/>
                <a:gd name="T8" fmla="*/ 64021 w 625"/>
                <a:gd name="T9" fmla="*/ 722664 h 852"/>
                <a:gd name="T10" fmla="*/ 243459 w 625"/>
                <a:gd name="T11" fmla="*/ 81896 h 852"/>
                <a:gd name="T12" fmla="*/ 320104 w 625"/>
                <a:gd name="T13" fmla="*/ 81896 h 852"/>
                <a:gd name="T14" fmla="*/ 280429 w 625"/>
                <a:gd name="T15" fmla="*/ 122394 h 852"/>
                <a:gd name="T16" fmla="*/ 196571 w 625"/>
                <a:gd name="T17" fmla="*/ 83696 h 852"/>
                <a:gd name="T18" fmla="*/ 103696 w 625"/>
                <a:gd name="T19" fmla="*/ 194390 h 852"/>
                <a:gd name="T20" fmla="*/ 459867 w 625"/>
                <a:gd name="T21" fmla="*/ 194390 h 852"/>
                <a:gd name="T22" fmla="*/ 366992 w 625"/>
                <a:gd name="T23" fmla="*/ 83696 h 852"/>
                <a:gd name="T24" fmla="*/ 196571 w 625"/>
                <a:gd name="T25" fmla="*/ 83696 h 852"/>
                <a:gd name="T26" fmla="*/ 199276 w 625"/>
                <a:gd name="T27" fmla="*/ 582271 h 852"/>
                <a:gd name="T28" fmla="*/ 136157 w 625"/>
                <a:gd name="T29" fmla="*/ 600270 h 852"/>
                <a:gd name="T30" fmla="*/ 122631 w 625"/>
                <a:gd name="T31" fmla="*/ 613770 h 852"/>
                <a:gd name="T32" fmla="*/ 199276 w 625"/>
                <a:gd name="T33" fmla="*/ 619169 h 852"/>
                <a:gd name="T34" fmla="*/ 119025 w 625"/>
                <a:gd name="T35" fmla="*/ 658767 h 852"/>
                <a:gd name="T36" fmla="*/ 218212 w 625"/>
                <a:gd name="T37" fmla="*/ 610170 h 852"/>
                <a:gd name="T38" fmla="*/ 218212 w 625"/>
                <a:gd name="T39" fmla="*/ 578671 h 852"/>
                <a:gd name="T40" fmla="*/ 99187 w 625"/>
                <a:gd name="T41" fmla="*/ 584971 h 852"/>
                <a:gd name="T42" fmla="*/ 192964 w 625"/>
                <a:gd name="T43" fmla="*/ 683966 h 852"/>
                <a:gd name="T44" fmla="*/ 192964 w 625"/>
                <a:gd name="T45" fmla="*/ 301485 h 852"/>
                <a:gd name="T46" fmla="*/ 136157 w 625"/>
                <a:gd name="T47" fmla="*/ 318584 h 852"/>
                <a:gd name="T48" fmla="*/ 155994 w 625"/>
                <a:gd name="T49" fmla="*/ 368982 h 852"/>
                <a:gd name="T50" fmla="*/ 119025 w 625"/>
                <a:gd name="T51" fmla="*/ 382481 h 852"/>
                <a:gd name="T52" fmla="*/ 192964 w 625"/>
                <a:gd name="T53" fmla="*/ 281686 h 852"/>
                <a:gd name="T54" fmla="*/ 99187 w 625"/>
                <a:gd name="T55" fmla="*/ 380681 h 852"/>
                <a:gd name="T56" fmla="*/ 217310 w 625"/>
                <a:gd name="T57" fmla="*/ 323084 h 852"/>
                <a:gd name="T58" fmla="*/ 216408 w 625"/>
                <a:gd name="T59" fmla="*/ 296985 h 852"/>
                <a:gd name="T60" fmla="*/ 199276 w 625"/>
                <a:gd name="T61" fmla="*/ 452678 h 852"/>
                <a:gd name="T62" fmla="*/ 122631 w 625"/>
                <a:gd name="T63" fmla="*/ 471577 h 852"/>
                <a:gd name="T64" fmla="*/ 199276 w 625"/>
                <a:gd name="T65" fmla="*/ 522874 h 852"/>
                <a:gd name="T66" fmla="*/ 218212 w 625"/>
                <a:gd name="T67" fmla="*/ 438278 h 852"/>
                <a:gd name="T68" fmla="*/ 99187 w 625"/>
                <a:gd name="T69" fmla="*/ 442778 h 852"/>
                <a:gd name="T70" fmla="*/ 199276 w 625"/>
                <a:gd name="T71" fmla="*/ 541773 h 852"/>
                <a:gd name="T72" fmla="*/ 260592 w 625"/>
                <a:gd name="T73" fmla="*/ 418479 h 852"/>
                <a:gd name="T74" fmla="*/ 294856 w 625"/>
                <a:gd name="T75" fmla="*/ 650668 h 852"/>
                <a:gd name="T76" fmla="*/ 452654 w 625"/>
                <a:gd name="T77" fmla="*/ 602070 h 852"/>
                <a:gd name="T78" fmla="*/ 288544 w 625"/>
                <a:gd name="T79" fmla="*/ 644368 h 852"/>
                <a:gd name="T80" fmla="*/ 452654 w 625"/>
                <a:gd name="T81" fmla="*/ 456277 h 852"/>
                <a:gd name="T82" fmla="*/ 288544 w 625"/>
                <a:gd name="T83" fmla="*/ 368982 h 852"/>
                <a:gd name="T84" fmla="*/ 288544 w 625"/>
                <a:gd name="T85" fmla="*/ 316784 h 852"/>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625" h="852">
                  <a:moveTo>
                    <a:pt x="48" y="224"/>
                  </a:moveTo>
                  <a:cubicBezTo>
                    <a:pt x="48" y="200"/>
                    <a:pt x="59" y="188"/>
                    <a:pt x="82" y="188"/>
                  </a:cubicBezTo>
                  <a:lnTo>
                    <a:pt x="82" y="138"/>
                  </a:lnTo>
                  <a:cubicBezTo>
                    <a:pt x="39" y="139"/>
                    <a:pt x="0" y="167"/>
                    <a:pt x="0" y="209"/>
                  </a:cubicBezTo>
                  <a:lnTo>
                    <a:pt x="0" y="783"/>
                  </a:lnTo>
                  <a:cubicBezTo>
                    <a:pt x="0" y="818"/>
                    <a:pt x="34" y="852"/>
                    <a:pt x="69" y="852"/>
                  </a:cubicBezTo>
                  <a:lnTo>
                    <a:pt x="556" y="852"/>
                  </a:lnTo>
                  <a:cubicBezTo>
                    <a:pt x="591" y="852"/>
                    <a:pt x="625" y="818"/>
                    <a:pt x="625" y="783"/>
                  </a:cubicBezTo>
                  <a:lnTo>
                    <a:pt x="625" y="209"/>
                  </a:lnTo>
                  <a:cubicBezTo>
                    <a:pt x="625" y="167"/>
                    <a:pt x="586" y="139"/>
                    <a:pt x="543" y="138"/>
                  </a:cubicBezTo>
                  <a:lnTo>
                    <a:pt x="543" y="188"/>
                  </a:lnTo>
                  <a:cubicBezTo>
                    <a:pt x="566" y="188"/>
                    <a:pt x="577" y="200"/>
                    <a:pt x="577" y="224"/>
                  </a:cubicBezTo>
                  <a:lnTo>
                    <a:pt x="577" y="768"/>
                  </a:lnTo>
                  <a:cubicBezTo>
                    <a:pt x="577" y="785"/>
                    <a:pt x="570" y="803"/>
                    <a:pt x="554" y="803"/>
                  </a:cubicBezTo>
                  <a:lnTo>
                    <a:pt x="71" y="803"/>
                  </a:lnTo>
                  <a:cubicBezTo>
                    <a:pt x="53" y="803"/>
                    <a:pt x="48" y="783"/>
                    <a:pt x="48" y="764"/>
                  </a:cubicBezTo>
                  <a:lnTo>
                    <a:pt x="48" y="224"/>
                  </a:lnTo>
                  <a:close/>
                  <a:moveTo>
                    <a:pt x="270" y="91"/>
                  </a:moveTo>
                  <a:cubicBezTo>
                    <a:pt x="270" y="71"/>
                    <a:pt x="289" y="52"/>
                    <a:pt x="309" y="52"/>
                  </a:cubicBezTo>
                  <a:lnTo>
                    <a:pt x="316" y="52"/>
                  </a:lnTo>
                  <a:cubicBezTo>
                    <a:pt x="336" y="52"/>
                    <a:pt x="355" y="71"/>
                    <a:pt x="355" y="91"/>
                  </a:cubicBezTo>
                  <a:lnTo>
                    <a:pt x="355" y="95"/>
                  </a:lnTo>
                  <a:cubicBezTo>
                    <a:pt x="355" y="117"/>
                    <a:pt x="336" y="136"/>
                    <a:pt x="314" y="136"/>
                  </a:cubicBezTo>
                  <a:lnTo>
                    <a:pt x="311" y="136"/>
                  </a:lnTo>
                  <a:cubicBezTo>
                    <a:pt x="289" y="136"/>
                    <a:pt x="270" y="117"/>
                    <a:pt x="270" y="95"/>
                  </a:cubicBezTo>
                  <a:lnTo>
                    <a:pt x="270" y="91"/>
                  </a:lnTo>
                  <a:close/>
                  <a:moveTo>
                    <a:pt x="218" y="93"/>
                  </a:moveTo>
                  <a:lnTo>
                    <a:pt x="149" y="93"/>
                  </a:lnTo>
                  <a:cubicBezTo>
                    <a:pt x="126" y="93"/>
                    <a:pt x="115" y="104"/>
                    <a:pt x="115" y="127"/>
                  </a:cubicBezTo>
                  <a:lnTo>
                    <a:pt x="115" y="216"/>
                  </a:lnTo>
                  <a:cubicBezTo>
                    <a:pt x="115" y="231"/>
                    <a:pt x="124" y="246"/>
                    <a:pt x="138" y="246"/>
                  </a:cubicBezTo>
                  <a:lnTo>
                    <a:pt x="487" y="246"/>
                  </a:lnTo>
                  <a:cubicBezTo>
                    <a:pt x="501" y="246"/>
                    <a:pt x="510" y="231"/>
                    <a:pt x="510" y="216"/>
                  </a:cubicBezTo>
                  <a:lnTo>
                    <a:pt x="510" y="127"/>
                  </a:lnTo>
                  <a:cubicBezTo>
                    <a:pt x="510" y="104"/>
                    <a:pt x="499" y="93"/>
                    <a:pt x="476" y="93"/>
                  </a:cubicBezTo>
                  <a:lnTo>
                    <a:pt x="407" y="93"/>
                  </a:lnTo>
                  <a:cubicBezTo>
                    <a:pt x="407" y="45"/>
                    <a:pt x="366" y="0"/>
                    <a:pt x="320" y="0"/>
                  </a:cubicBezTo>
                  <a:lnTo>
                    <a:pt x="305" y="0"/>
                  </a:lnTo>
                  <a:cubicBezTo>
                    <a:pt x="259" y="0"/>
                    <a:pt x="218" y="45"/>
                    <a:pt x="218" y="93"/>
                  </a:cubicBezTo>
                  <a:close/>
                  <a:moveTo>
                    <a:pt x="132" y="654"/>
                  </a:moveTo>
                  <a:cubicBezTo>
                    <a:pt x="132" y="649"/>
                    <a:pt x="133" y="647"/>
                    <a:pt x="138" y="647"/>
                  </a:cubicBezTo>
                  <a:lnTo>
                    <a:pt x="221" y="647"/>
                  </a:lnTo>
                  <a:lnTo>
                    <a:pt x="221" y="654"/>
                  </a:lnTo>
                  <a:cubicBezTo>
                    <a:pt x="221" y="661"/>
                    <a:pt x="186" y="680"/>
                    <a:pt x="180" y="684"/>
                  </a:cubicBezTo>
                  <a:cubicBezTo>
                    <a:pt x="174" y="679"/>
                    <a:pt x="161" y="667"/>
                    <a:pt x="151" y="667"/>
                  </a:cubicBezTo>
                  <a:lnTo>
                    <a:pt x="149" y="667"/>
                  </a:lnTo>
                  <a:cubicBezTo>
                    <a:pt x="144" y="667"/>
                    <a:pt x="136" y="675"/>
                    <a:pt x="136" y="680"/>
                  </a:cubicBezTo>
                  <a:lnTo>
                    <a:pt x="136" y="682"/>
                  </a:lnTo>
                  <a:cubicBezTo>
                    <a:pt x="136" y="688"/>
                    <a:pt x="167" y="721"/>
                    <a:pt x="173" y="721"/>
                  </a:cubicBezTo>
                  <a:lnTo>
                    <a:pt x="175" y="721"/>
                  </a:lnTo>
                  <a:cubicBezTo>
                    <a:pt x="180" y="721"/>
                    <a:pt x="214" y="693"/>
                    <a:pt x="221" y="688"/>
                  </a:cubicBezTo>
                  <a:cubicBezTo>
                    <a:pt x="221" y="700"/>
                    <a:pt x="225" y="738"/>
                    <a:pt x="214" y="738"/>
                  </a:cubicBezTo>
                  <a:lnTo>
                    <a:pt x="138" y="738"/>
                  </a:lnTo>
                  <a:cubicBezTo>
                    <a:pt x="133" y="738"/>
                    <a:pt x="132" y="737"/>
                    <a:pt x="132" y="732"/>
                  </a:cubicBezTo>
                  <a:lnTo>
                    <a:pt x="132" y="654"/>
                  </a:lnTo>
                  <a:close/>
                  <a:moveTo>
                    <a:pt x="214" y="760"/>
                  </a:moveTo>
                  <a:cubicBezTo>
                    <a:pt x="255" y="760"/>
                    <a:pt x="240" y="715"/>
                    <a:pt x="242" y="678"/>
                  </a:cubicBezTo>
                  <a:cubicBezTo>
                    <a:pt x="243" y="658"/>
                    <a:pt x="292" y="642"/>
                    <a:pt x="296" y="624"/>
                  </a:cubicBezTo>
                  <a:lnTo>
                    <a:pt x="290" y="624"/>
                  </a:lnTo>
                  <a:cubicBezTo>
                    <a:pt x="275" y="624"/>
                    <a:pt x="253" y="637"/>
                    <a:pt x="242" y="643"/>
                  </a:cubicBezTo>
                  <a:cubicBezTo>
                    <a:pt x="237" y="635"/>
                    <a:pt x="232" y="626"/>
                    <a:pt x="218" y="626"/>
                  </a:cubicBezTo>
                  <a:lnTo>
                    <a:pt x="134" y="626"/>
                  </a:lnTo>
                  <a:cubicBezTo>
                    <a:pt x="122" y="626"/>
                    <a:pt x="110" y="637"/>
                    <a:pt x="110" y="650"/>
                  </a:cubicBezTo>
                  <a:lnTo>
                    <a:pt x="110" y="736"/>
                  </a:lnTo>
                  <a:cubicBezTo>
                    <a:pt x="110" y="750"/>
                    <a:pt x="123" y="760"/>
                    <a:pt x="138" y="760"/>
                  </a:cubicBezTo>
                  <a:lnTo>
                    <a:pt x="214" y="760"/>
                  </a:lnTo>
                  <a:close/>
                  <a:moveTo>
                    <a:pt x="132" y="341"/>
                  </a:moveTo>
                  <a:cubicBezTo>
                    <a:pt x="132" y="336"/>
                    <a:pt x="133" y="335"/>
                    <a:pt x="138" y="335"/>
                  </a:cubicBezTo>
                  <a:lnTo>
                    <a:pt x="214" y="335"/>
                  </a:lnTo>
                  <a:cubicBezTo>
                    <a:pt x="219" y="335"/>
                    <a:pt x="221" y="336"/>
                    <a:pt x="221" y="341"/>
                  </a:cubicBezTo>
                  <a:cubicBezTo>
                    <a:pt x="221" y="346"/>
                    <a:pt x="184" y="371"/>
                    <a:pt x="180" y="371"/>
                  </a:cubicBezTo>
                  <a:cubicBezTo>
                    <a:pt x="175" y="371"/>
                    <a:pt x="164" y="354"/>
                    <a:pt x="151" y="354"/>
                  </a:cubicBezTo>
                  <a:cubicBezTo>
                    <a:pt x="145" y="354"/>
                    <a:pt x="136" y="361"/>
                    <a:pt x="136" y="367"/>
                  </a:cubicBezTo>
                  <a:lnTo>
                    <a:pt x="136" y="369"/>
                  </a:lnTo>
                  <a:cubicBezTo>
                    <a:pt x="136" y="378"/>
                    <a:pt x="166" y="406"/>
                    <a:pt x="173" y="410"/>
                  </a:cubicBezTo>
                  <a:lnTo>
                    <a:pt x="221" y="376"/>
                  </a:lnTo>
                  <a:lnTo>
                    <a:pt x="221" y="425"/>
                  </a:lnTo>
                  <a:lnTo>
                    <a:pt x="132" y="425"/>
                  </a:lnTo>
                  <a:lnTo>
                    <a:pt x="132" y="341"/>
                  </a:lnTo>
                  <a:close/>
                  <a:moveTo>
                    <a:pt x="240" y="330"/>
                  </a:moveTo>
                  <a:cubicBezTo>
                    <a:pt x="237" y="319"/>
                    <a:pt x="228" y="313"/>
                    <a:pt x="214" y="313"/>
                  </a:cubicBezTo>
                  <a:lnTo>
                    <a:pt x="138" y="313"/>
                  </a:lnTo>
                  <a:cubicBezTo>
                    <a:pt x="123" y="313"/>
                    <a:pt x="110" y="322"/>
                    <a:pt x="110" y="337"/>
                  </a:cubicBezTo>
                  <a:lnTo>
                    <a:pt x="110" y="423"/>
                  </a:lnTo>
                  <a:cubicBezTo>
                    <a:pt x="110" y="436"/>
                    <a:pt x="122" y="447"/>
                    <a:pt x="134" y="447"/>
                  </a:cubicBezTo>
                  <a:lnTo>
                    <a:pt x="218" y="447"/>
                  </a:lnTo>
                  <a:cubicBezTo>
                    <a:pt x="252" y="447"/>
                    <a:pt x="242" y="393"/>
                    <a:pt x="241" y="359"/>
                  </a:cubicBezTo>
                  <a:lnTo>
                    <a:pt x="296" y="313"/>
                  </a:lnTo>
                  <a:cubicBezTo>
                    <a:pt x="296" y="313"/>
                    <a:pt x="292" y="311"/>
                    <a:pt x="292" y="311"/>
                  </a:cubicBezTo>
                  <a:cubicBezTo>
                    <a:pt x="271" y="311"/>
                    <a:pt x="253" y="329"/>
                    <a:pt x="240" y="330"/>
                  </a:cubicBezTo>
                  <a:close/>
                  <a:moveTo>
                    <a:pt x="132" y="492"/>
                  </a:moveTo>
                  <a:lnTo>
                    <a:pt x="221" y="492"/>
                  </a:lnTo>
                  <a:lnTo>
                    <a:pt x="221" y="503"/>
                  </a:lnTo>
                  <a:lnTo>
                    <a:pt x="180" y="529"/>
                  </a:lnTo>
                  <a:lnTo>
                    <a:pt x="152" y="508"/>
                  </a:lnTo>
                  <a:cubicBezTo>
                    <a:pt x="145" y="513"/>
                    <a:pt x="136" y="515"/>
                    <a:pt x="136" y="524"/>
                  </a:cubicBezTo>
                  <a:cubicBezTo>
                    <a:pt x="136" y="531"/>
                    <a:pt x="167" y="565"/>
                    <a:pt x="173" y="565"/>
                  </a:cubicBezTo>
                  <a:cubicBezTo>
                    <a:pt x="183" y="565"/>
                    <a:pt x="209" y="536"/>
                    <a:pt x="221" y="533"/>
                  </a:cubicBezTo>
                  <a:lnTo>
                    <a:pt x="221" y="581"/>
                  </a:lnTo>
                  <a:lnTo>
                    <a:pt x="132" y="581"/>
                  </a:lnTo>
                  <a:lnTo>
                    <a:pt x="132" y="492"/>
                  </a:lnTo>
                  <a:close/>
                  <a:moveTo>
                    <a:pt x="242" y="487"/>
                  </a:moveTo>
                  <a:cubicBezTo>
                    <a:pt x="238" y="480"/>
                    <a:pt x="233" y="470"/>
                    <a:pt x="221" y="470"/>
                  </a:cubicBezTo>
                  <a:lnTo>
                    <a:pt x="132" y="470"/>
                  </a:lnTo>
                  <a:cubicBezTo>
                    <a:pt x="121" y="470"/>
                    <a:pt x="110" y="481"/>
                    <a:pt x="110" y="492"/>
                  </a:cubicBezTo>
                  <a:lnTo>
                    <a:pt x="110" y="581"/>
                  </a:lnTo>
                  <a:cubicBezTo>
                    <a:pt x="110" y="591"/>
                    <a:pt x="121" y="602"/>
                    <a:pt x="132" y="602"/>
                  </a:cubicBezTo>
                  <a:lnTo>
                    <a:pt x="221" y="602"/>
                  </a:lnTo>
                  <a:cubicBezTo>
                    <a:pt x="252" y="602"/>
                    <a:pt x="242" y="547"/>
                    <a:pt x="242" y="515"/>
                  </a:cubicBezTo>
                  <a:lnTo>
                    <a:pt x="296" y="469"/>
                  </a:lnTo>
                  <a:lnTo>
                    <a:pt x="289" y="465"/>
                  </a:lnTo>
                  <a:lnTo>
                    <a:pt x="242" y="487"/>
                  </a:lnTo>
                  <a:close/>
                  <a:moveTo>
                    <a:pt x="320" y="716"/>
                  </a:moveTo>
                  <a:cubicBezTo>
                    <a:pt x="320" y="721"/>
                    <a:pt x="322" y="723"/>
                    <a:pt x="327" y="723"/>
                  </a:cubicBezTo>
                  <a:lnTo>
                    <a:pt x="495" y="723"/>
                  </a:lnTo>
                  <a:cubicBezTo>
                    <a:pt x="500" y="723"/>
                    <a:pt x="502" y="721"/>
                    <a:pt x="502" y="716"/>
                  </a:cubicBezTo>
                  <a:lnTo>
                    <a:pt x="502" y="669"/>
                  </a:lnTo>
                  <a:cubicBezTo>
                    <a:pt x="502" y="664"/>
                    <a:pt x="500" y="663"/>
                    <a:pt x="495" y="663"/>
                  </a:cubicBezTo>
                  <a:lnTo>
                    <a:pt x="320" y="663"/>
                  </a:lnTo>
                  <a:lnTo>
                    <a:pt x="320" y="716"/>
                  </a:lnTo>
                  <a:close/>
                  <a:moveTo>
                    <a:pt x="320" y="565"/>
                  </a:moveTo>
                  <a:lnTo>
                    <a:pt x="502" y="565"/>
                  </a:lnTo>
                  <a:lnTo>
                    <a:pt x="502" y="507"/>
                  </a:lnTo>
                  <a:lnTo>
                    <a:pt x="320" y="507"/>
                  </a:lnTo>
                  <a:lnTo>
                    <a:pt x="320" y="565"/>
                  </a:lnTo>
                  <a:close/>
                  <a:moveTo>
                    <a:pt x="320" y="410"/>
                  </a:moveTo>
                  <a:lnTo>
                    <a:pt x="452" y="410"/>
                  </a:lnTo>
                  <a:lnTo>
                    <a:pt x="452" y="352"/>
                  </a:lnTo>
                  <a:lnTo>
                    <a:pt x="320" y="352"/>
                  </a:lnTo>
                  <a:lnTo>
                    <a:pt x="320" y="41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l" defTabSz="1219170" fontAlgn="auto">
                <a:spcBef>
                  <a:spcPts val="0"/>
                </a:spcBef>
                <a:spcAft>
                  <a:spcPts val="0"/>
                </a:spcAft>
              </a:pPr>
              <a:endParaRPr lang="zh-CN" altLang="en-US" sz="2400" b="0">
                <a:solidFill>
                  <a:prstClr val="black"/>
                </a:solidFill>
                <a:latin typeface="微软雅黑" panose="020B0503020204020204" pitchFamily="34" charset="-122"/>
                <a:ea typeface="微软雅黑" panose="020B0503020204020204" pitchFamily="34" charset="-122"/>
              </a:endParaRPr>
            </a:p>
          </p:txBody>
        </p:sp>
      </p:grpSp>
      <p:grpSp>
        <p:nvGrpSpPr>
          <p:cNvPr id="42" name="组合 40"/>
          <p:cNvGrpSpPr>
            <a:grpSpLocks/>
          </p:cNvGrpSpPr>
          <p:nvPr/>
        </p:nvGrpSpPr>
        <p:grpSpPr bwMode="auto">
          <a:xfrm>
            <a:off x="9135594" y="2549184"/>
            <a:ext cx="1045872" cy="1047620"/>
            <a:chOff x="0" y="0"/>
            <a:chExt cx="1155700" cy="1155698"/>
          </a:xfrm>
          <a:solidFill>
            <a:schemeClr val="bg1">
              <a:lumMod val="65000"/>
            </a:schemeClr>
          </a:solidFill>
        </p:grpSpPr>
        <p:sp>
          <p:nvSpPr>
            <p:cNvPr id="43" name="Oval 33"/>
            <p:cNvSpPr>
              <a:spLocks noChangeArrowheads="1"/>
            </p:cNvSpPr>
            <p:nvPr/>
          </p:nvSpPr>
          <p:spPr bwMode="auto">
            <a:xfrm>
              <a:off x="0" y="0"/>
              <a:ext cx="1155700" cy="1155698"/>
            </a:xfrm>
            <a:prstGeom prst="ellipse">
              <a:avLst/>
            </a:prstGeom>
            <a:solidFill>
              <a:srgbClr val="C00000"/>
            </a:solidFill>
            <a:ln w="63500">
              <a:solidFill>
                <a:schemeClr val="bg1"/>
              </a:solidFill>
              <a:round/>
              <a:headEnd/>
              <a:tailEnd/>
            </a:ln>
            <a:effectLst>
              <a:outerShdw blurRad="101600" dist="38100" dir="8100000" algn="tr" rotWithShape="0">
                <a:prstClr val="black">
                  <a:alpha val="40000"/>
                </a:prstClr>
              </a:outerShdw>
            </a:effectLst>
            <a:extLst/>
          </p:spPr>
          <p:txBody>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algn="l" defTabSz="1219170" eaLnBrk="1" fontAlgn="auto" hangingPunct="1">
                <a:spcBef>
                  <a:spcPct val="0"/>
                </a:spcBef>
                <a:spcAft>
                  <a:spcPts val="0"/>
                </a:spcAft>
                <a:buFontTx/>
                <a:buNone/>
              </a:pPr>
              <a:endParaRPr lang="zh-CN" altLang="en-US" sz="1600" b="0">
                <a:solidFill>
                  <a:prstClr val="black"/>
                </a:solidFill>
                <a:latin typeface="微软雅黑" panose="020B0503020204020204" pitchFamily="34" charset="-122"/>
              </a:endParaRPr>
            </a:p>
          </p:txBody>
        </p:sp>
        <p:sp>
          <p:nvSpPr>
            <p:cNvPr id="44" name="Freeform 36"/>
            <p:cNvSpPr>
              <a:spLocks noEditPoints="1"/>
            </p:cNvSpPr>
            <p:nvPr/>
          </p:nvSpPr>
          <p:spPr bwMode="auto">
            <a:xfrm>
              <a:off x="261937" y="217487"/>
              <a:ext cx="712788" cy="701675"/>
            </a:xfrm>
            <a:custGeom>
              <a:avLst/>
              <a:gdLst>
                <a:gd name="T0" fmla="*/ 188097 w 792"/>
                <a:gd name="T1" fmla="*/ 307152 h 779"/>
                <a:gd name="T2" fmla="*/ 249296 w 792"/>
                <a:gd name="T3" fmla="*/ 200865 h 779"/>
                <a:gd name="T4" fmla="*/ 350994 w 792"/>
                <a:gd name="T5" fmla="*/ 290938 h 779"/>
                <a:gd name="T6" fmla="*/ 264596 w 792"/>
                <a:gd name="T7" fmla="*/ 182850 h 779"/>
                <a:gd name="T8" fmla="*/ 350994 w 792"/>
                <a:gd name="T9" fmla="*/ 290938 h 779"/>
                <a:gd name="T10" fmla="*/ 350994 w 792"/>
                <a:gd name="T11" fmla="*/ 290938 h 779"/>
                <a:gd name="T12" fmla="*/ 420293 w 792"/>
                <a:gd name="T13" fmla="*/ 174743 h 779"/>
                <a:gd name="T14" fmla="*/ 442793 w 792"/>
                <a:gd name="T15" fmla="*/ 163034 h 779"/>
                <a:gd name="T16" fmla="*/ 445493 w 792"/>
                <a:gd name="T17" fmla="*/ 182850 h 779"/>
                <a:gd name="T18" fmla="*/ 439193 w 792"/>
                <a:gd name="T19" fmla="*/ 215276 h 779"/>
                <a:gd name="T20" fmla="*/ 418493 w 792"/>
                <a:gd name="T21" fmla="*/ 207170 h 779"/>
                <a:gd name="T22" fmla="*/ 393293 w 792"/>
                <a:gd name="T23" fmla="*/ 185552 h 779"/>
                <a:gd name="T24" fmla="*/ 410393 w 792"/>
                <a:gd name="T25" fmla="*/ 172942 h 779"/>
                <a:gd name="T26" fmla="*/ 442793 w 792"/>
                <a:gd name="T27" fmla="*/ 163034 h 779"/>
                <a:gd name="T28" fmla="*/ 337494 w 792"/>
                <a:gd name="T29" fmla="*/ 308953 h 779"/>
                <a:gd name="T30" fmla="*/ 325795 w 792"/>
                <a:gd name="T31" fmla="*/ 440461 h 779"/>
                <a:gd name="T32" fmla="*/ 371694 w 792"/>
                <a:gd name="T33" fmla="*/ 320663 h 779"/>
                <a:gd name="T34" fmla="*/ 280795 w 792"/>
                <a:gd name="T35" fmla="*/ 268420 h 779"/>
                <a:gd name="T36" fmla="*/ 246596 w 792"/>
                <a:gd name="T37" fmla="*/ 280130 h 779"/>
                <a:gd name="T38" fmla="*/ 292495 w 792"/>
                <a:gd name="T39" fmla="*/ 440461 h 779"/>
                <a:gd name="T40" fmla="*/ 280795 w 792"/>
                <a:gd name="T41" fmla="*/ 268420 h 779"/>
                <a:gd name="T42" fmla="*/ 416693 w 792"/>
                <a:gd name="T43" fmla="*/ 240497 h 779"/>
                <a:gd name="T44" fmla="*/ 404993 w 792"/>
                <a:gd name="T45" fmla="*/ 440461 h 779"/>
                <a:gd name="T46" fmla="*/ 450892 w 792"/>
                <a:gd name="T47" fmla="*/ 253107 h 779"/>
                <a:gd name="T48" fmla="*/ 201597 w 792"/>
                <a:gd name="T49" fmla="*/ 351288 h 779"/>
                <a:gd name="T50" fmla="*/ 167397 w 792"/>
                <a:gd name="T51" fmla="*/ 362997 h 779"/>
                <a:gd name="T52" fmla="*/ 213296 w 792"/>
                <a:gd name="T53" fmla="*/ 440461 h 779"/>
                <a:gd name="T54" fmla="*/ 201597 w 792"/>
                <a:gd name="T55" fmla="*/ 351288 h 779"/>
                <a:gd name="T56" fmla="*/ 122398 w 792"/>
                <a:gd name="T57" fmla="*/ 440461 h 779"/>
                <a:gd name="T58" fmla="*/ 110698 w 792"/>
                <a:gd name="T59" fmla="*/ 170240 h 779"/>
                <a:gd name="T60" fmla="*/ 134098 w 792"/>
                <a:gd name="T61" fmla="*/ 170240 h 779"/>
                <a:gd name="T62" fmla="*/ 477892 w 792"/>
                <a:gd name="T63" fmla="*/ 417042 h 779"/>
                <a:gd name="T64" fmla="*/ 477892 w 792"/>
                <a:gd name="T65" fmla="*/ 440461 h 779"/>
                <a:gd name="T66" fmla="*/ 110698 w 792"/>
                <a:gd name="T67" fmla="*/ 428751 h 779"/>
                <a:gd name="T68" fmla="*/ 477892 w 792"/>
                <a:gd name="T69" fmla="*/ 417042 h 779"/>
                <a:gd name="T70" fmla="*/ 611990 w 792"/>
                <a:gd name="T71" fmla="*/ 701675 h 779"/>
                <a:gd name="T72" fmla="*/ 436493 w 792"/>
                <a:gd name="T73" fmla="*/ 566564 h 779"/>
                <a:gd name="T74" fmla="*/ 0 w 792"/>
                <a:gd name="T75" fmla="*/ 299045 h 779"/>
                <a:gd name="T76" fmla="*/ 599390 w 792"/>
                <a:gd name="T77" fmla="*/ 299045 h 779"/>
                <a:gd name="T78" fmla="*/ 677689 w 792"/>
                <a:gd name="T79" fmla="*/ 544947 h 779"/>
                <a:gd name="T80" fmla="*/ 300595 w 792"/>
                <a:gd name="T81" fmla="*/ 561160 h 779"/>
                <a:gd name="T82" fmla="*/ 561591 w 792"/>
                <a:gd name="T83" fmla="*/ 299045 h 779"/>
                <a:gd name="T84" fmla="*/ 38699 w 792"/>
                <a:gd name="T85" fmla="*/ 299045 h 779"/>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792" h="779">
                  <a:moveTo>
                    <a:pt x="297" y="240"/>
                  </a:moveTo>
                  <a:lnTo>
                    <a:pt x="209" y="341"/>
                  </a:lnTo>
                  <a:lnTo>
                    <a:pt x="188" y="323"/>
                  </a:lnTo>
                  <a:lnTo>
                    <a:pt x="277" y="223"/>
                  </a:lnTo>
                  <a:lnTo>
                    <a:pt x="297" y="240"/>
                  </a:lnTo>
                  <a:close/>
                  <a:moveTo>
                    <a:pt x="390" y="323"/>
                  </a:moveTo>
                  <a:lnTo>
                    <a:pt x="276" y="224"/>
                  </a:lnTo>
                  <a:lnTo>
                    <a:pt x="294" y="203"/>
                  </a:lnTo>
                  <a:lnTo>
                    <a:pt x="408" y="303"/>
                  </a:lnTo>
                  <a:lnTo>
                    <a:pt x="390" y="323"/>
                  </a:lnTo>
                  <a:close/>
                  <a:moveTo>
                    <a:pt x="487" y="212"/>
                  </a:moveTo>
                  <a:lnTo>
                    <a:pt x="390" y="323"/>
                  </a:lnTo>
                  <a:lnTo>
                    <a:pt x="369" y="305"/>
                  </a:lnTo>
                  <a:lnTo>
                    <a:pt x="467" y="194"/>
                  </a:lnTo>
                  <a:lnTo>
                    <a:pt x="487" y="212"/>
                  </a:lnTo>
                  <a:close/>
                  <a:moveTo>
                    <a:pt x="492" y="181"/>
                  </a:moveTo>
                  <a:cubicBezTo>
                    <a:pt x="497" y="179"/>
                    <a:pt x="500" y="182"/>
                    <a:pt x="499" y="187"/>
                  </a:cubicBezTo>
                  <a:lnTo>
                    <a:pt x="495" y="203"/>
                  </a:lnTo>
                  <a:cubicBezTo>
                    <a:pt x="494" y="209"/>
                    <a:pt x="492" y="217"/>
                    <a:pt x="491" y="222"/>
                  </a:cubicBezTo>
                  <a:lnTo>
                    <a:pt x="488" y="239"/>
                  </a:lnTo>
                  <a:cubicBezTo>
                    <a:pt x="487" y="244"/>
                    <a:pt x="483" y="245"/>
                    <a:pt x="479" y="242"/>
                  </a:cubicBezTo>
                  <a:lnTo>
                    <a:pt x="465" y="230"/>
                  </a:lnTo>
                  <a:cubicBezTo>
                    <a:pt x="461" y="227"/>
                    <a:pt x="455" y="221"/>
                    <a:pt x="451" y="217"/>
                  </a:cubicBezTo>
                  <a:lnTo>
                    <a:pt x="437" y="206"/>
                  </a:lnTo>
                  <a:cubicBezTo>
                    <a:pt x="433" y="202"/>
                    <a:pt x="434" y="198"/>
                    <a:pt x="439" y="197"/>
                  </a:cubicBezTo>
                  <a:lnTo>
                    <a:pt x="456" y="192"/>
                  </a:lnTo>
                  <a:cubicBezTo>
                    <a:pt x="461" y="190"/>
                    <a:pt x="470" y="187"/>
                    <a:pt x="475" y="186"/>
                  </a:cubicBezTo>
                  <a:lnTo>
                    <a:pt x="492" y="181"/>
                  </a:lnTo>
                  <a:close/>
                  <a:moveTo>
                    <a:pt x="400" y="343"/>
                  </a:moveTo>
                  <a:lnTo>
                    <a:pt x="375" y="343"/>
                  </a:lnTo>
                  <a:cubicBezTo>
                    <a:pt x="368" y="343"/>
                    <a:pt x="362" y="349"/>
                    <a:pt x="362" y="356"/>
                  </a:cubicBezTo>
                  <a:lnTo>
                    <a:pt x="362" y="489"/>
                  </a:lnTo>
                  <a:lnTo>
                    <a:pt x="413" y="489"/>
                  </a:lnTo>
                  <a:lnTo>
                    <a:pt x="413" y="356"/>
                  </a:lnTo>
                  <a:cubicBezTo>
                    <a:pt x="413" y="349"/>
                    <a:pt x="407" y="343"/>
                    <a:pt x="400" y="343"/>
                  </a:cubicBezTo>
                  <a:close/>
                  <a:moveTo>
                    <a:pt x="312" y="298"/>
                  </a:moveTo>
                  <a:lnTo>
                    <a:pt x="287" y="298"/>
                  </a:lnTo>
                  <a:cubicBezTo>
                    <a:pt x="280" y="298"/>
                    <a:pt x="274" y="304"/>
                    <a:pt x="274" y="311"/>
                  </a:cubicBezTo>
                  <a:lnTo>
                    <a:pt x="274" y="489"/>
                  </a:lnTo>
                  <a:lnTo>
                    <a:pt x="325" y="489"/>
                  </a:lnTo>
                  <a:lnTo>
                    <a:pt x="325" y="311"/>
                  </a:lnTo>
                  <a:cubicBezTo>
                    <a:pt x="325" y="304"/>
                    <a:pt x="319" y="298"/>
                    <a:pt x="312" y="298"/>
                  </a:cubicBezTo>
                  <a:close/>
                  <a:moveTo>
                    <a:pt x="488" y="267"/>
                  </a:moveTo>
                  <a:lnTo>
                    <a:pt x="463" y="267"/>
                  </a:lnTo>
                  <a:cubicBezTo>
                    <a:pt x="456" y="267"/>
                    <a:pt x="450" y="273"/>
                    <a:pt x="450" y="281"/>
                  </a:cubicBezTo>
                  <a:lnTo>
                    <a:pt x="450" y="489"/>
                  </a:lnTo>
                  <a:lnTo>
                    <a:pt x="501" y="489"/>
                  </a:lnTo>
                  <a:lnTo>
                    <a:pt x="501" y="281"/>
                  </a:lnTo>
                  <a:cubicBezTo>
                    <a:pt x="501" y="273"/>
                    <a:pt x="495" y="267"/>
                    <a:pt x="488" y="267"/>
                  </a:cubicBezTo>
                  <a:close/>
                  <a:moveTo>
                    <a:pt x="224" y="390"/>
                  </a:moveTo>
                  <a:lnTo>
                    <a:pt x="200" y="390"/>
                  </a:lnTo>
                  <a:cubicBezTo>
                    <a:pt x="192" y="390"/>
                    <a:pt x="186" y="396"/>
                    <a:pt x="186" y="403"/>
                  </a:cubicBezTo>
                  <a:lnTo>
                    <a:pt x="186" y="489"/>
                  </a:lnTo>
                  <a:lnTo>
                    <a:pt x="237" y="489"/>
                  </a:lnTo>
                  <a:lnTo>
                    <a:pt x="237" y="403"/>
                  </a:lnTo>
                  <a:cubicBezTo>
                    <a:pt x="237" y="396"/>
                    <a:pt x="231" y="390"/>
                    <a:pt x="224" y="390"/>
                  </a:cubicBezTo>
                  <a:close/>
                  <a:moveTo>
                    <a:pt x="149" y="476"/>
                  </a:moveTo>
                  <a:cubicBezTo>
                    <a:pt x="149" y="483"/>
                    <a:pt x="144" y="489"/>
                    <a:pt x="136" y="489"/>
                  </a:cubicBezTo>
                  <a:cubicBezTo>
                    <a:pt x="129" y="489"/>
                    <a:pt x="123" y="483"/>
                    <a:pt x="123" y="476"/>
                  </a:cubicBezTo>
                  <a:lnTo>
                    <a:pt x="123" y="189"/>
                  </a:lnTo>
                  <a:cubicBezTo>
                    <a:pt x="123" y="182"/>
                    <a:pt x="129" y="176"/>
                    <a:pt x="136" y="176"/>
                  </a:cubicBezTo>
                  <a:cubicBezTo>
                    <a:pt x="143" y="176"/>
                    <a:pt x="149" y="182"/>
                    <a:pt x="149" y="189"/>
                  </a:cubicBezTo>
                  <a:lnTo>
                    <a:pt x="149" y="476"/>
                  </a:lnTo>
                  <a:close/>
                  <a:moveTo>
                    <a:pt x="531" y="463"/>
                  </a:moveTo>
                  <a:cubicBezTo>
                    <a:pt x="538" y="463"/>
                    <a:pt x="544" y="469"/>
                    <a:pt x="544" y="476"/>
                  </a:cubicBezTo>
                  <a:cubicBezTo>
                    <a:pt x="544" y="483"/>
                    <a:pt x="538" y="489"/>
                    <a:pt x="531" y="489"/>
                  </a:cubicBezTo>
                  <a:lnTo>
                    <a:pt x="136" y="489"/>
                  </a:lnTo>
                  <a:cubicBezTo>
                    <a:pt x="129" y="489"/>
                    <a:pt x="123" y="483"/>
                    <a:pt x="123" y="476"/>
                  </a:cubicBezTo>
                  <a:cubicBezTo>
                    <a:pt x="123" y="469"/>
                    <a:pt x="129" y="463"/>
                    <a:pt x="136" y="463"/>
                  </a:cubicBezTo>
                  <a:lnTo>
                    <a:pt x="531" y="463"/>
                  </a:lnTo>
                  <a:close/>
                  <a:moveTo>
                    <a:pt x="753" y="750"/>
                  </a:moveTo>
                  <a:cubicBezTo>
                    <a:pt x="732" y="770"/>
                    <a:pt x="706" y="779"/>
                    <a:pt x="680" y="779"/>
                  </a:cubicBezTo>
                  <a:cubicBezTo>
                    <a:pt x="654" y="779"/>
                    <a:pt x="628" y="770"/>
                    <a:pt x="608" y="750"/>
                  </a:cubicBezTo>
                  <a:lnTo>
                    <a:pt x="485" y="629"/>
                  </a:lnTo>
                  <a:cubicBezTo>
                    <a:pt x="440" y="653"/>
                    <a:pt x="388" y="666"/>
                    <a:pt x="334" y="666"/>
                  </a:cubicBezTo>
                  <a:cubicBezTo>
                    <a:pt x="149" y="666"/>
                    <a:pt x="0" y="517"/>
                    <a:pt x="0" y="332"/>
                  </a:cubicBezTo>
                  <a:cubicBezTo>
                    <a:pt x="0" y="149"/>
                    <a:pt x="149" y="0"/>
                    <a:pt x="334" y="0"/>
                  </a:cubicBezTo>
                  <a:cubicBezTo>
                    <a:pt x="517" y="0"/>
                    <a:pt x="666" y="149"/>
                    <a:pt x="666" y="332"/>
                  </a:cubicBezTo>
                  <a:cubicBezTo>
                    <a:pt x="666" y="387"/>
                    <a:pt x="653" y="439"/>
                    <a:pt x="630" y="484"/>
                  </a:cubicBezTo>
                  <a:lnTo>
                    <a:pt x="753" y="605"/>
                  </a:lnTo>
                  <a:cubicBezTo>
                    <a:pt x="792" y="645"/>
                    <a:pt x="792" y="709"/>
                    <a:pt x="753" y="750"/>
                  </a:cubicBezTo>
                  <a:close/>
                  <a:moveTo>
                    <a:pt x="334" y="623"/>
                  </a:moveTo>
                  <a:lnTo>
                    <a:pt x="334" y="623"/>
                  </a:lnTo>
                  <a:cubicBezTo>
                    <a:pt x="494" y="623"/>
                    <a:pt x="624" y="493"/>
                    <a:pt x="624" y="332"/>
                  </a:cubicBezTo>
                  <a:cubicBezTo>
                    <a:pt x="624" y="172"/>
                    <a:pt x="494" y="42"/>
                    <a:pt x="334" y="42"/>
                  </a:cubicBezTo>
                  <a:cubicBezTo>
                    <a:pt x="173" y="42"/>
                    <a:pt x="43" y="172"/>
                    <a:pt x="43" y="332"/>
                  </a:cubicBezTo>
                  <a:cubicBezTo>
                    <a:pt x="43" y="493"/>
                    <a:pt x="173" y="623"/>
                    <a:pt x="334" y="623"/>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l" defTabSz="1219170" fontAlgn="auto">
                <a:spcBef>
                  <a:spcPts val="0"/>
                </a:spcBef>
                <a:spcAft>
                  <a:spcPts val="0"/>
                </a:spcAft>
              </a:pPr>
              <a:endParaRPr lang="zh-CN" altLang="en-US" sz="2400" b="0">
                <a:solidFill>
                  <a:prstClr val="black"/>
                </a:solidFill>
                <a:latin typeface="微软雅黑" panose="020B0503020204020204" pitchFamily="34" charset="-122"/>
                <a:ea typeface="微软雅黑" panose="020B0503020204020204" pitchFamily="34" charset="-122"/>
              </a:endParaRPr>
            </a:p>
          </p:txBody>
        </p:sp>
      </p:grpSp>
      <p:grpSp>
        <p:nvGrpSpPr>
          <p:cNvPr id="45" name="组合 43"/>
          <p:cNvGrpSpPr>
            <a:grpSpLocks/>
          </p:cNvGrpSpPr>
          <p:nvPr/>
        </p:nvGrpSpPr>
        <p:grpSpPr bwMode="auto">
          <a:xfrm>
            <a:off x="9178698" y="3975272"/>
            <a:ext cx="1044433" cy="1047620"/>
            <a:chOff x="0" y="0"/>
            <a:chExt cx="1154113" cy="1155698"/>
          </a:xfrm>
          <a:solidFill>
            <a:schemeClr val="bg1">
              <a:lumMod val="65000"/>
            </a:schemeClr>
          </a:solidFill>
        </p:grpSpPr>
        <p:sp>
          <p:nvSpPr>
            <p:cNvPr id="46" name="Oval 32"/>
            <p:cNvSpPr>
              <a:spLocks noChangeArrowheads="1"/>
            </p:cNvSpPr>
            <p:nvPr/>
          </p:nvSpPr>
          <p:spPr bwMode="auto">
            <a:xfrm>
              <a:off x="0" y="0"/>
              <a:ext cx="1154113" cy="1155698"/>
            </a:xfrm>
            <a:prstGeom prst="ellipse">
              <a:avLst/>
            </a:prstGeom>
            <a:solidFill>
              <a:srgbClr val="C00000"/>
            </a:solidFill>
            <a:ln w="63500">
              <a:solidFill>
                <a:schemeClr val="bg1"/>
              </a:solidFill>
              <a:round/>
              <a:headEnd/>
              <a:tailEnd/>
            </a:ln>
            <a:effectLst>
              <a:outerShdw blurRad="101600" dist="38100" dir="8100000" algn="tr" rotWithShape="0">
                <a:prstClr val="black">
                  <a:alpha val="40000"/>
                </a:prstClr>
              </a:outerShdw>
            </a:effectLst>
            <a:extLst/>
          </p:spPr>
          <p:txBody>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algn="l" defTabSz="1219170" eaLnBrk="1" fontAlgn="auto" hangingPunct="1">
                <a:spcBef>
                  <a:spcPct val="0"/>
                </a:spcBef>
                <a:spcAft>
                  <a:spcPts val="0"/>
                </a:spcAft>
                <a:buFontTx/>
                <a:buNone/>
              </a:pPr>
              <a:endParaRPr lang="zh-CN" altLang="en-US" sz="1600" b="0">
                <a:solidFill>
                  <a:prstClr val="black"/>
                </a:solidFill>
                <a:latin typeface="微软雅黑" panose="020B0503020204020204" pitchFamily="34" charset="-122"/>
              </a:endParaRPr>
            </a:p>
          </p:txBody>
        </p:sp>
        <p:sp>
          <p:nvSpPr>
            <p:cNvPr id="47" name="Freeform 37"/>
            <p:cNvSpPr>
              <a:spLocks noEditPoints="1"/>
            </p:cNvSpPr>
            <p:nvPr/>
          </p:nvSpPr>
          <p:spPr bwMode="auto">
            <a:xfrm>
              <a:off x="268287" y="254000"/>
              <a:ext cx="658813" cy="652462"/>
            </a:xfrm>
            <a:custGeom>
              <a:avLst/>
              <a:gdLst>
                <a:gd name="T0" fmla="*/ 594912 w 732"/>
                <a:gd name="T1" fmla="*/ 562343 h 724"/>
                <a:gd name="T2" fmla="*/ 526510 w 732"/>
                <a:gd name="T3" fmla="*/ 562343 h 724"/>
                <a:gd name="T4" fmla="*/ 431109 w 732"/>
                <a:gd name="T5" fmla="*/ 379401 h 724"/>
                <a:gd name="T6" fmla="*/ 421208 w 732"/>
                <a:gd name="T7" fmla="*/ 415449 h 724"/>
                <a:gd name="T8" fmla="*/ 369007 w 732"/>
                <a:gd name="T9" fmla="*/ 455101 h 724"/>
                <a:gd name="T10" fmla="*/ 540011 w 732"/>
                <a:gd name="T11" fmla="*/ 644351 h 724"/>
                <a:gd name="T12" fmla="*/ 649813 w 732"/>
                <a:gd name="T13" fmla="*/ 570454 h 724"/>
                <a:gd name="T14" fmla="*/ 568811 w 732"/>
                <a:gd name="T15" fmla="*/ 486643 h 724"/>
                <a:gd name="T16" fmla="*/ 449109 w 732"/>
                <a:gd name="T17" fmla="*/ 388413 h 724"/>
                <a:gd name="T18" fmla="*/ 237605 w 732"/>
                <a:gd name="T19" fmla="*/ 231606 h 724"/>
                <a:gd name="T20" fmla="*/ 273605 w 732"/>
                <a:gd name="T21" fmla="*/ 221693 h 724"/>
                <a:gd name="T22" fmla="*/ 283506 w 732"/>
                <a:gd name="T23" fmla="*/ 186546 h 724"/>
                <a:gd name="T24" fmla="*/ 292506 w 732"/>
                <a:gd name="T25" fmla="*/ 153202 h 724"/>
                <a:gd name="T26" fmla="*/ 126903 w 732"/>
                <a:gd name="T27" fmla="*/ 14419 h 724"/>
                <a:gd name="T28" fmla="*/ 104402 w 732"/>
                <a:gd name="T29" fmla="*/ 184744 h 724"/>
                <a:gd name="T30" fmla="*/ 900 w 732"/>
                <a:gd name="T31" fmla="*/ 141487 h 724"/>
                <a:gd name="T32" fmla="*/ 196204 w 732"/>
                <a:gd name="T33" fmla="*/ 281171 h 724"/>
                <a:gd name="T34" fmla="*/ 221404 w 732"/>
                <a:gd name="T35" fmla="*/ 248729 h 724"/>
                <a:gd name="T36" fmla="*/ 634513 w 732"/>
                <a:gd name="T37" fmla="*/ 63985 h 724"/>
                <a:gd name="T38" fmla="*/ 546311 w 732"/>
                <a:gd name="T39" fmla="*/ 0 h 724"/>
                <a:gd name="T40" fmla="*/ 309606 w 732"/>
                <a:gd name="T41" fmla="*/ 211780 h 724"/>
                <a:gd name="T42" fmla="*/ 275405 w 732"/>
                <a:gd name="T43" fmla="*/ 260444 h 724"/>
                <a:gd name="T44" fmla="*/ 246605 w 732"/>
                <a:gd name="T45" fmla="*/ 274863 h 724"/>
                <a:gd name="T46" fmla="*/ 250205 w 732"/>
                <a:gd name="T47" fmla="*/ 364982 h 724"/>
                <a:gd name="T48" fmla="*/ 58501 w 732"/>
                <a:gd name="T49" fmla="*/ 530801 h 724"/>
                <a:gd name="T50" fmla="*/ 37801 w 732"/>
                <a:gd name="T51" fmla="*/ 652462 h 724"/>
                <a:gd name="T52" fmla="*/ 136803 w 732"/>
                <a:gd name="T53" fmla="*/ 553331 h 724"/>
                <a:gd name="T54" fmla="*/ 291606 w 732"/>
                <a:gd name="T55" fmla="*/ 406437 h 724"/>
                <a:gd name="T56" fmla="*/ 378907 w 732"/>
                <a:gd name="T57" fmla="*/ 406437 h 724"/>
                <a:gd name="T58" fmla="*/ 404108 w 732"/>
                <a:gd name="T59" fmla="*/ 352366 h 724"/>
                <a:gd name="T60" fmla="*/ 441009 w 732"/>
                <a:gd name="T61" fmla="*/ 344255 h 724"/>
                <a:gd name="T62" fmla="*/ 634513 w 732"/>
                <a:gd name="T63" fmla="*/ 63985 h 724"/>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732" h="724">
                  <a:moveTo>
                    <a:pt x="623" y="586"/>
                  </a:moveTo>
                  <a:cubicBezTo>
                    <a:pt x="644" y="586"/>
                    <a:pt x="661" y="603"/>
                    <a:pt x="661" y="624"/>
                  </a:cubicBezTo>
                  <a:cubicBezTo>
                    <a:pt x="661" y="645"/>
                    <a:pt x="644" y="662"/>
                    <a:pt x="623" y="662"/>
                  </a:cubicBezTo>
                  <a:cubicBezTo>
                    <a:pt x="602" y="662"/>
                    <a:pt x="585" y="645"/>
                    <a:pt x="585" y="624"/>
                  </a:cubicBezTo>
                  <a:cubicBezTo>
                    <a:pt x="585" y="603"/>
                    <a:pt x="602" y="586"/>
                    <a:pt x="623" y="586"/>
                  </a:cubicBezTo>
                  <a:close/>
                  <a:moveTo>
                    <a:pt x="479" y="421"/>
                  </a:moveTo>
                  <a:lnTo>
                    <a:pt x="489" y="441"/>
                  </a:lnTo>
                  <a:lnTo>
                    <a:pt x="468" y="461"/>
                  </a:lnTo>
                  <a:lnTo>
                    <a:pt x="449" y="480"/>
                  </a:lnTo>
                  <a:cubicBezTo>
                    <a:pt x="438" y="491"/>
                    <a:pt x="425" y="500"/>
                    <a:pt x="410" y="505"/>
                  </a:cubicBezTo>
                  <a:lnTo>
                    <a:pt x="539" y="633"/>
                  </a:lnTo>
                  <a:lnTo>
                    <a:pt x="600" y="715"/>
                  </a:lnTo>
                  <a:lnTo>
                    <a:pt x="632" y="724"/>
                  </a:lnTo>
                  <a:lnTo>
                    <a:pt x="722" y="633"/>
                  </a:lnTo>
                  <a:lnTo>
                    <a:pt x="713" y="600"/>
                  </a:lnTo>
                  <a:lnTo>
                    <a:pt x="632" y="540"/>
                  </a:lnTo>
                  <a:lnTo>
                    <a:pt x="511" y="419"/>
                  </a:lnTo>
                  <a:lnTo>
                    <a:pt x="499" y="431"/>
                  </a:lnTo>
                  <a:lnTo>
                    <a:pt x="479" y="421"/>
                  </a:lnTo>
                  <a:close/>
                  <a:moveTo>
                    <a:pt x="264" y="257"/>
                  </a:moveTo>
                  <a:lnTo>
                    <a:pt x="285" y="237"/>
                  </a:lnTo>
                  <a:lnTo>
                    <a:pt x="304" y="246"/>
                  </a:lnTo>
                  <a:lnTo>
                    <a:pt x="294" y="227"/>
                  </a:lnTo>
                  <a:lnTo>
                    <a:pt x="315" y="207"/>
                  </a:lnTo>
                  <a:lnTo>
                    <a:pt x="317" y="205"/>
                  </a:lnTo>
                  <a:cubicBezTo>
                    <a:pt x="322" y="193"/>
                    <a:pt x="325" y="181"/>
                    <a:pt x="325" y="170"/>
                  </a:cubicBezTo>
                  <a:cubicBezTo>
                    <a:pt x="325" y="84"/>
                    <a:pt x="242" y="0"/>
                    <a:pt x="156" y="1"/>
                  </a:cubicBezTo>
                  <a:cubicBezTo>
                    <a:pt x="156" y="1"/>
                    <a:pt x="146" y="11"/>
                    <a:pt x="141" y="16"/>
                  </a:cubicBezTo>
                  <a:cubicBezTo>
                    <a:pt x="210" y="85"/>
                    <a:pt x="204" y="74"/>
                    <a:pt x="204" y="116"/>
                  </a:cubicBezTo>
                  <a:cubicBezTo>
                    <a:pt x="204" y="151"/>
                    <a:pt x="149" y="205"/>
                    <a:pt x="116" y="205"/>
                  </a:cubicBezTo>
                  <a:cubicBezTo>
                    <a:pt x="72" y="205"/>
                    <a:pt x="86" y="212"/>
                    <a:pt x="16" y="142"/>
                  </a:cubicBezTo>
                  <a:cubicBezTo>
                    <a:pt x="10" y="147"/>
                    <a:pt x="1" y="157"/>
                    <a:pt x="1" y="157"/>
                  </a:cubicBezTo>
                  <a:cubicBezTo>
                    <a:pt x="2" y="243"/>
                    <a:pt x="83" y="325"/>
                    <a:pt x="169" y="325"/>
                  </a:cubicBezTo>
                  <a:cubicBezTo>
                    <a:pt x="185" y="325"/>
                    <a:pt x="201" y="320"/>
                    <a:pt x="218" y="312"/>
                  </a:cubicBezTo>
                  <a:lnTo>
                    <a:pt x="221" y="315"/>
                  </a:lnTo>
                  <a:cubicBezTo>
                    <a:pt x="226" y="301"/>
                    <a:pt x="234" y="288"/>
                    <a:pt x="246" y="276"/>
                  </a:cubicBezTo>
                  <a:lnTo>
                    <a:pt x="264" y="257"/>
                  </a:lnTo>
                  <a:close/>
                  <a:moveTo>
                    <a:pt x="705" y="71"/>
                  </a:moveTo>
                  <a:lnTo>
                    <a:pt x="655" y="20"/>
                  </a:lnTo>
                  <a:cubicBezTo>
                    <a:pt x="642" y="7"/>
                    <a:pt x="624" y="0"/>
                    <a:pt x="607" y="0"/>
                  </a:cubicBezTo>
                  <a:cubicBezTo>
                    <a:pt x="589" y="0"/>
                    <a:pt x="572" y="7"/>
                    <a:pt x="558" y="20"/>
                  </a:cubicBezTo>
                  <a:lnTo>
                    <a:pt x="344" y="235"/>
                  </a:lnTo>
                  <a:cubicBezTo>
                    <a:pt x="350" y="248"/>
                    <a:pt x="345" y="267"/>
                    <a:pt x="335" y="277"/>
                  </a:cubicBezTo>
                  <a:cubicBezTo>
                    <a:pt x="328" y="284"/>
                    <a:pt x="317" y="289"/>
                    <a:pt x="306" y="289"/>
                  </a:cubicBezTo>
                  <a:cubicBezTo>
                    <a:pt x="302" y="289"/>
                    <a:pt x="297" y="288"/>
                    <a:pt x="293" y="286"/>
                  </a:cubicBezTo>
                  <a:lnTo>
                    <a:pt x="274" y="305"/>
                  </a:lnTo>
                  <a:cubicBezTo>
                    <a:pt x="247" y="331"/>
                    <a:pt x="247" y="375"/>
                    <a:pt x="274" y="401"/>
                  </a:cubicBezTo>
                  <a:lnTo>
                    <a:pt x="278" y="405"/>
                  </a:lnTo>
                  <a:lnTo>
                    <a:pt x="110" y="572"/>
                  </a:lnTo>
                  <a:lnTo>
                    <a:pt x="65" y="589"/>
                  </a:lnTo>
                  <a:lnTo>
                    <a:pt x="0" y="682"/>
                  </a:lnTo>
                  <a:lnTo>
                    <a:pt x="42" y="724"/>
                  </a:lnTo>
                  <a:lnTo>
                    <a:pt x="135" y="659"/>
                  </a:lnTo>
                  <a:lnTo>
                    <a:pt x="152" y="614"/>
                  </a:lnTo>
                  <a:lnTo>
                    <a:pt x="319" y="447"/>
                  </a:lnTo>
                  <a:lnTo>
                    <a:pt x="324" y="451"/>
                  </a:lnTo>
                  <a:cubicBezTo>
                    <a:pt x="338" y="465"/>
                    <a:pt x="355" y="471"/>
                    <a:pt x="373" y="471"/>
                  </a:cubicBezTo>
                  <a:cubicBezTo>
                    <a:pt x="390" y="471"/>
                    <a:pt x="408" y="465"/>
                    <a:pt x="421" y="451"/>
                  </a:cubicBezTo>
                  <a:lnTo>
                    <a:pt x="440" y="433"/>
                  </a:lnTo>
                  <a:cubicBezTo>
                    <a:pt x="434" y="420"/>
                    <a:pt x="438" y="401"/>
                    <a:pt x="449" y="391"/>
                  </a:cubicBezTo>
                  <a:cubicBezTo>
                    <a:pt x="456" y="384"/>
                    <a:pt x="467" y="379"/>
                    <a:pt x="477" y="379"/>
                  </a:cubicBezTo>
                  <a:cubicBezTo>
                    <a:pt x="482" y="379"/>
                    <a:pt x="487" y="380"/>
                    <a:pt x="490" y="382"/>
                  </a:cubicBezTo>
                  <a:lnTo>
                    <a:pt x="705" y="167"/>
                  </a:lnTo>
                  <a:cubicBezTo>
                    <a:pt x="732" y="140"/>
                    <a:pt x="732" y="97"/>
                    <a:pt x="705" y="71"/>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l" defTabSz="1219170" fontAlgn="auto">
                <a:spcBef>
                  <a:spcPts val="0"/>
                </a:spcBef>
                <a:spcAft>
                  <a:spcPts val="0"/>
                </a:spcAft>
              </a:pPr>
              <a:endParaRPr lang="zh-CN" altLang="en-US" sz="2400" b="0">
                <a:solidFill>
                  <a:prstClr val="black"/>
                </a:solidFill>
                <a:latin typeface="微软雅黑" panose="020B0503020204020204" pitchFamily="34" charset="-122"/>
                <a:ea typeface="微软雅黑" panose="020B0503020204020204" pitchFamily="34" charset="-122"/>
              </a:endParaRPr>
            </a:p>
          </p:txBody>
        </p:sp>
      </p:grpSp>
      <p:sp>
        <p:nvSpPr>
          <p:cNvPr id="48" name="TextBox 46"/>
          <p:cNvSpPr txBox="1">
            <a:spLocks noChangeArrowheads="1"/>
          </p:cNvSpPr>
          <p:nvPr/>
        </p:nvSpPr>
        <p:spPr bwMode="auto">
          <a:xfrm>
            <a:off x="3054351" y="1504439"/>
            <a:ext cx="1745455" cy="3759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2777" tIns="41388" rIns="82777" bIns="41388">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algn="l" defTabSz="1219170" eaLnBrk="1" fontAlgn="auto" hangingPunct="1">
              <a:spcBef>
                <a:spcPct val="0"/>
              </a:spcBef>
              <a:spcAft>
                <a:spcPts val="0"/>
              </a:spcAft>
              <a:buFontTx/>
              <a:buNone/>
            </a:pPr>
            <a:r>
              <a:rPr lang="zh-CN" altLang="en-US" sz="1900" dirty="0">
                <a:solidFill>
                  <a:srgbClr val="C00000"/>
                </a:solidFill>
                <a:latin typeface="微软雅黑" pitchFamily="34" charset="-122"/>
              </a:rPr>
              <a:t>添加标题内容</a:t>
            </a:r>
            <a:endParaRPr lang="en-US" altLang="zh-CN" sz="1900" dirty="0">
              <a:solidFill>
                <a:srgbClr val="C00000"/>
              </a:solidFill>
              <a:latin typeface="微软雅黑" pitchFamily="34" charset="-122"/>
            </a:endParaRPr>
          </a:p>
        </p:txBody>
      </p:sp>
      <p:sp>
        <p:nvSpPr>
          <p:cNvPr id="49" name="TextBox 47"/>
          <p:cNvSpPr txBox="1">
            <a:spLocks noChangeArrowheads="1"/>
          </p:cNvSpPr>
          <p:nvPr/>
        </p:nvSpPr>
        <p:spPr bwMode="auto">
          <a:xfrm>
            <a:off x="2985396" y="2026630"/>
            <a:ext cx="2346024" cy="7760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2777" tIns="41388" rIns="82777" bIns="41388">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algn="l" defTabSz="1219170" eaLnBrk="1" fontAlgn="auto" hangingPunct="1">
              <a:spcBef>
                <a:spcPct val="0"/>
              </a:spcBef>
              <a:spcAft>
                <a:spcPts val="0"/>
              </a:spcAft>
              <a:buFontTx/>
              <a:buNone/>
            </a:pPr>
            <a:r>
              <a:rPr lang="zh-CN" altLang="en-US" sz="1500" b="0" dirty="0" smtClean="0">
                <a:solidFill>
                  <a:prstClr val="black"/>
                </a:solidFill>
                <a:latin typeface="微软雅黑" panose="020B0503020204020204" pitchFamily="34" charset="-122"/>
              </a:rPr>
              <a:t>设计师</a:t>
            </a:r>
            <a:r>
              <a:rPr lang="zh-CN" altLang="en-US" sz="1500" b="0" dirty="0">
                <a:solidFill>
                  <a:prstClr val="black"/>
                </a:solidFill>
                <a:latin typeface="微软雅黑" panose="020B0503020204020204" pitchFamily="34" charset="-122"/>
              </a:rPr>
              <a:t>原创作品，盗卖者将被追究相应的法律责任，请勿以身试法！</a:t>
            </a:r>
          </a:p>
        </p:txBody>
      </p:sp>
      <p:sp>
        <p:nvSpPr>
          <p:cNvPr id="50" name="TextBox 48"/>
          <p:cNvSpPr txBox="1">
            <a:spLocks noChangeArrowheads="1"/>
          </p:cNvSpPr>
          <p:nvPr/>
        </p:nvSpPr>
        <p:spPr bwMode="auto">
          <a:xfrm>
            <a:off x="7434625" y="1504439"/>
            <a:ext cx="1784781" cy="3759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2777" tIns="41388" rIns="82777" bIns="41388">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algn="r" defTabSz="1219170" eaLnBrk="1" fontAlgn="auto" hangingPunct="1">
              <a:spcBef>
                <a:spcPct val="0"/>
              </a:spcBef>
              <a:spcAft>
                <a:spcPts val="0"/>
              </a:spcAft>
              <a:buFontTx/>
              <a:buNone/>
            </a:pPr>
            <a:r>
              <a:rPr lang="zh-CN" altLang="en-US" sz="1900" dirty="0">
                <a:solidFill>
                  <a:srgbClr val="C00000"/>
                </a:solidFill>
                <a:latin typeface="微软雅黑" pitchFamily="34" charset="-122"/>
              </a:rPr>
              <a:t>添加标题内容</a:t>
            </a:r>
            <a:endParaRPr lang="en-US" altLang="zh-CN" sz="1900" dirty="0">
              <a:solidFill>
                <a:srgbClr val="C00000"/>
              </a:solidFill>
              <a:latin typeface="微软雅黑" pitchFamily="34" charset="-122"/>
            </a:endParaRPr>
          </a:p>
        </p:txBody>
      </p:sp>
      <p:sp>
        <p:nvSpPr>
          <p:cNvPr id="51" name="TextBox 49"/>
          <p:cNvSpPr txBox="1">
            <a:spLocks noChangeArrowheads="1"/>
          </p:cNvSpPr>
          <p:nvPr/>
        </p:nvSpPr>
        <p:spPr bwMode="auto">
          <a:xfrm>
            <a:off x="6768027" y="2026630"/>
            <a:ext cx="2346024" cy="7760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2777" tIns="41388" rIns="82777" bIns="41388">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algn="r" defTabSz="1219170" eaLnBrk="1" fontAlgn="auto" hangingPunct="1">
              <a:spcBef>
                <a:spcPct val="0"/>
              </a:spcBef>
              <a:spcAft>
                <a:spcPts val="0"/>
              </a:spcAft>
              <a:buFontTx/>
              <a:buNone/>
            </a:pPr>
            <a:r>
              <a:rPr lang="zh-CN" altLang="en-US" sz="1500" b="0" dirty="0" smtClean="0">
                <a:solidFill>
                  <a:prstClr val="black"/>
                </a:solidFill>
                <a:latin typeface="微软雅黑" panose="020B0503020204020204" pitchFamily="34" charset="-122"/>
              </a:rPr>
              <a:t>设计师</a:t>
            </a:r>
            <a:r>
              <a:rPr lang="zh-CN" altLang="en-US" sz="1500" b="0" dirty="0">
                <a:solidFill>
                  <a:prstClr val="black"/>
                </a:solidFill>
                <a:latin typeface="微软雅黑" panose="020B0503020204020204" pitchFamily="34" charset="-122"/>
              </a:rPr>
              <a:t>原创作品，盗卖者将被追究相应的法律责任，请勿以身试法！</a:t>
            </a:r>
          </a:p>
        </p:txBody>
      </p:sp>
      <p:sp>
        <p:nvSpPr>
          <p:cNvPr id="52" name="TextBox 50"/>
          <p:cNvSpPr txBox="1">
            <a:spLocks noChangeArrowheads="1"/>
          </p:cNvSpPr>
          <p:nvPr/>
        </p:nvSpPr>
        <p:spPr bwMode="auto">
          <a:xfrm>
            <a:off x="3054351" y="5651750"/>
            <a:ext cx="1897855" cy="3759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2777" tIns="41388" rIns="82777" bIns="41388">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algn="l" defTabSz="1219170" eaLnBrk="1" fontAlgn="auto" hangingPunct="1">
              <a:spcBef>
                <a:spcPct val="0"/>
              </a:spcBef>
              <a:spcAft>
                <a:spcPts val="0"/>
              </a:spcAft>
              <a:buFontTx/>
              <a:buNone/>
            </a:pPr>
            <a:r>
              <a:rPr lang="zh-CN" altLang="en-US" sz="1900" dirty="0">
                <a:solidFill>
                  <a:srgbClr val="C00000"/>
                </a:solidFill>
                <a:latin typeface="微软雅黑" pitchFamily="34" charset="-122"/>
              </a:rPr>
              <a:t>添加标题内容</a:t>
            </a:r>
            <a:endParaRPr lang="en-US" altLang="zh-CN" sz="1900" dirty="0">
              <a:solidFill>
                <a:srgbClr val="C00000"/>
              </a:solidFill>
              <a:latin typeface="微软雅黑" pitchFamily="34" charset="-122"/>
            </a:endParaRPr>
          </a:p>
        </p:txBody>
      </p:sp>
      <p:sp>
        <p:nvSpPr>
          <p:cNvPr id="53" name="TextBox 51"/>
          <p:cNvSpPr txBox="1">
            <a:spLocks noChangeArrowheads="1"/>
          </p:cNvSpPr>
          <p:nvPr/>
        </p:nvSpPr>
        <p:spPr bwMode="auto">
          <a:xfrm>
            <a:off x="2985396" y="4553584"/>
            <a:ext cx="2346024" cy="7760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2777" tIns="41388" rIns="82777" bIns="41388">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algn="l" defTabSz="1219170" eaLnBrk="1" fontAlgn="auto" hangingPunct="1">
              <a:spcBef>
                <a:spcPct val="0"/>
              </a:spcBef>
              <a:spcAft>
                <a:spcPts val="0"/>
              </a:spcAft>
              <a:buFontTx/>
              <a:buNone/>
            </a:pPr>
            <a:r>
              <a:rPr lang="zh-CN" altLang="en-US" sz="1500" b="0" dirty="0" smtClean="0">
                <a:solidFill>
                  <a:prstClr val="black"/>
                </a:solidFill>
                <a:latin typeface="微软雅黑" panose="020B0503020204020204" pitchFamily="34" charset="-122"/>
              </a:rPr>
              <a:t>设计师</a:t>
            </a:r>
            <a:r>
              <a:rPr lang="zh-CN" altLang="en-US" sz="1500" b="0" dirty="0">
                <a:solidFill>
                  <a:prstClr val="black"/>
                </a:solidFill>
                <a:latin typeface="微软雅黑" panose="020B0503020204020204" pitchFamily="34" charset="-122"/>
              </a:rPr>
              <a:t>原创作品，盗卖者将被追究相应的法律责任，请勿以身试法！</a:t>
            </a:r>
          </a:p>
        </p:txBody>
      </p:sp>
      <p:sp>
        <p:nvSpPr>
          <p:cNvPr id="54" name="TextBox 52"/>
          <p:cNvSpPr txBox="1">
            <a:spLocks noChangeArrowheads="1"/>
          </p:cNvSpPr>
          <p:nvPr/>
        </p:nvSpPr>
        <p:spPr bwMode="auto">
          <a:xfrm>
            <a:off x="7434625" y="5651750"/>
            <a:ext cx="1744073" cy="3759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2777" tIns="41388" rIns="82777" bIns="41388">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algn="r" defTabSz="1219170" eaLnBrk="1" fontAlgn="auto" hangingPunct="1">
              <a:spcBef>
                <a:spcPct val="0"/>
              </a:spcBef>
              <a:spcAft>
                <a:spcPts val="0"/>
              </a:spcAft>
              <a:buFontTx/>
              <a:buNone/>
            </a:pPr>
            <a:r>
              <a:rPr lang="zh-CN" altLang="en-US" sz="1900" dirty="0">
                <a:solidFill>
                  <a:srgbClr val="C00000"/>
                </a:solidFill>
                <a:latin typeface="微软雅黑" pitchFamily="34" charset="-122"/>
              </a:rPr>
              <a:t>添加标题内容</a:t>
            </a:r>
            <a:endParaRPr lang="en-US" altLang="zh-CN" sz="1900" dirty="0">
              <a:solidFill>
                <a:srgbClr val="C00000"/>
              </a:solidFill>
              <a:latin typeface="微软雅黑" pitchFamily="34" charset="-122"/>
            </a:endParaRPr>
          </a:p>
        </p:txBody>
      </p:sp>
      <p:sp>
        <p:nvSpPr>
          <p:cNvPr id="55" name="TextBox 53"/>
          <p:cNvSpPr txBox="1">
            <a:spLocks noChangeArrowheads="1"/>
          </p:cNvSpPr>
          <p:nvPr/>
        </p:nvSpPr>
        <p:spPr bwMode="auto">
          <a:xfrm>
            <a:off x="6768027" y="4553584"/>
            <a:ext cx="2346024" cy="7760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2777" tIns="41388" rIns="82777" bIns="41388">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algn="r" defTabSz="1219170" eaLnBrk="1" fontAlgn="auto" hangingPunct="1">
              <a:spcBef>
                <a:spcPct val="0"/>
              </a:spcBef>
              <a:spcAft>
                <a:spcPts val="0"/>
              </a:spcAft>
              <a:buFontTx/>
              <a:buNone/>
            </a:pPr>
            <a:r>
              <a:rPr lang="zh-CN" altLang="en-US" sz="1500" b="0" dirty="0" smtClean="0">
                <a:solidFill>
                  <a:prstClr val="black"/>
                </a:solidFill>
                <a:latin typeface="微软雅黑" panose="020B0503020204020204" pitchFamily="34" charset="-122"/>
              </a:rPr>
              <a:t>设计师</a:t>
            </a:r>
            <a:r>
              <a:rPr lang="zh-CN" altLang="en-US" sz="1500" b="0" dirty="0">
                <a:solidFill>
                  <a:prstClr val="black"/>
                </a:solidFill>
                <a:latin typeface="微软雅黑" panose="020B0503020204020204" pitchFamily="34" charset="-122"/>
              </a:rPr>
              <a:t>原创作品，盗卖者将被追究相应的法律责任，请勿以身试法！</a:t>
            </a:r>
          </a:p>
        </p:txBody>
      </p:sp>
      <p:sp>
        <p:nvSpPr>
          <p:cNvPr id="56" name="TextBox 55"/>
          <p:cNvSpPr txBox="1"/>
          <p:nvPr/>
        </p:nvSpPr>
        <p:spPr>
          <a:xfrm>
            <a:off x="1097620" y="274232"/>
            <a:ext cx="3016204" cy="538605"/>
          </a:xfrm>
          <a:prstGeom prst="rect">
            <a:avLst/>
          </a:prstGeom>
          <a:noFill/>
        </p:spPr>
        <p:txBody>
          <a:bodyPr wrap="none" lIns="121917" tIns="60958" rIns="121917" bIns="60958" rtlCol="0">
            <a:spAutoFit/>
          </a:bodyPr>
          <a:lstStyle/>
          <a:p>
            <a:pPr algn="l" defTabSz="1219170" fontAlgn="auto">
              <a:spcBef>
                <a:spcPts val="0"/>
              </a:spcBef>
              <a:spcAft>
                <a:spcPts val="0"/>
              </a:spcAft>
            </a:pPr>
            <a:r>
              <a:rPr lang="zh-CN" altLang="en-US" sz="2700" dirty="0">
                <a:solidFill>
                  <a:prstClr val="black">
                    <a:lumMod val="75000"/>
                    <a:lumOff val="25000"/>
                  </a:prstClr>
                </a:solidFill>
                <a:latin typeface="微软雅黑" pitchFamily="34" charset="-122"/>
                <a:ea typeface="微软雅黑" pitchFamily="34" charset="-122"/>
              </a:rPr>
              <a:t>点击添加标题文本</a:t>
            </a:r>
          </a:p>
        </p:txBody>
      </p:sp>
    </p:spTree>
    <p:extLst>
      <p:ext uri="{BB962C8B-B14F-4D97-AF65-F5344CB8AC3E}">
        <p14:creationId xmlns:p14="http://schemas.microsoft.com/office/powerpoint/2010/main" val="4084217702"/>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4"/>
                                        </p:tgtEl>
                                        <p:attrNameLst>
                                          <p:attrName>style.visibility</p:attrName>
                                        </p:attrNameLst>
                                      </p:cBhvr>
                                      <p:to>
                                        <p:strVal val="visible"/>
                                      </p:to>
                                    </p:set>
                                    <p:animEffect transition="in" filter="wipe(left)">
                                      <p:cBhvr>
                                        <p:cTn id="7" dur="500"/>
                                        <p:tgtEl>
                                          <p:spTgt spid="34"/>
                                        </p:tgtEl>
                                      </p:cBhvr>
                                    </p:animEffect>
                                  </p:childTnLst>
                                </p:cTn>
                              </p:par>
                            </p:childTnLst>
                          </p:cTn>
                        </p:par>
                        <p:par>
                          <p:cTn id="8" fill="hold">
                            <p:stCondLst>
                              <p:cond delay="500"/>
                            </p:stCondLst>
                            <p:childTnLst>
                              <p:par>
                                <p:cTn id="9" presetID="41" presetClass="entr" presetSubtype="0" fill="hold" grpId="0" nodeType="afterEffect">
                                  <p:stCondLst>
                                    <p:cond delay="0"/>
                                  </p:stCondLst>
                                  <p:iterate type="lt">
                                    <p:tmPct val="10000"/>
                                  </p:iterate>
                                  <p:childTnLst>
                                    <p:set>
                                      <p:cBhvr>
                                        <p:cTn id="10" dur="1" fill="hold">
                                          <p:stCondLst>
                                            <p:cond delay="0"/>
                                          </p:stCondLst>
                                        </p:cTn>
                                        <p:tgtEl>
                                          <p:spTgt spid="35"/>
                                        </p:tgtEl>
                                        <p:attrNameLst>
                                          <p:attrName>style.visibility</p:attrName>
                                        </p:attrNameLst>
                                      </p:cBhvr>
                                      <p:to>
                                        <p:strVal val="visible"/>
                                      </p:to>
                                    </p:set>
                                    <p:anim calcmode="lin" valueType="num">
                                      <p:cBhvr>
                                        <p:cTn id="11" dur="500" fill="hold"/>
                                        <p:tgtEl>
                                          <p:spTgt spid="35"/>
                                        </p:tgtEl>
                                        <p:attrNameLst>
                                          <p:attrName>ppt_x</p:attrName>
                                        </p:attrNameLst>
                                      </p:cBhvr>
                                      <p:tavLst>
                                        <p:tav tm="0">
                                          <p:val>
                                            <p:strVal val="#ppt_x"/>
                                          </p:val>
                                        </p:tav>
                                        <p:tav tm="50000">
                                          <p:val>
                                            <p:strVal val="#ppt_x+.1"/>
                                          </p:val>
                                        </p:tav>
                                        <p:tav tm="100000">
                                          <p:val>
                                            <p:strVal val="#ppt_x"/>
                                          </p:val>
                                        </p:tav>
                                      </p:tavLst>
                                    </p:anim>
                                    <p:anim calcmode="lin" valueType="num">
                                      <p:cBhvr>
                                        <p:cTn id="12" dur="500" fill="hold"/>
                                        <p:tgtEl>
                                          <p:spTgt spid="35"/>
                                        </p:tgtEl>
                                        <p:attrNameLst>
                                          <p:attrName>ppt_y</p:attrName>
                                        </p:attrNameLst>
                                      </p:cBhvr>
                                      <p:tavLst>
                                        <p:tav tm="0">
                                          <p:val>
                                            <p:strVal val="#ppt_y"/>
                                          </p:val>
                                        </p:tav>
                                        <p:tav tm="100000">
                                          <p:val>
                                            <p:strVal val="#ppt_y"/>
                                          </p:val>
                                        </p:tav>
                                      </p:tavLst>
                                    </p:anim>
                                    <p:anim calcmode="lin" valueType="num">
                                      <p:cBhvr>
                                        <p:cTn id="13" dur="500" fill="hold"/>
                                        <p:tgtEl>
                                          <p:spTgt spid="35"/>
                                        </p:tgtEl>
                                        <p:attrNameLst>
                                          <p:attrName>ppt_h</p:attrName>
                                        </p:attrNameLst>
                                      </p:cBhvr>
                                      <p:tavLst>
                                        <p:tav tm="0">
                                          <p:val>
                                            <p:strVal val="#ppt_h/10"/>
                                          </p:val>
                                        </p:tav>
                                        <p:tav tm="50000">
                                          <p:val>
                                            <p:strVal val="#ppt_h+.01"/>
                                          </p:val>
                                        </p:tav>
                                        <p:tav tm="100000">
                                          <p:val>
                                            <p:strVal val="#ppt_h"/>
                                          </p:val>
                                        </p:tav>
                                      </p:tavLst>
                                    </p:anim>
                                    <p:anim calcmode="lin" valueType="num">
                                      <p:cBhvr>
                                        <p:cTn id="14" dur="500" fill="hold"/>
                                        <p:tgtEl>
                                          <p:spTgt spid="35"/>
                                        </p:tgtEl>
                                        <p:attrNameLst>
                                          <p:attrName>ppt_w</p:attrName>
                                        </p:attrNameLst>
                                      </p:cBhvr>
                                      <p:tavLst>
                                        <p:tav tm="0">
                                          <p:val>
                                            <p:strVal val="#ppt_w/10"/>
                                          </p:val>
                                        </p:tav>
                                        <p:tav tm="50000">
                                          <p:val>
                                            <p:strVal val="#ppt_w+.01"/>
                                          </p:val>
                                        </p:tav>
                                        <p:tav tm="100000">
                                          <p:val>
                                            <p:strVal val="#ppt_w"/>
                                          </p:val>
                                        </p:tav>
                                      </p:tavLst>
                                    </p:anim>
                                    <p:animEffect transition="in" filter="fade">
                                      <p:cBhvr>
                                        <p:cTn id="15" dur="500" tmFilter="0,0; .5, 1; 1, 1"/>
                                        <p:tgtEl>
                                          <p:spTgt spid="35"/>
                                        </p:tgtEl>
                                      </p:cBhvr>
                                    </p:animEffect>
                                  </p:childTnLst>
                                </p:cTn>
                              </p:par>
                            </p:childTnLst>
                          </p:cTn>
                        </p:par>
                        <p:par>
                          <p:cTn id="16" fill="hold">
                            <p:stCondLst>
                              <p:cond delay="1450"/>
                            </p:stCondLst>
                            <p:childTnLst>
                              <p:par>
                                <p:cTn id="17" presetID="1" presetClass="entr" presetSubtype="0" fill="hold" nodeType="afterEffect">
                                  <p:stCondLst>
                                    <p:cond delay="0"/>
                                  </p:stCondLst>
                                  <p:childTnLst>
                                    <p:set>
                                      <p:cBhvr>
                                        <p:cTn id="18" dur="1" fill="hold">
                                          <p:stCondLst>
                                            <p:cond delay="0"/>
                                          </p:stCondLst>
                                        </p:cTn>
                                        <p:tgtEl>
                                          <p:spTgt spid="45"/>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6"/>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39"/>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42"/>
                                        </p:tgtEl>
                                        <p:attrNameLst>
                                          <p:attrName>style.visibility</p:attrName>
                                        </p:attrNameLst>
                                      </p:cBhvr>
                                      <p:to>
                                        <p:strVal val="visible"/>
                                      </p:to>
                                    </p:set>
                                  </p:childTnLst>
                                </p:cTn>
                              </p:par>
                              <p:par>
                                <p:cTn id="25" presetID="56" presetClass="path" presetSubtype="0" accel="50000" decel="50000" fill="hold" nodeType="withEffect">
                                  <p:stCondLst>
                                    <p:cond delay="0"/>
                                  </p:stCondLst>
                                  <p:childTnLst>
                                    <p:animMotion origin="layout" path="M 1.46481E-6 -2.96296E-6 L -0.313 -0.10856 " pathEditMode="relative" rAng="0" ptsTypes="AA">
                                      <p:cBhvr>
                                        <p:cTn id="26" dur="1000" spd="-99900" fill="hold"/>
                                        <p:tgtEl>
                                          <p:spTgt spid="45"/>
                                        </p:tgtEl>
                                        <p:attrNameLst>
                                          <p:attrName>ppt_x,ppt_y</p:attrName>
                                        </p:attrNameLst>
                                      </p:cBhvr>
                                      <p:rCtr x="-15500" y="-5300"/>
                                    </p:animMotion>
                                  </p:childTnLst>
                                </p:cTn>
                              </p:par>
                              <p:par>
                                <p:cTn id="27" presetID="56" presetClass="path" presetSubtype="0" accel="50000" decel="50000" fill="hold" nodeType="withEffect">
                                  <p:stCondLst>
                                    <p:cond delay="0"/>
                                  </p:stCondLst>
                                  <p:childTnLst>
                                    <p:animMotion origin="layout" path="M 1.67816E-7 4.81481E-6 L 0.30831 0.12546 " pathEditMode="relative" rAng="0" ptsTypes="AA">
                                      <p:cBhvr>
                                        <p:cTn id="28" dur="1000" spd="-99900" fill="hold"/>
                                        <p:tgtEl>
                                          <p:spTgt spid="36"/>
                                        </p:tgtEl>
                                        <p:attrNameLst>
                                          <p:attrName>ppt_x,ppt_y</p:attrName>
                                        </p:attrNameLst>
                                      </p:cBhvr>
                                      <p:rCtr x="15400" y="6300"/>
                                    </p:animMotion>
                                  </p:childTnLst>
                                </p:cTn>
                              </p:par>
                              <p:par>
                                <p:cTn id="29" presetID="56" presetClass="path" presetSubtype="0" accel="50000" decel="50000" fill="hold" nodeType="withEffect">
                                  <p:stCondLst>
                                    <p:cond delay="0"/>
                                  </p:stCondLst>
                                  <p:childTnLst>
                                    <p:animMotion origin="layout" path="M -1.26838E-6 -4.81481E-6 L 0.30623 -0.10416 " pathEditMode="relative" rAng="0" ptsTypes="AA">
                                      <p:cBhvr>
                                        <p:cTn id="30" dur="1000" spd="-99900" fill="hold"/>
                                        <p:tgtEl>
                                          <p:spTgt spid="39"/>
                                        </p:tgtEl>
                                        <p:attrNameLst>
                                          <p:attrName>ppt_x,ppt_y</p:attrName>
                                        </p:attrNameLst>
                                      </p:cBhvr>
                                      <p:rCtr x="15300" y="-5100"/>
                                    </p:animMotion>
                                  </p:childTnLst>
                                </p:cTn>
                              </p:par>
                              <p:par>
                                <p:cTn id="31" presetID="56" presetClass="path" presetSubtype="0" accel="50000" decel="50000" fill="hold" nodeType="withEffect">
                                  <p:stCondLst>
                                    <p:cond delay="0"/>
                                  </p:stCondLst>
                                  <p:childTnLst>
                                    <p:animMotion origin="layout" path="M 4.06791E-6 -4.81481E-6 L -0.30923 0.12084 " pathEditMode="relative" rAng="0" ptsTypes="AA">
                                      <p:cBhvr>
                                        <p:cTn id="32" dur="1000" spd="-99900" fill="hold"/>
                                        <p:tgtEl>
                                          <p:spTgt spid="42"/>
                                        </p:tgtEl>
                                        <p:attrNameLst>
                                          <p:attrName>ppt_x,ppt_y</p:attrName>
                                        </p:attrNameLst>
                                      </p:cBhvr>
                                      <p:rCtr x="-15400" y="6000"/>
                                    </p:animMotion>
                                  </p:childTnLst>
                                </p:cTn>
                              </p:par>
                            </p:childTnLst>
                          </p:cTn>
                        </p:par>
                        <p:par>
                          <p:cTn id="33" fill="hold">
                            <p:stCondLst>
                              <p:cond delay="2450"/>
                            </p:stCondLst>
                            <p:childTnLst>
                              <p:par>
                                <p:cTn id="34" presetID="22" presetClass="entr" presetSubtype="8" fill="hold" grpId="0" nodeType="afterEffect">
                                  <p:stCondLst>
                                    <p:cond delay="0"/>
                                  </p:stCondLst>
                                  <p:childTnLst>
                                    <p:set>
                                      <p:cBhvr>
                                        <p:cTn id="35" dur="1" fill="hold">
                                          <p:stCondLst>
                                            <p:cond delay="0"/>
                                          </p:stCondLst>
                                        </p:cTn>
                                        <p:tgtEl>
                                          <p:spTgt spid="30"/>
                                        </p:tgtEl>
                                        <p:attrNameLst>
                                          <p:attrName>style.visibility</p:attrName>
                                        </p:attrNameLst>
                                      </p:cBhvr>
                                      <p:to>
                                        <p:strVal val="visible"/>
                                      </p:to>
                                    </p:set>
                                    <p:animEffect transition="in" filter="wipe(left)">
                                      <p:cBhvr>
                                        <p:cTn id="36" dur="500"/>
                                        <p:tgtEl>
                                          <p:spTgt spid="30"/>
                                        </p:tgtEl>
                                      </p:cBhvr>
                                    </p:animEffect>
                                  </p:childTnLst>
                                </p:cTn>
                              </p:par>
                              <p:par>
                                <p:cTn id="37" presetID="22" presetClass="entr" presetSubtype="2" fill="hold" grpId="0" nodeType="withEffect">
                                  <p:stCondLst>
                                    <p:cond delay="0"/>
                                  </p:stCondLst>
                                  <p:childTnLst>
                                    <p:set>
                                      <p:cBhvr>
                                        <p:cTn id="38" dur="1" fill="hold">
                                          <p:stCondLst>
                                            <p:cond delay="0"/>
                                          </p:stCondLst>
                                        </p:cTn>
                                        <p:tgtEl>
                                          <p:spTgt spid="31"/>
                                        </p:tgtEl>
                                        <p:attrNameLst>
                                          <p:attrName>style.visibility</p:attrName>
                                        </p:attrNameLst>
                                      </p:cBhvr>
                                      <p:to>
                                        <p:strVal val="visible"/>
                                      </p:to>
                                    </p:set>
                                    <p:animEffect transition="in" filter="wipe(right)">
                                      <p:cBhvr>
                                        <p:cTn id="39" dur="500"/>
                                        <p:tgtEl>
                                          <p:spTgt spid="31"/>
                                        </p:tgtEl>
                                      </p:cBhvr>
                                    </p:animEffect>
                                  </p:childTnLst>
                                </p:cTn>
                              </p:par>
                              <p:par>
                                <p:cTn id="40" presetID="22" presetClass="entr" presetSubtype="2" fill="hold" grpId="0" nodeType="withEffect">
                                  <p:stCondLst>
                                    <p:cond delay="0"/>
                                  </p:stCondLst>
                                  <p:childTnLst>
                                    <p:set>
                                      <p:cBhvr>
                                        <p:cTn id="41" dur="1" fill="hold">
                                          <p:stCondLst>
                                            <p:cond delay="0"/>
                                          </p:stCondLst>
                                        </p:cTn>
                                        <p:tgtEl>
                                          <p:spTgt spid="33"/>
                                        </p:tgtEl>
                                        <p:attrNameLst>
                                          <p:attrName>style.visibility</p:attrName>
                                        </p:attrNameLst>
                                      </p:cBhvr>
                                      <p:to>
                                        <p:strVal val="visible"/>
                                      </p:to>
                                    </p:set>
                                    <p:animEffect transition="in" filter="wipe(right)">
                                      <p:cBhvr>
                                        <p:cTn id="42" dur="500"/>
                                        <p:tgtEl>
                                          <p:spTgt spid="33"/>
                                        </p:tgtEl>
                                      </p:cBhvr>
                                    </p:animEffect>
                                  </p:childTnLst>
                                </p:cTn>
                              </p:par>
                              <p:par>
                                <p:cTn id="43" presetID="22" presetClass="entr" presetSubtype="8" fill="hold" grpId="0" nodeType="withEffect">
                                  <p:stCondLst>
                                    <p:cond delay="0"/>
                                  </p:stCondLst>
                                  <p:childTnLst>
                                    <p:set>
                                      <p:cBhvr>
                                        <p:cTn id="44" dur="1" fill="hold">
                                          <p:stCondLst>
                                            <p:cond delay="0"/>
                                          </p:stCondLst>
                                        </p:cTn>
                                        <p:tgtEl>
                                          <p:spTgt spid="32"/>
                                        </p:tgtEl>
                                        <p:attrNameLst>
                                          <p:attrName>style.visibility</p:attrName>
                                        </p:attrNameLst>
                                      </p:cBhvr>
                                      <p:to>
                                        <p:strVal val="visible"/>
                                      </p:to>
                                    </p:set>
                                    <p:animEffect transition="in" filter="wipe(left)">
                                      <p:cBhvr>
                                        <p:cTn id="45" dur="500"/>
                                        <p:tgtEl>
                                          <p:spTgt spid="32"/>
                                        </p:tgtEl>
                                      </p:cBhvr>
                                    </p:animEffect>
                                  </p:childTnLst>
                                </p:cTn>
                              </p:par>
                            </p:childTnLst>
                          </p:cTn>
                        </p:par>
                        <p:par>
                          <p:cTn id="46" fill="hold">
                            <p:stCondLst>
                              <p:cond delay="2950"/>
                            </p:stCondLst>
                            <p:childTnLst>
                              <p:par>
                                <p:cTn id="47" presetID="47" presetClass="entr" presetSubtype="0" fill="hold" grpId="0" nodeType="afterEffect">
                                  <p:stCondLst>
                                    <p:cond delay="0"/>
                                  </p:stCondLst>
                                  <p:childTnLst>
                                    <p:set>
                                      <p:cBhvr>
                                        <p:cTn id="48" dur="1" fill="hold">
                                          <p:stCondLst>
                                            <p:cond delay="0"/>
                                          </p:stCondLst>
                                        </p:cTn>
                                        <p:tgtEl>
                                          <p:spTgt spid="48"/>
                                        </p:tgtEl>
                                        <p:attrNameLst>
                                          <p:attrName>style.visibility</p:attrName>
                                        </p:attrNameLst>
                                      </p:cBhvr>
                                      <p:to>
                                        <p:strVal val="visible"/>
                                      </p:to>
                                    </p:set>
                                    <p:animEffect transition="in" filter="fade">
                                      <p:cBhvr>
                                        <p:cTn id="49" dur="1000"/>
                                        <p:tgtEl>
                                          <p:spTgt spid="48"/>
                                        </p:tgtEl>
                                      </p:cBhvr>
                                    </p:animEffect>
                                    <p:anim calcmode="lin" valueType="num">
                                      <p:cBhvr>
                                        <p:cTn id="50" dur="1000" fill="hold"/>
                                        <p:tgtEl>
                                          <p:spTgt spid="48"/>
                                        </p:tgtEl>
                                        <p:attrNameLst>
                                          <p:attrName>ppt_x</p:attrName>
                                        </p:attrNameLst>
                                      </p:cBhvr>
                                      <p:tavLst>
                                        <p:tav tm="0">
                                          <p:val>
                                            <p:strVal val="#ppt_x"/>
                                          </p:val>
                                        </p:tav>
                                        <p:tav tm="100000">
                                          <p:val>
                                            <p:strVal val="#ppt_x"/>
                                          </p:val>
                                        </p:tav>
                                      </p:tavLst>
                                    </p:anim>
                                    <p:anim calcmode="lin" valueType="num">
                                      <p:cBhvr>
                                        <p:cTn id="51" dur="1000" fill="hold"/>
                                        <p:tgtEl>
                                          <p:spTgt spid="48"/>
                                        </p:tgtEl>
                                        <p:attrNameLst>
                                          <p:attrName>ppt_y</p:attrName>
                                        </p:attrNameLst>
                                      </p:cBhvr>
                                      <p:tavLst>
                                        <p:tav tm="0">
                                          <p:val>
                                            <p:strVal val="#ppt_y-.1"/>
                                          </p:val>
                                        </p:tav>
                                        <p:tav tm="100000">
                                          <p:val>
                                            <p:strVal val="#ppt_y"/>
                                          </p:val>
                                        </p:tav>
                                      </p:tavLst>
                                    </p:anim>
                                  </p:childTnLst>
                                </p:cTn>
                              </p:par>
                              <p:par>
                                <p:cTn id="52" presetID="47" presetClass="entr" presetSubtype="0" fill="hold" grpId="0" nodeType="withEffect">
                                  <p:stCondLst>
                                    <p:cond delay="0"/>
                                  </p:stCondLst>
                                  <p:childTnLst>
                                    <p:set>
                                      <p:cBhvr>
                                        <p:cTn id="53" dur="1" fill="hold">
                                          <p:stCondLst>
                                            <p:cond delay="0"/>
                                          </p:stCondLst>
                                        </p:cTn>
                                        <p:tgtEl>
                                          <p:spTgt spid="50"/>
                                        </p:tgtEl>
                                        <p:attrNameLst>
                                          <p:attrName>style.visibility</p:attrName>
                                        </p:attrNameLst>
                                      </p:cBhvr>
                                      <p:to>
                                        <p:strVal val="visible"/>
                                      </p:to>
                                    </p:set>
                                    <p:animEffect transition="in" filter="fade">
                                      <p:cBhvr>
                                        <p:cTn id="54" dur="1000"/>
                                        <p:tgtEl>
                                          <p:spTgt spid="50"/>
                                        </p:tgtEl>
                                      </p:cBhvr>
                                    </p:animEffect>
                                    <p:anim calcmode="lin" valueType="num">
                                      <p:cBhvr>
                                        <p:cTn id="55" dur="1000" fill="hold"/>
                                        <p:tgtEl>
                                          <p:spTgt spid="50"/>
                                        </p:tgtEl>
                                        <p:attrNameLst>
                                          <p:attrName>ppt_x</p:attrName>
                                        </p:attrNameLst>
                                      </p:cBhvr>
                                      <p:tavLst>
                                        <p:tav tm="0">
                                          <p:val>
                                            <p:strVal val="#ppt_x"/>
                                          </p:val>
                                        </p:tav>
                                        <p:tav tm="100000">
                                          <p:val>
                                            <p:strVal val="#ppt_x"/>
                                          </p:val>
                                        </p:tav>
                                      </p:tavLst>
                                    </p:anim>
                                    <p:anim calcmode="lin" valueType="num">
                                      <p:cBhvr>
                                        <p:cTn id="56" dur="1000" fill="hold"/>
                                        <p:tgtEl>
                                          <p:spTgt spid="50"/>
                                        </p:tgtEl>
                                        <p:attrNameLst>
                                          <p:attrName>ppt_y</p:attrName>
                                        </p:attrNameLst>
                                      </p:cBhvr>
                                      <p:tavLst>
                                        <p:tav tm="0">
                                          <p:val>
                                            <p:strVal val="#ppt_y-.1"/>
                                          </p:val>
                                        </p:tav>
                                        <p:tav tm="100000">
                                          <p:val>
                                            <p:strVal val="#ppt_y"/>
                                          </p:val>
                                        </p:tav>
                                      </p:tavLst>
                                    </p:anim>
                                  </p:childTnLst>
                                </p:cTn>
                              </p:par>
                              <p:par>
                                <p:cTn id="57" presetID="42" presetClass="entr" presetSubtype="0" fill="hold" grpId="0" nodeType="withEffect">
                                  <p:stCondLst>
                                    <p:cond delay="0"/>
                                  </p:stCondLst>
                                  <p:childTnLst>
                                    <p:set>
                                      <p:cBhvr>
                                        <p:cTn id="58" dur="1" fill="hold">
                                          <p:stCondLst>
                                            <p:cond delay="0"/>
                                          </p:stCondLst>
                                        </p:cTn>
                                        <p:tgtEl>
                                          <p:spTgt spid="54"/>
                                        </p:tgtEl>
                                        <p:attrNameLst>
                                          <p:attrName>style.visibility</p:attrName>
                                        </p:attrNameLst>
                                      </p:cBhvr>
                                      <p:to>
                                        <p:strVal val="visible"/>
                                      </p:to>
                                    </p:set>
                                    <p:animEffect transition="in" filter="fade">
                                      <p:cBhvr>
                                        <p:cTn id="59" dur="1000"/>
                                        <p:tgtEl>
                                          <p:spTgt spid="54"/>
                                        </p:tgtEl>
                                      </p:cBhvr>
                                    </p:animEffect>
                                    <p:anim calcmode="lin" valueType="num">
                                      <p:cBhvr>
                                        <p:cTn id="60" dur="1000" fill="hold"/>
                                        <p:tgtEl>
                                          <p:spTgt spid="54"/>
                                        </p:tgtEl>
                                        <p:attrNameLst>
                                          <p:attrName>ppt_x</p:attrName>
                                        </p:attrNameLst>
                                      </p:cBhvr>
                                      <p:tavLst>
                                        <p:tav tm="0">
                                          <p:val>
                                            <p:strVal val="#ppt_x"/>
                                          </p:val>
                                        </p:tav>
                                        <p:tav tm="100000">
                                          <p:val>
                                            <p:strVal val="#ppt_x"/>
                                          </p:val>
                                        </p:tav>
                                      </p:tavLst>
                                    </p:anim>
                                    <p:anim calcmode="lin" valueType="num">
                                      <p:cBhvr>
                                        <p:cTn id="61" dur="1000" fill="hold"/>
                                        <p:tgtEl>
                                          <p:spTgt spid="54"/>
                                        </p:tgtEl>
                                        <p:attrNameLst>
                                          <p:attrName>ppt_y</p:attrName>
                                        </p:attrNameLst>
                                      </p:cBhvr>
                                      <p:tavLst>
                                        <p:tav tm="0">
                                          <p:val>
                                            <p:strVal val="#ppt_y+.1"/>
                                          </p:val>
                                        </p:tav>
                                        <p:tav tm="100000">
                                          <p:val>
                                            <p:strVal val="#ppt_y"/>
                                          </p:val>
                                        </p:tav>
                                      </p:tavLst>
                                    </p:anim>
                                  </p:childTnLst>
                                </p:cTn>
                              </p:par>
                              <p:par>
                                <p:cTn id="62" presetID="42" presetClass="entr" presetSubtype="0" fill="hold" grpId="0" nodeType="withEffect">
                                  <p:stCondLst>
                                    <p:cond delay="0"/>
                                  </p:stCondLst>
                                  <p:childTnLst>
                                    <p:set>
                                      <p:cBhvr>
                                        <p:cTn id="63" dur="1" fill="hold">
                                          <p:stCondLst>
                                            <p:cond delay="0"/>
                                          </p:stCondLst>
                                        </p:cTn>
                                        <p:tgtEl>
                                          <p:spTgt spid="52"/>
                                        </p:tgtEl>
                                        <p:attrNameLst>
                                          <p:attrName>style.visibility</p:attrName>
                                        </p:attrNameLst>
                                      </p:cBhvr>
                                      <p:to>
                                        <p:strVal val="visible"/>
                                      </p:to>
                                    </p:set>
                                    <p:animEffect transition="in" filter="fade">
                                      <p:cBhvr>
                                        <p:cTn id="64" dur="1000"/>
                                        <p:tgtEl>
                                          <p:spTgt spid="52"/>
                                        </p:tgtEl>
                                      </p:cBhvr>
                                    </p:animEffect>
                                    <p:anim calcmode="lin" valueType="num">
                                      <p:cBhvr>
                                        <p:cTn id="65" dur="1000" fill="hold"/>
                                        <p:tgtEl>
                                          <p:spTgt spid="52"/>
                                        </p:tgtEl>
                                        <p:attrNameLst>
                                          <p:attrName>ppt_x</p:attrName>
                                        </p:attrNameLst>
                                      </p:cBhvr>
                                      <p:tavLst>
                                        <p:tav tm="0">
                                          <p:val>
                                            <p:strVal val="#ppt_x"/>
                                          </p:val>
                                        </p:tav>
                                        <p:tav tm="100000">
                                          <p:val>
                                            <p:strVal val="#ppt_x"/>
                                          </p:val>
                                        </p:tav>
                                      </p:tavLst>
                                    </p:anim>
                                    <p:anim calcmode="lin" valueType="num">
                                      <p:cBhvr>
                                        <p:cTn id="66" dur="1000" fill="hold"/>
                                        <p:tgtEl>
                                          <p:spTgt spid="52"/>
                                        </p:tgtEl>
                                        <p:attrNameLst>
                                          <p:attrName>ppt_y</p:attrName>
                                        </p:attrNameLst>
                                      </p:cBhvr>
                                      <p:tavLst>
                                        <p:tav tm="0">
                                          <p:val>
                                            <p:strVal val="#ppt_y+.1"/>
                                          </p:val>
                                        </p:tav>
                                        <p:tav tm="100000">
                                          <p:val>
                                            <p:strVal val="#ppt_y"/>
                                          </p:val>
                                        </p:tav>
                                      </p:tavLst>
                                    </p:anim>
                                  </p:childTnLst>
                                </p:cTn>
                              </p:par>
                            </p:childTnLst>
                          </p:cTn>
                        </p:par>
                        <p:par>
                          <p:cTn id="67" fill="hold">
                            <p:stCondLst>
                              <p:cond delay="3950"/>
                            </p:stCondLst>
                            <p:childTnLst>
                              <p:par>
                                <p:cTn id="68" presetID="22" presetClass="entr" presetSubtype="1" fill="hold" grpId="0" nodeType="afterEffect">
                                  <p:stCondLst>
                                    <p:cond delay="0"/>
                                  </p:stCondLst>
                                  <p:childTnLst>
                                    <p:set>
                                      <p:cBhvr>
                                        <p:cTn id="69" dur="1" fill="hold">
                                          <p:stCondLst>
                                            <p:cond delay="0"/>
                                          </p:stCondLst>
                                        </p:cTn>
                                        <p:tgtEl>
                                          <p:spTgt spid="49"/>
                                        </p:tgtEl>
                                        <p:attrNameLst>
                                          <p:attrName>style.visibility</p:attrName>
                                        </p:attrNameLst>
                                      </p:cBhvr>
                                      <p:to>
                                        <p:strVal val="visible"/>
                                      </p:to>
                                    </p:set>
                                    <p:animEffect transition="in" filter="wipe(up)">
                                      <p:cBhvr>
                                        <p:cTn id="70" dur="500"/>
                                        <p:tgtEl>
                                          <p:spTgt spid="49"/>
                                        </p:tgtEl>
                                      </p:cBhvr>
                                    </p:animEffect>
                                  </p:childTnLst>
                                </p:cTn>
                              </p:par>
                              <p:par>
                                <p:cTn id="71" presetID="22" presetClass="entr" presetSubtype="1" fill="hold" grpId="0" nodeType="withEffect">
                                  <p:stCondLst>
                                    <p:cond delay="0"/>
                                  </p:stCondLst>
                                  <p:childTnLst>
                                    <p:set>
                                      <p:cBhvr>
                                        <p:cTn id="72" dur="1" fill="hold">
                                          <p:stCondLst>
                                            <p:cond delay="0"/>
                                          </p:stCondLst>
                                        </p:cTn>
                                        <p:tgtEl>
                                          <p:spTgt spid="51"/>
                                        </p:tgtEl>
                                        <p:attrNameLst>
                                          <p:attrName>style.visibility</p:attrName>
                                        </p:attrNameLst>
                                      </p:cBhvr>
                                      <p:to>
                                        <p:strVal val="visible"/>
                                      </p:to>
                                    </p:set>
                                    <p:animEffect transition="in" filter="wipe(up)">
                                      <p:cBhvr>
                                        <p:cTn id="73" dur="500"/>
                                        <p:tgtEl>
                                          <p:spTgt spid="51"/>
                                        </p:tgtEl>
                                      </p:cBhvr>
                                    </p:animEffect>
                                  </p:childTnLst>
                                </p:cTn>
                              </p:par>
                              <p:par>
                                <p:cTn id="74" presetID="22" presetClass="entr" presetSubtype="4" fill="hold" grpId="0" nodeType="withEffect">
                                  <p:stCondLst>
                                    <p:cond delay="0"/>
                                  </p:stCondLst>
                                  <p:childTnLst>
                                    <p:set>
                                      <p:cBhvr>
                                        <p:cTn id="75" dur="1" fill="hold">
                                          <p:stCondLst>
                                            <p:cond delay="0"/>
                                          </p:stCondLst>
                                        </p:cTn>
                                        <p:tgtEl>
                                          <p:spTgt spid="53"/>
                                        </p:tgtEl>
                                        <p:attrNameLst>
                                          <p:attrName>style.visibility</p:attrName>
                                        </p:attrNameLst>
                                      </p:cBhvr>
                                      <p:to>
                                        <p:strVal val="visible"/>
                                      </p:to>
                                    </p:set>
                                    <p:animEffect transition="in" filter="wipe(down)">
                                      <p:cBhvr>
                                        <p:cTn id="76" dur="500"/>
                                        <p:tgtEl>
                                          <p:spTgt spid="53"/>
                                        </p:tgtEl>
                                      </p:cBhvr>
                                    </p:animEffect>
                                  </p:childTnLst>
                                </p:cTn>
                              </p:par>
                              <p:par>
                                <p:cTn id="77" presetID="22" presetClass="entr" presetSubtype="4" fill="hold" grpId="0" nodeType="withEffect">
                                  <p:stCondLst>
                                    <p:cond delay="0"/>
                                  </p:stCondLst>
                                  <p:childTnLst>
                                    <p:set>
                                      <p:cBhvr>
                                        <p:cTn id="78" dur="1" fill="hold">
                                          <p:stCondLst>
                                            <p:cond delay="0"/>
                                          </p:stCondLst>
                                        </p:cTn>
                                        <p:tgtEl>
                                          <p:spTgt spid="55"/>
                                        </p:tgtEl>
                                        <p:attrNameLst>
                                          <p:attrName>style.visibility</p:attrName>
                                        </p:attrNameLst>
                                      </p:cBhvr>
                                      <p:to>
                                        <p:strVal val="visible"/>
                                      </p:to>
                                    </p:set>
                                    <p:animEffect transition="in" filter="wipe(down)">
                                      <p:cBhvr>
                                        <p:cTn id="79" dur="500"/>
                                        <p:tgtEl>
                                          <p:spTgt spid="5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animBg="1"/>
      <p:bldP spid="31" grpId="0" animBg="1"/>
      <p:bldP spid="32" grpId="0" animBg="1"/>
      <p:bldP spid="33" grpId="0" animBg="1"/>
      <p:bldP spid="34" grpId="0" animBg="1" autoUpdateAnimBg="0"/>
      <p:bldP spid="35" grpId="0"/>
      <p:bldP spid="48" grpId="0" autoUpdateAnimBg="0"/>
      <p:bldP spid="49" grpId="0" autoUpdateAnimBg="0"/>
      <p:bldP spid="50" grpId="0" autoUpdateAnimBg="0"/>
      <p:bldP spid="51" grpId="0" autoUpdateAnimBg="0"/>
      <p:bldP spid="52" grpId="0" autoUpdateAnimBg="0"/>
      <p:bldP spid="53" grpId="0" autoUpdateAnimBg="0"/>
      <p:bldP spid="54" grpId="0" autoUpdateAnimBg="0"/>
      <p:bldP spid="55" grpId="0" autoUpdateAnimBg="0"/>
    </p:bldLst>
  </p:timing>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1">
          <a:blip r:embed="rId3"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4" name="矩形 23"/>
          <p:cNvSpPr/>
          <p:nvPr/>
        </p:nvSpPr>
        <p:spPr>
          <a:xfrm>
            <a:off x="0" y="1797235"/>
            <a:ext cx="12190413" cy="3457184"/>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defTabSz="914377" fontAlgn="auto">
              <a:spcBef>
                <a:spcPts val="0"/>
              </a:spcBef>
              <a:spcAft>
                <a:spcPts val="0"/>
              </a:spcAft>
            </a:pPr>
            <a:endParaRPr lang="zh-CN" altLang="en-US" sz="1900" b="0">
              <a:solidFill>
                <a:prstClr val="white"/>
              </a:solidFill>
            </a:endParaRPr>
          </a:p>
        </p:txBody>
      </p:sp>
      <p:sp>
        <p:nvSpPr>
          <p:cNvPr id="25" name="TextBox 24"/>
          <p:cNvSpPr txBox="1"/>
          <p:nvPr/>
        </p:nvSpPr>
        <p:spPr>
          <a:xfrm>
            <a:off x="5135228" y="2277399"/>
            <a:ext cx="3939027" cy="1436623"/>
          </a:xfrm>
          <a:prstGeom prst="rect">
            <a:avLst/>
          </a:prstGeom>
          <a:noFill/>
        </p:spPr>
        <p:txBody>
          <a:bodyPr wrap="none" lIns="121917" tIns="60958" rIns="121917" bIns="60958" rtlCol="0">
            <a:spAutoFit/>
          </a:bodyPr>
          <a:lstStyle/>
          <a:p>
            <a:pPr marL="0" lvl="1" algn="l" defTabSz="914377" fontAlgn="auto">
              <a:spcBef>
                <a:spcPts val="0"/>
              </a:spcBef>
              <a:spcAft>
                <a:spcPts val="0"/>
              </a:spcAft>
            </a:pPr>
            <a:r>
              <a:rPr lang="zh-CN" altLang="en-US" sz="1900" dirty="0">
                <a:solidFill>
                  <a:prstClr val="white"/>
                </a:solidFill>
                <a:latin typeface="微软雅黑" pitchFamily="34" charset="-122"/>
                <a:ea typeface="微软雅黑" pitchFamily="34" charset="-122"/>
              </a:rPr>
              <a:t> </a:t>
            </a:r>
            <a:r>
              <a:rPr lang="zh-CN" altLang="en-US" sz="3700" dirty="0">
                <a:solidFill>
                  <a:prstClr val="white"/>
                </a:solidFill>
                <a:latin typeface="微软雅黑" pitchFamily="34" charset="-122"/>
                <a:ea typeface="微软雅黑" pitchFamily="34" charset="-122"/>
              </a:rPr>
              <a:t>第二部分</a:t>
            </a:r>
            <a:endParaRPr lang="en-US" altLang="zh-CN" sz="3700" dirty="0">
              <a:solidFill>
                <a:prstClr val="white"/>
              </a:solidFill>
              <a:latin typeface="微软雅黑" pitchFamily="34" charset="-122"/>
              <a:ea typeface="微软雅黑" pitchFamily="34" charset="-122"/>
            </a:endParaRPr>
          </a:p>
          <a:p>
            <a:pPr marL="0" lvl="1" algn="l" defTabSz="914377" fontAlgn="auto">
              <a:spcBef>
                <a:spcPts val="0"/>
              </a:spcBef>
              <a:spcAft>
                <a:spcPts val="0"/>
              </a:spcAft>
            </a:pPr>
            <a:r>
              <a:rPr lang="zh-CN" altLang="en-US" sz="4800" dirty="0">
                <a:solidFill>
                  <a:prstClr val="white"/>
                </a:solidFill>
                <a:latin typeface="微软雅黑" pitchFamily="34" charset="-122"/>
                <a:ea typeface="微软雅黑" pitchFamily="34" charset="-122"/>
              </a:rPr>
              <a:t>工作完成情况</a:t>
            </a:r>
            <a:endParaRPr lang="en-US" altLang="zh-CN" sz="4800" dirty="0">
              <a:solidFill>
                <a:prstClr val="white"/>
              </a:solidFill>
              <a:latin typeface="微软雅黑" pitchFamily="34" charset="-122"/>
              <a:ea typeface="微软雅黑" pitchFamily="34" charset="-122"/>
            </a:endParaRPr>
          </a:p>
        </p:txBody>
      </p:sp>
      <p:cxnSp>
        <p:nvCxnSpPr>
          <p:cNvPr id="26" name="直接连接符 25"/>
          <p:cNvCxnSpPr/>
          <p:nvPr/>
        </p:nvCxnSpPr>
        <p:spPr>
          <a:xfrm flipV="1">
            <a:off x="4847230" y="2181366"/>
            <a:ext cx="0" cy="2566493"/>
          </a:xfrm>
          <a:prstGeom prst="line">
            <a:avLst/>
          </a:prstGeom>
          <a:ln w="12700">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28" name="文本框 9"/>
          <p:cNvSpPr txBox="1"/>
          <p:nvPr/>
        </p:nvSpPr>
        <p:spPr>
          <a:xfrm>
            <a:off x="5410413" y="4005992"/>
            <a:ext cx="2676905" cy="307847"/>
          </a:xfrm>
          <a:prstGeom prst="rect">
            <a:avLst/>
          </a:prstGeom>
          <a:noFill/>
        </p:spPr>
        <p:txBody>
          <a:bodyPr wrap="square" lIns="0" tIns="0" rIns="0" bIns="0" rtlCol="0">
            <a:spAutoFit/>
          </a:bodyPr>
          <a:lstStyle/>
          <a:p>
            <a:pPr marL="228594" lvl="1" indent="-228594" algn="l" defTabSz="914377" fontAlgn="auto">
              <a:spcBef>
                <a:spcPts val="0"/>
              </a:spcBef>
              <a:spcAft>
                <a:spcPts val="0"/>
              </a:spcAft>
              <a:buFont typeface="Wingdings" pitchFamily="2" charset="2"/>
              <a:buChar char="l"/>
            </a:pPr>
            <a:r>
              <a:rPr lang="zh-CN" altLang="en-US" sz="2000" b="0" dirty="0">
                <a:solidFill>
                  <a:prstClr val="white"/>
                </a:solidFill>
                <a:latin typeface="微软雅黑" pitchFamily="34" charset="-122"/>
                <a:ea typeface="微软雅黑" pitchFamily="34" charset="-122"/>
              </a:rPr>
              <a:t>填加标题</a:t>
            </a:r>
          </a:p>
        </p:txBody>
      </p:sp>
      <p:sp>
        <p:nvSpPr>
          <p:cNvPr id="29" name="文本框 9"/>
          <p:cNvSpPr txBox="1"/>
          <p:nvPr/>
        </p:nvSpPr>
        <p:spPr>
          <a:xfrm>
            <a:off x="5410412" y="4440012"/>
            <a:ext cx="2676905" cy="307847"/>
          </a:xfrm>
          <a:prstGeom prst="rect">
            <a:avLst/>
          </a:prstGeom>
          <a:noFill/>
        </p:spPr>
        <p:txBody>
          <a:bodyPr wrap="square" lIns="0" tIns="0" rIns="0" bIns="0" rtlCol="0">
            <a:spAutoFit/>
          </a:bodyPr>
          <a:lstStyle/>
          <a:p>
            <a:pPr marL="228594" lvl="1" indent="-228594" algn="l" defTabSz="914377" fontAlgn="auto">
              <a:spcBef>
                <a:spcPts val="0"/>
              </a:spcBef>
              <a:spcAft>
                <a:spcPts val="0"/>
              </a:spcAft>
              <a:buFont typeface="Wingdings" pitchFamily="2" charset="2"/>
              <a:buChar char="l"/>
            </a:pPr>
            <a:r>
              <a:rPr lang="zh-CN" altLang="en-US" sz="2000" b="0" dirty="0">
                <a:solidFill>
                  <a:prstClr val="white"/>
                </a:solidFill>
                <a:latin typeface="微软雅黑" pitchFamily="34" charset="-122"/>
                <a:ea typeface="微软雅黑" pitchFamily="34" charset="-122"/>
              </a:rPr>
              <a:t>填加标题</a:t>
            </a:r>
          </a:p>
        </p:txBody>
      </p:sp>
      <p:sp>
        <p:nvSpPr>
          <p:cNvPr id="30" name="文本框 9"/>
          <p:cNvSpPr txBox="1"/>
          <p:nvPr/>
        </p:nvSpPr>
        <p:spPr>
          <a:xfrm>
            <a:off x="7681072" y="4010337"/>
            <a:ext cx="2676905" cy="307847"/>
          </a:xfrm>
          <a:prstGeom prst="rect">
            <a:avLst/>
          </a:prstGeom>
          <a:noFill/>
        </p:spPr>
        <p:txBody>
          <a:bodyPr wrap="square" lIns="0" tIns="0" rIns="0" bIns="0" rtlCol="0">
            <a:spAutoFit/>
          </a:bodyPr>
          <a:lstStyle/>
          <a:p>
            <a:pPr marL="228594" lvl="1" indent="-228594" algn="l" defTabSz="914377" fontAlgn="auto">
              <a:spcBef>
                <a:spcPts val="0"/>
              </a:spcBef>
              <a:spcAft>
                <a:spcPts val="0"/>
              </a:spcAft>
              <a:buFont typeface="Wingdings" pitchFamily="2" charset="2"/>
              <a:buChar char="l"/>
            </a:pPr>
            <a:r>
              <a:rPr lang="zh-CN" altLang="en-US" sz="2000" b="0" dirty="0">
                <a:solidFill>
                  <a:prstClr val="white"/>
                </a:solidFill>
                <a:latin typeface="微软雅黑" pitchFamily="34" charset="-122"/>
                <a:ea typeface="微软雅黑" pitchFamily="34" charset="-122"/>
              </a:rPr>
              <a:t>填加标题</a:t>
            </a:r>
          </a:p>
        </p:txBody>
      </p:sp>
      <p:sp>
        <p:nvSpPr>
          <p:cNvPr id="31" name="文本框 9"/>
          <p:cNvSpPr txBox="1"/>
          <p:nvPr/>
        </p:nvSpPr>
        <p:spPr>
          <a:xfrm>
            <a:off x="7681073" y="4444957"/>
            <a:ext cx="2676905" cy="307847"/>
          </a:xfrm>
          <a:prstGeom prst="rect">
            <a:avLst/>
          </a:prstGeom>
          <a:noFill/>
        </p:spPr>
        <p:txBody>
          <a:bodyPr wrap="square" lIns="0" tIns="0" rIns="0" bIns="0" rtlCol="0">
            <a:spAutoFit/>
          </a:bodyPr>
          <a:lstStyle/>
          <a:p>
            <a:pPr marL="228594" lvl="1" indent="-228594" algn="l" defTabSz="914377" fontAlgn="auto">
              <a:spcBef>
                <a:spcPts val="0"/>
              </a:spcBef>
              <a:spcAft>
                <a:spcPts val="0"/>
              </a:spcAft>
              <a:buFont typeface="Wingdings" pitchFamily="2" charset="2"/>
              <a:buChar char="l"/>
            </a:pPr>
            <a:r>
              <a:rPr lang="zh-CN" altLang="en-US" sz="2000" b="0" dirty="0">
                <a:solidFill>
                  <a:prstClr val="white"/>
                </a:solidFill>
                <a:latin typeface="微软雅黑" pitchFamily="34" charset="-122"/>
                <a:ea typeface="微软雅黑" pitchFamily="34" charset="-122"/>
              </a:rPr>
              <a:t>填加标题</a:t>
            </a:r>
          </a:p>
        </p:txBody>
      </p:sp>
      <p:grpSp>
        <p:nvGrpSpPr>
          <p:cNvPr id="16" name="组合 15"/>
          <p:cNvGrpSpPr/>
          <p:nvPr/>
        </p:nvGrpSpPr>
        <p:grpSpPr>
          <a:xfrm>
            <a:off x="2206774" y="2538174"/>
            <a:ext cx="2114465" cy="2115756"/>
            <a:chOff x="1041891" y="2887277"/>
            <a:chExt cx="1036261" cy="1036518"/>
          </a:xfrm>
        </p:grpSpPr>
        <p:sp>
          <p:nvSpPr>
            <p:cNvPr id="17" name="Oval 53"/>
            <p:cNvSpPr>
              <a:spLocks noChangeArrowheads="1"/>
            </p:cNvSpPr>
            <p:nvPr/>
          </p:nvSpPr>
          <p:spPr bwMode="auto">
            <a:xfrm>
              <a:off x="1041891" y="2887277"/>
              <a:ext cx="1036261" cy="1036518"/>
            </a:xfrm>
            <a:prstGeom prst="ellipse">
              <a:avLst/>
            </a:prstGeom>
            <a:solidFill>
              <a:schemeClr val="bg1"/>
            </a:solidFill>
            <a:ln w="88900">
              <a:gradFill flip="none" rotWithShape="1">
                <a:gsLst>
                  <a:gs pos="0">
                    <a:srgbClr val="FFFFFF"/>
                  </a:gs>
                  <a:gs pos="100000">
                    <a:srgbClr val="D9D9DA"/>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defTabSz="1219170" fontAlgn="auto">
                <a:spcBef>
                  <a:spcPts val="0"/>
                </a:spcBef>
                <a:spcAft>
                  <a:spcPts val="0"/>
                </a:spcAft>
                <a:defRPr/>
              </a:pPr>
              <a:endParaRPr lang="zh-CN" altLang="en-US" sz="5900" b="0">
                <a:solidFill>
                  <a:prstClr val="white"/>
                </a:solidFill>
                <a:latin typeface="微软雅黑" panose="020B0503020204020204" pitchFamily="34" charset="-122"/>
                <a:ea typeface="微软雅黑" panose="020B0503020204020204" pitchFamily="34" charset="-122"/>
              </a:endParaRPr>
            </a:p>
          </p:txBody>
        </p:sp>
        <p:sp>
          <p:nvSpPr>
            <p:cNvPr id="18" name="Text Box 58"/>
            <p:cNvSpPr txBox="1">
              <a:spLocks noChangeArrowheads="1"/>
            </p:cNvSpPr>
            <p:nvPr/>
          </p:nvSpPr>
          <p:spPr bwMode="auto">
            <a:xfrm>
              <a:off x="1159958" y="3077737"/>
              <a:ext cx="782803" cy="6973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68580" tIns="34290" rIns="68580" bIns="34290">
              <a:spAutoFit/>
            </a:bodyPr>
            <a:lstStyle/>
            <a:p>
              <a:pPr defTabSz="1219170" fontAlgn="auto">
                <a:spcBef>
                  <a:spcPts val="0"/>
                </a:spcBef>
                <a:spcAft>
                  <a:spcPts val="0"/>
                </a:spcAft>
              </a:pPr>
              <a:r>
                <a:rPr lang="en-US" altLang="zh-CN" sz="8800" b="0" dirty="0" smtClean="0">
                  <a:solidFill>
                    <a:srgbClr val="C00000"/>
                  </a:solidFill>
                  <a:latin typeface="Impact" panose="020B0806030902050204" pitchFamily="34" charset="0"/>
                  <a:ea typeface="微软雅黑" panose="020B0503020204020204" pitchFamily="34" charset="-122"/>
                </a:rPr>
                <a:t>02</a:t>
              </a:r>
              <a:endParaRPr lang="en-US" altLang="zh-CN" sz="8800" b="0" dirty="0">
                <a:solidFill>
                  <a:srgbClr val="C00000"/>
                </a:solidFill>
                <a:latin typeface="Impact" panose="020B0806030902050204" pitchFamily="34" charset="0"/>
                <a:ea typeface="微软雅黑" panose="020B0503020204020204" pitchFamily="34" charset="-122"/>
              </a:endParaRPr>
            </a:p>
          </p:txBody>
        </p:sp>
      </p:grpSp>
      <p:grpSp>
        <p:nvGrpSpPr>
          <p:cNvPr id="13" name="组合 12"/>
          <p:cNvGrpSpPr/>
          <p:nvPr/>
        </p:nvGrpSpPr>
        <p:grpSpPr>
          <a:xfrm>
            <a:off x="4943168" y="1076778"/>
            <a:ext cx="552616" cy="552816"/>
            <a:chOff x="3543574" y="4265651"/>
            <a:chExt cx="414516" cy="414516"/>
          </a:xfrm>
        </p:grpSpPr>
        <p:sp>
          <p:nvSpPr>
            <p:cNvPr id="14" name="椭圆 13"/>
            <p:cNvSpPr/>
            <p:nvPr/>
          </p:nvSpPr>
          <p:spPr>
            <a:xfrm>
              <a:off x="3543574" y="4265651"/>
              <a:ext cx="414516" cy="414516"/>
            </a:xfrm>
            <a:prstGeom prst="ellipse">
              <a:avLst/>
            </a:prstGeom>
            <a:solidFill>
              <a:srgbClr val="C00000"/>
            </a:solidFill>
            <a:ln w="25400">
              <a:gradFill flip="none" rotWithShape="1">
                <a:gsLst>
                  <a:gs pos="0">
                    <a:schemeClr val="bg1">
                      <a:lumMod val="75000"/>
                    </a:schemeClr>
                  </a:gs>
                  <a:gs pos="100000">
                    <a:schemeClr val="bg1"/>
                  </a:gs>
                </a:gsLst>
                <a:lin ang="2700000" scaled="1"/>
                <a:tileRect/>
              </a:gradFill>
            </a:ln>
            <a:effectLst>
              <a:innerShdw blurRad="127000" dist="25400" dir="13500000">
                <a:srgbClr val="000000">
                  <a:alpha val="43137"/>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1219170" fontAlgn="auto">
                <a:spcBef>
                  <a:spcPts val="0"/>
                </a:spcBef>
                <a:spcAft>
                  <a:spcPts val="0"/>
                </a:spcAft>
                <a:defRPr/>
              </a:pPr>
              <a:endParaRPr lang="zh-CN" altLang="en-US" sz="2400" b="0">
                <a:solidFill>
                  <a:srgbClr val="FFFFFF"/>
                </a:solidFill>
                <a:latin typeface="Calibri"/>
                <a:ea typeface="宋体" panose="02010600030101010101" pitchFamily="2" charset="-122"/>
              </a:endParaRPr>
            </a:p>
          </p:txBody>
        </p:sp>
        <p:grpSp>
          <p:nvGrpSpPr>
            <p:cNvPr id="15" name="组合 14"/>
            <p:cNvGrpSpPr/>
            <p:nvPr/>
          </p:nvGrpSpPr>
          <p:grpSpPr>
            <a:xfrm>
              <a:off x="3629640" y="4325788"/>
              <a:ext cx="259976" cy="261734"/>
              <a:chOff x="5042691" y="2273922"/>
              <a:chExt cx="702937" cy="707690"/>
            </a:xfrm>
            <a:solidFill>
              <a:schemeClr val="bg1"/>
            </a:solidFill>
          </p:grpSpPr>
          <p:sp>
            <p:nvSpPr>
              <p:cNvPr id="19" name="Freeform 12"/>
              <p:cNvSpPr>
                <a:spLocks/>
              </p:cNvSpPr>
              <p:nvPr/>
            </p:nvSpPr>
            <p:spPr bwMode="auto">
              <a:xfrm>
                <a:off x="5284806" y="2789968"/>
                <a:ext cx="460822" cy="191644"/>
              </a:xfrm>
              <a:custGeom>
                <a:avLst/>
                <a:gdLst>
                  <a:gd name="T0" fmla="*/ 25 w 533"/>
                  <a:gd name="T1" fmla="*/ 165 h 222"/>
                  <a:gd name="T2" fmla="*/ 158 w 533"/>
                  <a:gd name="T3" fmla="*/ 165 h 222"/>
                  <a:gd name="T4" fmla="*/ 158 w 533"/>
                  <a:gd name="T5" fmla="*/ 108 h 222"/>
                  <a:gd name="T6" fmla="*/ 184 w 533"/>
                  <a:gd name="T7" fmla="*/ 83 h 222"/>
                  <a:gd name="T8" fmla="*/ 317 w 533"/>
                  <a:gd name="T9" fmla="*/ 83 h 222"/>
                  <a:gd name="T10" fmla="*/ 317 w 533"/>
                  <a:gd name="T11" fmla="*/ 25 h 222"/>
                  <a:gd name="T12" fmla="*/ 343 w 533"/>
                  <a:gd name="T13" fmla="*/ 0 h 222"/>
                  <a:gd name="T14" fmla="*/ 533 w 533"/>
                  <a:gd name="T15" fmla="*/ 0 h 222"/>
                  <a:gd name="T16" fmla="*/ 533 w 533"/>
                  <a:gd name="T17" fmla="*/ 32 h 222"/>
                  <a:gd name="T18" fmla="*/ 508 w 533"/>
                  <a:gd name="T19" fmla="*/ 57 h 222"/>
                  <a:gd name="T20" fmla="*/ 375 w 533"/>
                  <a:gd name="T21" fmla="*/ 57 h 222"/>
                  <a:gd name="T22" fmla="*/ 375 w 533"/>
                  <a:gd name="T23" fmla="*/ 114 h 222"/>
                  <a:gd name="T24" fmla="*/ 349 w 533"/>
                  <a:gd name="T25" fmla="*/ 140 h 222"/>
                  <a:gd name="T26" fmla="*/ 216 w 533"/>
                  <a:gd name="T27" fmla="*/ 140 h 222"/>
                  <a:gd name="T28" fmla="*/ 216 w 533"/>
                  <a:gd name="T29" fmla="*/ 197 h 222"/>
                  <a:gd name="T30" fmla="*/ 190 w 533"/>
                  <a:gd name="T31" fmla="*/ 222 h 222"/>
                  <a:gd name="T32" fmla="*/ 0 w 533"/>
                  <a:gd name="T33" fmla="*/ 222 h 222"/>
                  <a:gd name="T34" fmla="*/ 0 w 533"/>
                  <a:gd name="T35" fmla="*/ 191 h 222"/>
                  <a:gd name="T36" fmla="*/ 25 w 533"/>
                  <a:gd name="T37" fmla="*/ 165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33" h="222">
                    <a:moveTo>
                      <a:pt x="25" y="165"/>
                    </a:moveTo>
                    <a:cubicBezTo>
                      <a:pt x="158" y="165"/>
                      <a:pt x="158" y="165"/>
                      <a:pt x="158" y="165"/>
                    </a:cubicBezTo>
                    <a:cubicBezTo>
                      <a:pt x="158" y="108"/>
                      <a:pt x="158" y="108"/>
                      <a:pt x="158" y="108"/>
                    </a:cubicBezTo>
                    <a:cubicBezTo>
                      <a:pt x="158" y="94"/>
                      <a:pt x="170" y="83"/>
                      <a:pt x="184" y="83"/>
                    </a:cubicBezTo>
                    <a:cubicBezTo>
                      <a:pt x="317" y="83"/>
                      <a:pt x="317" y="83"/>
                      <a:pt x="317" y="83"/>
                    </a:cubicBezTo>
                    <a:cubicBezTo>
                      <a:pt x="317" y="25"/>
                      <a:pt x="317" y="25"/>
                      <a:pt x="317" y="25"/>
                    </a:cubicBezTo>
                    <a:cubicBezTo>
                      <a:pt x="317" y="11"/>
                      <a:pt x="329" y="0"/>
                      <a:pt x="343" y="0"/>
                    </a:cubicBezTo>
                    <a:cubicBezTo>
                      <a:pt x="533" y="0"/>
                      <a:pt x="533" y="0"/>
                      <a:pt x="533" y="0"/>
                    </a:cubicBezTo>
                    <a:cubicBezTo>
                      <a:pt x="533" y="32"/>
                      <a:pt x="533" y="32"/>
                      <a:pt x="533" y="32"/>
                    </a:cubicBezTo>
                    <a:cubicBezTo>
                      <a:pt x="533" y="46"/>
                      <a:pt x="522" y="57"/>
                      <a:pt x="508" y="57"/>
                    </a:cubicBezTo>
                    <a:cubicBezTo>
                      <a:pt x="375" y="57"/>
                      <a:pt x="375" y="57"/>
                      <a:pt x="375" y="57"/>
                    </a:cubicBezTo>
                    <a:cubicBezTo>
                      <a:pt x="375" y="114"/>
                      <a:pt x="375" y="114"/>
                      <a:pt x="375" y="114"/>
                    </a:cubicBezTo>
                    <a:cubicBezTo>
                      <a:pt x="375" y="128"/>
                      <a:pt x="363" y="140"/>
                      <a:pt x="349" y="140"/>
                    </a:cubicBezTo>
                    <a:cubicBezTo>
                      <a:pt x="216" y="140"/>
                      <a:pt x="216" y="140"/>
                      <a:pt x="216" y="140"/>
                    </a:cubicBezTo>
                    <a:cubicBezTo>
                      <a:pt x="216" y="197"/>
                      <a:pt x="216" y="197"/>
                      <a:pt x="216" y="197"/>
                    </a:cubicBezTo>
                    <a:cubicBezTo>
                      <a:pt x="216" y="211"/>
                      <a:pt x="204" y="222"/>
                      <a:pt x="190" y="222"/>
                    </a:cubicBezTo>
                    <a:cubicBezTo>
                      <a:pt x="0" y="222"/>
                      <a:pt x="0" y="222"/>
                      <a:pt x="0" y="222"/>
                    </a:cubicBezTo>
                    <a:cubicBezTo>
                      <a:pt x="0" y="191"/>
                      <a:pt x="0" y="191"/>
                      <a:pt x="0" y="191"/>
                    </a:cubicBezTo>
                    <a:cubicBezTo>
                      <a:pt x="0" y="177"/>
                      <a:pt x="11" y="165"/>
                      <a:pt x="25" y="16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l" defTabSz="1219170" fontAlgn="auto">
                  <a:spcBef>
                    <a:spcPts val="0"/>
                  </a:spcBef>
                  <a:spcAft>
                    <a:spcPts val="0"/>
                  </a:spcAft>
                </a:pPr>
                <a:endParaRPr lang="zh-CN" altLang="en-US" sz="2400" b="0">
                  <a:solidFill>
                    <a:prstClr val="white"/>
                  </a:solidFill>
                  <a:latin typeface="Agency FB"/>
                </a:endParaRPr>
              </a:p>
            </p:txBody>
          </p:sp>
          <p:sp>
            <p:nvSpPr>
              <p:cNvPr id="20" name="Freeform 13"/>
              <p:cNvSpPr>
                <a:spLocks noEditPoints="1"/>
              </p:cNvSpPr>
              <p:nvPr/>
            </p:nvSpPr>
            <p:spPr bwMode="auto">
              <a:xfrm>
                <a:off x="5042691" y="2273922"/>
                <a:ext cx="529215" cy="655759"/>
              </a:xfrm>
              <a:custGeom>
                <a:avLst/>
                <a:gdLst>
                  <a:gd name="T0" fmla="*/ 28 w 612"/>
                  <a:gd name="T1" fmla="*/ 504 h 759"/>
                  <a:gd name="T2" fmla="*/ 148 w 612"/>
                  <a:gd name="T3" fmla="*/ 514 h 759"/>
                  <a:gd name="T4" fmla="*/ 179 w 612"/>
                  <a:gd name="T5" fmla="*/ 488 h 759"/>
                  <a:gd name="T6" fmla="*/ 184 w 612"/>
                  <a:gd name="T7" fmla="*/ 423 h 759"/>
                  <a:gd name="T8" fmla="*/ 158 w 612"/>
                  <a:gd name="T9" fmla="*/ 392 h 759"/>
                  <a:gd name="T10" fmla="*/ 38 w 612"/>
                  <a:gd name="T11" fmla="*/ 381 h 759"/>
                  <a:gd name="T12" fmla="*/ 7 w 612"/>
                  <a:gd name="T13" fmla="*/ 407 h 759"/>
                  <a:gd name="T14" fmla="*/ 2 w 612"/>
                  <a:gd name="T15" fmla="*/ 473 h 759"/>
                  <a:gd name="T16" fmla="*/ 28 w 612"/>
                  <a:gd name="T17" fmla="*/ 504 h 759"/>
                  <a:gd name="T18" fmla="*/ 157 w 612"/>
                  <a:gd name="T19" fmla="*/ 669 h 759"/>
                  <a:gd name="T20" fmla="*/ 254 w 612"/>
                  <a:gd name="T21" fmla="*/ 487 h 759"/>
                  <a:gd name="T22" fmla="*/ 334 w 612"/>
                  <a:gd name="T23" fmla="*/ 512 h 759"/>
                  <a:gd name="T24" fmla="*/ 342 w 612"/>
                  <a:gd name="T25" fmla="*/ 515 h 759"/>
                  <a:gd name="T26" fmla="*/ 216 w 612"/>
                  <a:gd name="T27" fmla="*/ 722 h 759"/>
                  <a:gd name="T28" fmla="*/ 157 w 612"/>
                  <a:gd name="T29" fmla="*/ 669 h 759"/>
                  <a:gd name="T30" fmla="*/ 379 w 612"/>
                  <a:gd name="T31" fmla="*/ 7 h 759"/>
                  <a:gd name="T32" fmla="*/ 426 w 612"/>
                  <a:gd name="T33" fmla="*/ 84 h 759"/>
                  <a:gd name="T34" fmla="*/ 349 w 612"/>
                  <a:gd name="T35" fmla="*/ 150 h 759"/>
                  <a:gd name="T36" fmla="*/ 304 w 612"/>
                  <a:gd name="T37" fmla="*/ 59 h 759"/>
                  <a:gd name="T38" fmla="*/ 379 w 612"/>
                  <a:gd name="T39" fmla="*/ 7 h 759"/>
                  <a:gd name="T40" fmla="*/ 371 w 612"/>
                  <a:gd name="T41" fmla="*/ 183 h 759"/>
                  <a:gd name="T42" fmla="*/ 403 w 612"/>
                  <a:gd name="T43" fmla="*/ 199 h 759"/>
                  <a:gd name="T44" fmla="*/ 574 w 612"/>
                  <a:gd name="T45" fmla="*/ 278 h 759"/>
                  <a:gd name="T46" fmla="*/ 579 w 612"/>
                  <a:gd name="T47" fmla="*/ 341 h 759"/>
                  <a:gd name="T48" fmla="*/ 398 w 612"/>
                  <a:gd name="T49" fmla="*/ 296 h 759"/>
                  <a:gd name="T50" fmla="*/ 381 w 612"/>
                  <a:gd name="T51" fmla="*/ 385 h 759"/>
                  <a:gd name="T52" fmla="*/ 390 w 612"/>
                  <a:gd name="T53" fmla="*/ 402 h 759"/>
                  <a:gd name="T54" fmla="*/ 561 w 612"/>
                  <a:gd name="T55" fmla="*/ 593 h 759"/>
                  <a:gd name="T56" fmla="*/ 489 w 612"/>
                  <a:gd name="T57" fmla="*/ 626 h 759"/>
                  <a:gd name="T58" fmla="*/ 233 w 612"/>
                  <a:gd name="T59" fmla="*/ 447 h 759"/>
                  <a:gd name="T60" fmla="*/ 203 w 612"/>
                  <a:gd name="T61" fmla="*/ 392 h 759"/>
                  <a:gd name="T62" fmla="*/ 231 w 612"/>
                  <a:gd name="T63" fmla="*/ 239 h 759"/>
                  <a:gd name="T64" fmla="*/ 157 w 612"/>
                  <a:gd name="T65" fmla="*/ 344 h 759"/>
                  <a:gd name="T66" fmla="*/ 95 w 612"/>
                  <a:gd name="T67" fmla="*/ 332 h 759"/>
                  <a:gd name="T68" fmla="*/ 247 w 612"/>
                  <a:gd name="T69" fmla="*/ 155 h 759"/>
                  <a:gd name="T70" fmla="*/ 313 w 612"/>
                  <a:gd name="T71" fmla="*/ 163 h 759"/>
                  <a:gd name="T72" fmla="*/ 349 w 612"/>
                  <a:gd name="T73" fmla="*/ 227 h 759"/>
                  <a:gd name="T74" fmla="*/ 371 w 612"/>
                  <a:gd name="T75" fmla="*/ 183 h 7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612" h="759">
                    <a:moveTo>
                      <a:pt x="28" y="504"/>
                    </a:moveTo>
                    <a:cubicBezTo>
                      <a:pt x="148" y="514"/>
                      <a:pt x="148" y="514"/>
                      <a:pt x="148" y="514"/>
                    </a:cubicBezTo>
                    <a:cubicBezTo>
                      <a:pt x="164" y="516"/>
                      <a:pt x="177" y="504"/>
                      <a:pt x="179" y="488"/>
                    </a:cubicBezTo>
                    <a:cubicBezTo>
                      <a:pt x="184" y="423"/>
                      <a:pt x="184" y="423"/>
                      <a:pt x="184" y="423"/>
                    </a:cubicBezTo>
                    <a:cubicBezTo>
                      <a:pt x="186" y="407"/>
                      <a:pt x="174" y="393"/>
                      <a:pt x="158" y="392"/>
                    </a:cubicBezTo>
                    <a:cubicBezTo>
                      <a:pt x="38" y="381"/>
                      <a:pt x="38" y="381"/>
                      <a:pt x="38" y="381"/>
                    </a:cubicBezTo>
                    <a:cubicBezTo>
                      <a:pt x="23" y="380"/>
                      <a:pt x="9" y="392"/>
                      <a:pt x="7" y="407"/>
                    </a:cubicBezTo>
                    <a:cubicBezTo>
                      <a:pt x="2" y="473"/>
                      <a:pt x="2" y="473"/>
                      <a:pt x="2" y="473"/>
                    </a:cubicBezTo>
                    <a:cubicBezTo>
                      <a:pt x="0" y="489"/>
                      <a:pt x="12" y="503"/>
                      <a:pt x="28" y="504"/>
                    </a:cubicBezTo>
                    <a:close/>
                    <a:moveTo>
                      <a:pt x="157" y="669"/>
                    </a:moveTo>
                    <a:cubicBezTo>
                      <a:pt x="220" y="595"/>
                      <a:pt x="230" y="592"/>
                      <a:pt x="254" y="487"/>
                    </a:cubicBezTo>
                    <a:cubicBezTo>
                      <a:pt x="280" y="496"/>
                      <a:pt x="307" y="504"/>
                      <a:pt x="334" y="512"/>
                    </a:cubicBezTo>
                    <a:cubicBezTo>
                      <a:pt x="337" y="513"/>
                      <a:pt x="339" y="514"/>
                      <a:pt x="342" y="515"/>
                    </a:cubicBezTo>
                    <a:cubicBezTo>
                      <a:pt x="303" y="633"/>
                      <a:pt x="296" y="637"/>
                      <a:pt x="216" y="722"/>
                    </a:cubicBezTo>
                    <a:cubicBezTo>
                      <a:pt x="180" y="759"/>
                      <a:pt x="122" y="709"/>
                      <a:pt x="157" y="669"/>
                    </a:cubicBezTo>
                    <a:close/>
                    <a:moveTo>
                      <a:pt x="379" y="7"/>
                    </a:moveTo>
                    <a:cubicBezTo>
                      <a:pt x="413" y="15"/>
                      <a:pt x="434" y="49"/>
                      <a:pt x="426" y="84"/>
                    </a:cubicBezTo>
                    <a:cubicBezTo>
                      <a:pt x="419" y="120"/>
                      <a:pt x="383" y="157"/>
                      <a:pt x="349" y="150"/>
                    </a:cubicBezTo>
                    <a:cubicBezTo>
                      <a:pt x="315" y="143"/>
                      <a:pt x="297" y="94"/>
                      <a:pt x="304" y="59"/>
                    </a:cubicBezTo>
                    <a:cubicBezTo>
                      <a:pt x="312" y="23"/>
                      <a:pt x="345" y="0"/>
                      <a:pt x="379" y="7"/>
                    </a:cubicBezTo>
                    <a:close/>
                    <a:moveTo>
                      <a:pt x="371" y="183"/>
                    </a:moveTo>
                    <a:cubicBezTo>
                      <a:pt x="378" y="185"/>
                      <a:pt x="393" y="190"/>
                      <a:pt x="403" y="199"/>
                    </a:cubicBezTo>
                    <a:cubicBezTo>
                      <a:pt x="494" y="286"/>
                      <a:pt x="474" y="282"/>
                      <a:pt x="574" y="278"/>
                    </a:cubicBezTo>
                    <a:cubicBezTo>
                      <a:pt x="612" y="277"/>
                      <a:pt x="611" y="338"/>
                      <a:pt x="579" y="341"/>
                    </a:cubicBezTo>
                    <a:cubicBezTo>
                      <a:pt x="477" y="350"/>
                      <a:pt x="470" y="358"/>
                      <a:pt x="398" y="296"/>
                    </a:cubicBezTo>
                    <a:cubicBezTo>
                      <a:pt x="381" y="385"/>
                      <a:pt x="381" y="385"/>
                      <a:pt x="381" y="385"/>
                    </a:cubicBezTo>
                    <a:cubicBezTo>
                      <a:pt x="380" y="392"/>
                      <a:pt x="383" y="399"/>
                      <a:pt x="390" y="402"/>
                    </a:cubicBezTo>
                    <a:cubicBezTo>
                      <a:pt x="494" y="448"/>
                      <a:pt x="515" y="448"/>
                      <a:pt x="561" y="593"/>
                    </a:cubicBezTo>
                    <a:cubicBezTo>
                      <a:pt x="578" y="638"/>
                      <a:pt x="510" y="668"/>
                      <a:pt x="489" y="626"/>
                    </a:cubicBezTo>
                    <a:cubicBezTo>
                      <a:pt x="417" y="484"/>
                      <a:pt x="405" y="506"/>
                      <a:pt x="233" y="447"/>
                    </a:cubicBezTo>
                    <a:cubicBezTo>
                      <a:pt x="211" y="435"/>
                      <a:pt x="203" y="416"/>
                      <a:pt x="203" y="392"/>
                    </a:cubicBezTo>
                    <a:cubicBezTo>
                      <a:pt x="231" y="239"/>
                      <a:pt x="231" y="239"/>
                      <a:pt x="231" y="239"/>
                    </a:cubicBezTo>
                    <a:cubicBezTo>
                      <a:pt x="164" y="260"/>
                      <a:pt x="171" y="259"/>
                      <a:pt x="157" y="344"/>
                    </a:cubicBezTo>
                    <a:cubicBezTo>
                      <a:pt x="151" y="376"/>
                      <a:pt x="91" y="372"/>
                      <a:pt x="95" y="332"/>
                    </a:cubicBezTo>
                    <a:cubicBezTo>
                      <a:pt x="107" y="207"/>
                      <a:pt x="126" y="199"/>
                      <a:pt x="247" y="155"/>
                    </a:cubicBezTo>
                    <a:cubicBezTo>
                      <a:pt x="264" y="149"/>
                      <a:pt x="304" y="160"/>
                      <a:pt x="313" y="163"/>
                    </a:cubicBezTo>
                    <a:cubicBezTo>
                      <a:pt x="349" y="227"/>
                      <a:pt x="349" y="227"/>
                      <a:pt x="349" y="227"/>
                    </a:cubicBezTo>
                    <a:cubicBezTo>
                      <a:pt x="371" y="183"/>
                      <a:pt x="371" y="183"/>
                      <a:pt x="371" y="18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l" defTabSz="1219170" fontAlgn="auto">
                  <a:spcBef>
                    <a:spcPts val="0"/>
                  </a:spcBef>
                  <a:spcAft>
                    <a:spcPts val="0"/>
                  </a:spcAft>
                </a:pPr>
                <a:endParaRPr lang="zh-CN" altLang="en-US" sz="2400" b="0">
                  <a:solidFill>
                    <a:prstClr val="white"/>
                  </a:solidFill>
                  <a:latin typeface="Agency FB"/>
                </a:endParaRPr>
              </a:p>
            </p:txBody>
          </p:sp>
        </p:grpSp>
      </p:grpSp>
      <p:grpSp>
        <p:nvGrpSpPr>
          <p:cNvPr id="21" name="组合 20"/>
          <p:cNvGrpSpPr/>
          <p:nvPr/>
        </p:nvGrpSpPr>
        <p:grpSpPr>
          <a:xfrm>
            <a:off x="5687806" y="1076778"/>
            <a:ext cx="552616" cy="552816"/>
            <a:chOff x="4102125" y="4265651"/>
            <a:chExt cx="414516" cy="414516"/>
          </a:xfrm>
        </p:grpSpPr>
        <p:sp>
          <p:nvSpPr>
            <p:cNvPr id="22" name="椭圆 21"/>
            <p:cNvSpPr/>
            <p:nvPr/>
          </p:nvSpPr>
          <p:spPr>
            <a:xfrm>
              <a:off x="4102125" y="4265651"/>
              <a:ext cx="414516" cy="414516"/>
            </a:xfrm>
            <a:prstGeom prst="ellipse">
              <a:avLst/>
            </a:prstGeom>
            <a:solidFill>
              <a:srgbClr val="C00000"/>
            </a:solidFill>
            <a:ln w="25400">
              <a:gradFill flip="none" rotWithShape="1">
                <a:gsLst>
                  <a:gs pos="0">
                    <a:schemeClr val="bg1">
                      <a:lumMod val="75000"/>
                    </a:schemeClr>
                  </a:gs>
                  <a:gs pos="100000">
                    <a:schemeClr val="bg1"/>
                  </a:gs>
                </a:gsLst>
                <a:lin ang="2700000" scaled="1"/>
                <a:tileRect/>
              </a:gradFill>
            </a:ln>
            <a:effectLst>
              <a:innerShdw blurRad="127000" dist="25400" dir="13500000">
                <a:srgbClr val="000000">
                  <a:alpha val="43137"/>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1219170" fontAlgn="auto">
                <a:spcBef>
                  <a:spcPts val="0"/>
                </a:spcBef>
                <a:spcAft>
                  <a:spcPts val="0"/>
                </a:spcAft>
                <a:defRPr/>
              </a:pPr>
              <a:endParaRPr lang="zh-CN" altLang="en-US" sz="2400" b="0">
                <a:solidFill>
                  <a:srgbClr val="FFFFFF"/>
                </a:solidFill>
                <a:latin typeface="Calibri"/>
                <a:ea typeface="宋体" panose="02010600030101010101" pitchFamily="2" charset="-122"/>
              </a:endParaRPr>
            </a:p>
          </p:txBody>
        </p:sp>
        <p:grpSp>
          <p:nvGrpSpPr>
            <p:cNvPr id="27" name="组合 26"/>
            <p:cNvGrpSpPr/>
            <p:nvPr/>
          </p:nvGrpSpPr>
          <p:grpSpPr>
            <a:xfrm>
              <a:off x="4199233" y="4358783"/>
              <a:ext cx="238761" cy="198211"/>
              <a:chOff x="3132963" y="3140191"/>
              <a:chExt cx="645573" cy="535933"/>
            </a:xfrm>
            <a:solidFill>
              <a:schemeClr val="bg1"/>
            </a:solidFill>
          </p:grpSpPr>
          <p:sp>
            <p:nvSpPr>
              <p:cNvPr id="32" name="Freeform 226"/>
              <p:cNvSpPr>
                <a:spLocks/>
              </p:cNvSpPr>
              <p:nvPr/>
            </p:nvSpPr>
            <p:spPr bwMode="auto">
              <a:xfrm>
                <a:off x="3421629" y="3217854"/>
                <a:ext cx="356907" cy="392027"/>
              </a:xfrm>
              <a:custGeom>
                <a:avLst/>
                <a:gdLst>
                  <a:gd name="T0" fmla="*/ 0 w 529"/>
                  <a:gd name="T1" fmla="*/ 0 h 581"/>
                  <a:gd name="T2" fmla="*/ 2 w 529"/>
                  <a:gd name="T3" fmla="*/ 11 h 581"/>
                  <a:gd name="T4" fmla="*/ 25 w 529"/>
                  <a:gd name="T5" fmla="*/ 56 h 581"/>
                  <a:gd name="T6" fmla="*/ 473 w 529"/>
                  <a:gd name="T7" fmla="*/ 56 h 581"/>
                  <a:gd name="T8" fmla="*/ 473 w 529"/>
                  <a:gd name="T9" fmla="*/ 525 h 581"/>
                  <a:gd name="T10" fmla="*/ 127 w 529"/>
                  <a:gd name="T11" fmla="*/ 525 h 581"/>
                  <a:gd name="T12" fmla="*/ 127 w 529"/>
                  <a:gd name="T13" fmla="*/ 581 h 581"/>
                  <a:gd name="T14" fmla="*/ 529 w 529"/>
                  <a:gd name="T15" fmla="*/ 581 h 581"/>
                  <a:gd name="T16" fmla="*/ 529 w 529"/>
                  <a:gd name="T17" fmla="*/ 0 h 581"/>
                  <a:gd name="T18" fmla="*/ 0 w 529"/>
                  <a:gd name="T19" fmla="*/ 0 h 5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29" h="581">
                    <a:moveTo>
                      <a:pt x="0" y="0"/>
                    </a:moveTo>
                    <a:cubicBezTo>
                      <a:pt x="1" y="4"/>
                      <a:pt x="2" y="7"/>
                      <a:pt x="2" y="11"/>
                    </a:cubicBezTo>
                    <a:cubicBezTo>
                      <a:pt x="14" y="22"/>
                      <a:pt x="22" y="38"/>
                      <a:pt x="25" y="56"/>
                    </a:cubicBezTo>
                    <a:cubicBezTo>
                      <a:pt x="473" y="56"/>
                      <a:pt x="473" y="56"/>
                      <a:pt x="473" y="56"/>
                    </a:cubicBezTo>
                    <a:cubicBezTo>
                      <a:pt x="473" y="525"/>
                      <a:pt x="473" y="525"/>
                      <a:pt x="473" y="525"/>
                    </a:cubicBezTo>
                    <a:cubicBezTo>
                      <a:pt x="127" y="525"/>
                      <a:pt x="127" y="525"/>
                      <a:pt x="127" y="525"/>
                    </a:cubicBezTo>
                    <a:cubicBezTo>
                      <a:pt x="127" y="581"/>
                      <a:pt x="127" y="581"/>
                      <a:pt x="127" y="581"/>
                    </a:cubicBezTo>
                    <a:cubicBezTo>
                      <a:pt x="529" y="581"/>
                      <a:pt x="529" y="581"/>
                      <a:pt x="529" y="581"/>
                    </a:cubicBezTo>
                    <a:cubicBezTo>
                      <a:pt x="529" y="0"/>
                      <a:pt x="529" y="0"/>
                      <a:pt x="529"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l" defTabSz="1219170" fontAlgn="auto">
                  <a:spcBef>
                    <a:spcPts val="0"/>
                  </a:spcBef>
                  <a:spcAft>
                    <a:spcPts val="0"/>
                  </a:spcAft>
                </a:pPr>
                <a:endParaRPr lang="zh-CN" altLang="en-US" sz="2400" b="0">
                  <a:solidFill>
                    <a:prstClr val="white"/>
                  </a:solidFill>
                  <a:latin typeface="Agency FB"/>
                </a:endParaRPr>
              </a:p>
            </p:txBody>
          </p:sp>
          <p:sp>
            <p:nvSpPr>
              <p:cNvPr id="33" name="Freeform 227"/>
              <p:cNvSpPr>
                <a:spLocks/>
              </p:cNvSpPr>
              <p:nvPr/>
            </p:nvSpPr>
            <p:spPr bwMode="auto">
              <a:xfrm>
                <a:off x="3198348" y="3140191"/>
                <a:ext cx="224709" cy="247551"/>
              </a:xfrm>
              <a:custGeom>
                <a:avLst/>
                <a:gdLst>
                  <a:gd name="T0" fmla="*/ 45 w 333"/>
                  <a:gd name="T1" fmla="*/ 243 h 367"/>
                  <a:gd name="T2" fmla="*/ 170 w 333"/>
                  <a:gd name="T3" fmla="*/ 367 h 367"/>
                  <a:gd name="T4" fmla="*/ 289 w 333"/>
                  <a:gd name="T5" fmla="*/ 243 h 367"/>
                  <a:gd name="T6" fmla="*/ 326 w 333"/>
                  <a:gd name="T7" fmla="*/ 203 h 367"/>
                  <a:gd name="T8" fmla="*/ 306 w 333"/>
                  <a:gd name="T9" fmla="*/ 142 h 367"/>
                  <a:gd name="T10" fmla="*/ 166 w 333"/>
                  <a:gd name="T11" fmla="*/ 0 h 367"/>
                  <a:gd name="T12" fmla="*/ 26 w 333"/>
                  <a:gd name="T13" fmla="*/ 142 h 367"/>
                  <a:gd name="T14" fmla="*/ 7 w 333"/>
                  <a:gd name="T15" fmla="*/ 203 h 367"/>
                  <a:gd name="T16" fmla="*/ 45 w 333"/>
                  <a:gd name="T17" fmla="*/ 243 h 3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3" h="367">
                    <a:moveTo>
                      <a:pt x="45" y="243"/>
                    </a:moveTo>
                    <a:cubicBezTo>
                      <a:pt x="71" y="308"/>
                      <a:pt x="118" y="367"/>
                      <a:pt x="170" y="367"/>
                    </a:cubicBezTo>
                    <a:cubicBezTo>
                      <a:pt x="222" y="367"/>
                      <a:pt x="266" y="308"/>
                      <a:pt x="289" y="243"/>
                    </a:cubicBezTo>
                    <a:cubicBezTo>
                      <a:pt x="305" y="242"/>
                      <a:pt x="320" y="226"/>
                      <a:pt x="326" y="203"/>
                    </a:cubicBezTo>
                    <a:cubicBezTo>
                      <a:pt x="333" y="176"/>
                      <a:pt x="324" y="149"/>
                      <a:pt x="306" y="142"/>
                    </a:cubicBezTo>
                    <a:cubicBezTo>
                      <a:pt x="302" y="63"/>
                      <a:pt x="241" y="0"/>
                      <a:pt x="166" y="0"/>
                    </a:cubicBezTo>
                    <a:cubicBezTo>
                      <a:pt x="92" y="0"/>
                      <a:pt x="31" y="63"/>
                      <a:pt x="26" y="142"/>
                    </a:cubicBezTo>
                    <a:cubicBezTo>
                      <a:pt x="9" y="149"/>
                      <a:pt x="0" y="176"/>
                      <a:pt x="7" y="203"/>
                    </a:cubicBezTo>
                    <a:cubicBezTo>
                      <a:pt x="13" y="227"/>
                      <a:pt x="29" y="243"/>
                      <a:pt x="45" y="2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l" defTabSz="1219170" fontAlgn="auto">
                  <a:spcBef>
                    <a:spcPts val="0"/>
                  </a:spcBef>
                  <a:spcAft>
                    <a:spcPts val="0"/>
                  </a:spcAft>
                </a:pPr>
                <a:endParaRPr lang="zh-CN" altLang="en-US" sz="2400" b="0">
                  <a:solidFill>
                    <a:prstClr val="white"/>
                  </a:solidFill>
                  <a:latin typeface="Agency FB"/>
                </a:endParaRPr>
              </a:p>
            </p:txBody>
          </p:sp>
          <p:sp>
            <p:nvSpPr>
              <p:cNvPr id="34" name="Freeform 228"/>
              <p:cNvSpPr>
                <a:spLocks/>
              </p:cNvSpPr>
              <p:nvPr/>
            </p:nvSpPr>
            <p:spPr bwMode="auto">
              <a:xfrm>
                <a:off x="3481875" y="3306367"/>
                <a:ext cx="233275" cy="180738"/>
              </a:xfrm>
              <a:custGeom>
                <a:avLst/>
                <a:gdLst>
                  <a:gd name="T0" fmla="*/ 41 w 346"/>
                  <a:gd name="T1" fmla="*/ 111 h 268"/>
                  <a:gd name="T2" fmla="*/ 0 w 346"/>
                  <a:gd name="T3" fmla="*/ 151 h 268"/>
                  <a:gd name="T4" fmla="*/ 90 w 346"/>
                  <a:gd name="T5" fmla="*/ 268 h 268"/>
                  <a:gd name="T6" fmla="*/ 254 w 346"/>
                  <a:gd name="T7" fmla="*/ 125 h 268"/>
                  <a:gd name="T8" fmla="*/ 284 w 346"/>
                  <a:gd name="T9" fmla="*/ 158 h 268"/>
                  <a:gd name="T10" fmla="*/ 346 w 346"/>
                  <a:gd name="T11" fmla="*/ 0 h 268"/>
                  <a:gd name="T12" fmla="*/ 184 w 346"/>
                  <a:gd name="T13" fmla="*/ 50 h 268"/>
                  <a:gd name="T14" fmla="*/ 218 w 346"/>
                  <a:gd name="T15" fmla="*/ 87 h 268"/>
                  <a:gd name="T16" fmla="*/ 99 w 346"/>
                  <a:gd name="T17" fmla="*/ 190 h 268"/>
                  <a:gd name="T18" fmla="*/ 41 w 346"/>
                  <a:gd name="T19" fmla="*/ 111 h 2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46" h="268">
                    <a:moveTo>
                      <a:pt x="41" y="111"/>
                    </a:moveTo>
                    <a:cubicBezTo>
                      <a:pt x="0" y="151"/>
                      <a:pt x="0" y="151"/>
                      <a:pt x="0" y="151"/>
                    </a:cubicBezTo>
                    <a:cubicBezTo>
                      <a:pt x="12" y="165"/>
                      <a:pt x="90" y="268"/>
                      <a:pt x="90" y="268"/>
                    </a:cubicBezTo>
                    <a:cubicBezTo>
                      <a:pt x="254" y="125"/>
                      <a:pt x="254" y="125"/>
                      <a:pt x="254" y="125"/>
                    </a:cubicBezTo>
                    <a:cubicBezTo>
                      <a:pt x="284" y="158"/>
                      <a:pt x="284" y="158"/>
                      <a:pt x="284" y="158"/>
                    </a:cubicBezTo>
                    <a:cubicBezTo>
                      <a:pt x="346" y="0"/>
                      <a:pt x="346" y="0"/>
                      <a:pt x="346" y="0"/>
                    </a:cubicBezTo>
                    <a:cubicBezTo>
                      <a:pt x="184" y="50"/>
                      <a:pt x="184" y="50"/>
                      <a:pt x="184" y="50"/>
                    </a:cubicBezTo>
                    <a:cubicBezTo>
                      <a:pt x="218" y="87"/>
                      <a:pt x="218" y="87"/>
                      <a:pt x="218" y="87"/>
                    </a:cubicBezTo>
                    <a:cubicBezTo>
                      <a:pt x="99" y="190"/>
                      <a:pt x="99" y="190"/>
                      <a:pt x="99" y="190"/>
                    </a:cubicBezTo>
                    <a:lnTo>
                      <a:pt x="41" y="11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l" defTabSz="1219170" fontAlgn="auto">
                  <a:spcBef>
                    <a:spcPts val="0"/>
                  </a:spcBef>
                  <a:spcAft>
                    <a:spcPts val="0"/>
                  </a:spcAft>
                </a:pPr>
                <a:endParaRPr lang="zh-CN" altLang="en-US" sz="2400" b="0">
                  <a:solidFill>
                    <a:prstClr val="white"/>
                  </a:solidFill>
                  <a:latin typeface="Agency FB"/>
                </a:endParaRPr>
              </a:p>
            </p:txBody>
          </p:sp>
          <p:sp>
            <p:nvSpPr>
              <p:cNvPr id="35" name="Freeform 229"/>
              <p:cNvSpPr>
                <a:spLocks/>
              </p:cNvSpPr>
              <p:nvPr/>
            </p:nvSpPr>
            <p:spPr bwMode="auto">
              <a:xfrm>
                <a:off x="3132963" y="3377178"/>
                <a:ext cx="355480" cy="298946"/>
              </a:xfrm>
              <a:custGeom>
                <a:avLst/>
                <a:gdLst>
                  <a:gd name="T0" fmla="*/ 407 w 527"/>
                  <a:gd name="T1" fmla="*/ 0 h 443"/>
                  <a:gd name="T2" fmla="*/ 294 w 527"/>
                  <a:gd name="T3" fmla="*/ 190 h 443"/>
                  <a:gd name="T4" fmla="*/ 280 w 527"/>
                  <a:gd name="T5" fmla="*/ 105 h 443"/>
                  <a:gd name="T6" fmla="*/ 295 w 527"/>
                  <a:gd name="T7" fmla="*/ 77 h 443"/>
                  <a:gd name="T8" fmla="*/ 263 w 527"/>
                  <a:gd name="T9" fmla="*/ 44 h 443"/>
                  <a:gd name="T10" fmla="*/ 230 w 527"/>
                  <a:gd name="T11" fmla="*/ 77 h 443"/>
                  <a:gd name="T12" fmla="*/ 246 w 527"/>
                  <a:gd name="T13" fmla="*/ 105 h 443"/>
                  <a:gd name="T14" fmla="*/ 232 w 527"/>
                  <a:gd name="T15" fmla="*/ 189 h 443"/>
                  <a:gd name="T16" fmla="*/ 120 w 527"/>
                  <a:gd name="T17" fmla="*/ 0 h 443"/>
                  <a:gd name="T18" fmla="*/ 2 w 527"/>
                  <a:gd name="T19" fmla="*/ 125 h 443"/>
                  <a:gd name="T20" fmla="*/ 0 w 527"/>
                  <a:gd name="T21" fmla="*/ 125 h 443"/>
                  <a:gd name="T22" fmla="*/ 0 w 527"/>
                  <a:gd name="T23" fmla="*/ 402 h 443"/>
                  <a:gd name="T24" fmla="*/ 1 w 527"/>
                  <a:gd name="T25" fmla="*/ 402 h 443"/>
                  <a:gd name="T26" fmla="*/ 263 w 527"/>
                  <a:gd name="T27" fmla="*/ 443 h 443"/>
                  <a:gd name="T28" fmla="*/ 526 w 527"/>
                  <a:gd name="T29" fmla="*/ 402 h 443"/>
                  <a:gd name="T30" fmla="*/ 527 w 527"/>
                  <a:gd name="T31" fmla="*/ 402 h 443"/>
                  <a:gd name="T32" fmla="*/ 527 w 527"/>
                  <a:gd name="T33" fmla="*/ 125 h 443"/>
                  <a:gd name="T34" fmla="*/ 525 w 527"/>
                  <a:gd name="T35" fmla="*/ 125 h 443"/>
                  <a:gd name="T36" fmla="*/ 407 w 527"/>
                  <a:gd name="T37" fmla="*/ 0 h 4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27" h="443">
                    <a:moveTo>
                      <a:pt x="407" y="0"/>
                    </a:moveTo>
                    <a:cubicBezTo>
                      <a:pt x="294" y="190"/>
                      <a:pt x="294" y="190"/>
                      <a:pt x="294" y="190"/>
                    </a:cubicBezTo>
                    <a:cubicBezTo>
                      <a:pt x="280" y="105"/>
                      <a:pt x="280" y="105"/>
                      <a:pt x="280" y="105"/>
                    </a:cubicBezTo>
                    <a:cubicBezTo>
                      <a:pt x="289" y="99"/>
                      <a:pt x="295" y="89"/>
                      <a:pt x="295" y="77"/>
                    </a:cubicBezTo>
                    <a:cubicBezTo>
                      <a:pt x="295" y="59"/>
                      <a:pt x="281" y="44"/>
                      <a:pt x="263" y="44"/>
                    </a:cubicBezTo>
                    <a:cubicBezTo>
                      <a:pt x="245" y="44"/>
                      <a:pt x="230" y="59"/>
                      <a:pt x="230" y="77"/>
                    </a:cubicBezTo>
                    <a:cubicBezTo>
                      <a:pt x="230" y="89"/>
                      <a:pt x="237" y="99"/>
                      <a:pt x="246" y="105"/>
                    </a:cubicBezTo>
                    <a:cubicBezTo>
                      <a:pt x="232" y="189"/>
                      <a:pt x="232" y="189"/>
                      <a:pt x="232" y="189"/>
                    </a:cubicBezTo>
                    <a:cubicBezTo>
                      <a:pt x="120" y="0"/>
                      <a:pt x="120" y="0"/>
                      <a:pt x="120" y="0"/>
                    </a:cubicBezTo>
                    <a:cubicBezTo>
                      <a:pt x="56" y="27"/>
                      <a:pt x="12" y="72"/>
                      <a:pt x="2" y="125"/>
                    </a:cubicBezTo>
                    <a:cubicBezTo>
                      <a:pt x="0" y="125"/>
                      <a:pt x="0" y="125"/>
                      <a:pt x="0" y="125"/>
                    </a:cubicBezTo>
                    <a:cubicBezTo>
                      <a:pt x="0" y="402"/>
                      <a:pt x="0" y="402"/>
                      <a:pt x="0" y="402"/>
                    </a:cubicBezTo>
                    <a:cubicBezTo>
                      <a:pt x="1" y="402"/>
                      <a:pt x="1" y="402"/>
                      <a:pt x="1" y="402"/>
                    </a:cubicBezTo>
                    <a:cubicBezTo>
                      <a:pt x="14" y="425"/>
                      <a:pt x="126" y="443"/>
                      <a:pt x="263" y="443"/>
                    </a:cubicBezTo>
                    <a:cubicBezTo>
                      <a:pt x="401" y="443"/>
                      <a:pt x="513" y="425"/>
                      <a:pt x="526" y="402"/>
                    </a:cubicBezTo>
                    <a:cubicBezTo>
                      <a:pt x="527" y="402"/>
                      <a:pt x="527" y="402"/>
                      <a:pt x="527" y="402"/>
                    </a:cubicBezTo>
                    <a:cubicBezTo>
                      <a:pt x="527" y="125"/>
                      <a:pt x="527" y="125"/>
                      <a:pt x="527" y="125"/>
                    </a:cubicBezTo>
                    <a:cubicBezTo>
                      <a:pt x="525" y="125"/>
                      <a:pt x="525" y="125"/>
                      <a:pt x="525" y="125"/>
                    </a:cubicBezTo>
                    <a:cubicBezTo>
                      <a:pt x="515" y="72"/>
                      <a:pt x="471" y="27"/>
                      <a:pt x="40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l" defTabSz="1219170" fontAlgn="auto">
                  <a:spcBef>
                    <a:spcPts val="0"/>
                  </a:spcBef>
                  <a:spcAft>
                    <a:spcPts val="0"/>
                  </a:spcAft>
                </a:pPr>
                <a:endParaRPr lang="zh-CN" altLang="en-US" sz="2400" b="0">
                  <a:solidFill>
                    <a:prstClr val="white"/>
                  </a:solidFill>
                  <a:latin typeface="Agency FB"/>
                </a:endParaRPr>
              </a:p>
            </p:txBody>
          </p:sp>
          <p:sp>
            <p:nvSpPr>
              <p:cNvPr id="36" name="Freeform 230"/>
              <p:cNvSpPr>
                <a:spLocks/>
              </p:cNvSpPr>
              <p:nvPr/>
            </p:nvSpPr>
            <p:spPr bwMode="auto">
              <a:xfrm>
                <a:off x="3598655" y="3487105"/>
                <a:ext cx="54536" cy="68241"/>
              </a:xfrm>
              <a:custGeom>
                <a:avLst/>
                <a:gdLst>
                  <a:gd name="T0" fmla="*/ 0 w 81"/>
                  <a:gd name="T1" fmla="*/ 0 h 101"/>
                  <a:gd name="T2" fmla="*/ 0 w 81"/>
                  <a:gd name="T3" fmla="*/ 55 h 101"/>
                  <a:gd name="T4" fmla="*/ 40 w 81"/>
                  <a:gd name="T5" fmla="*/ 101 h 101"/>
                  <a:gd name="T6" fmla="*/ 81 w 81"/>
                  <a:gd name="T7" fmla="*/ 56 h 101"/>
                  <a:gd name="T8" fmla="*/ 81 w 81"/>
                  <a:gd name="T9" fmla="*/ 0 h 101"/>
                  <a:gd name="T10" fmla="*/ 59 w 81"/>
                  <a:gd name="T11" fmla="*/ 0 h 101"/>
                  <a:gd name="T12" fmla="*/ 59 w 81"/>
                  <a:gd name="T13" fmla="*/ 57 h 101"/>
                  <a:gd name="T14" fmla="*/ 40 w 81"/>
                  <a:gd name="T15" fmla="*/ 83 h 101"/>
                  <a:gd name="T16" fmla="*/ 22 w 81"/>
                  <a:gd name="T17" fmla="*/ 57 h 101"/>
                  <a:gd name="T18" fmla="*/ 22 w 81"/>
                  <a:gd name="T19" fmla="*/ 0 h 101"/>
                  <a:gd name="T20" fmla="*/ 0 w 81"/>
                  <a:gd name="T21" fmla="*/ 0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1" h="101">
                    <a:moveTo>
                      <a:pt x="0" y="0"/>
                    </a:moveTo>
                    <a:cubicBezTo>
                      <a:pt x="0" y="55"/>
                      <a:pt x="0" y="55"/>
                      <a:pt x="0" y="55"/>
                    </a:cubicBezTo>
                    <a:cubicBezTo>
                      <a:pt x="0" y="87"/>
                      <a:pt x="15" y="101"/>
                      <a:pt x="40" y="101"/>
                    </a:cubicBezTo>
                    <a:cubicBezTo>
                      <a:pt x="65" y="101"/>
                      <a:pt x="81" y="86"/>
                      <a:pt x="81" y="56"/>
                    </a:cubicBezTo>
                    <a:cubicBezTo>
                      <a:pt x="81" y="0"/>
                      <a:pt x="81" y="0"/>
                      <a:pt x="81" y="0"/>
                    </a:cubicBezTo>
                    <a:cubicBezTo>
                      <a:pt x="59" y="0"/>
                      <a:pt x="59" y="0"/>
                      <a:pt x="59" y="0"/>
                    </a:cubicBezTo>
                    <a:cubicBezTo>
                      <a:pt x="59" y="57"/>
                      <a:pt x="59" y="57"/>
                      <a:pt x="59" y="57"/>
                    </a:cubicBezTo>
                    <a:cubicBezTo>
                      <a:pt x="59" y="75"/>
                      <a:pt x="52" y="83"/>
                      <a:pt x="40" y="83"/>
                    </a:cubicBezTo>
                    <a:cubicBezTo>
                      <a:pt x="29" y="83"/>
                      <a:pt x="22" y="74"/>
                      <a:pt x="22" y="57"/>
                    </a:cubicBezTo>
                    <a:cubicBezTo>
                      <a:pt x="22" y="0"/>
                      <a:pt x="22" y="0"/>
                      <a:pt x="22"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l" defTabSz="1219170" fontAlgn="auto">
                  <a:spcBef>
                    <a:spcPts val="0"/>
                  </a:spcBef>
                  <a:spcAft>
                    <a:spcPts val="0"/>
                  </a:spcAft>
                </a:pPr>
                <a:endParaRPr lang="zh-CN" altLang="en-US" sz="2400" b="0">
                  <a:solidFill>
                    <a:prstClr val="white"/>
                  </a:solidFill>
                  <a:latin typeface="Agency FB"/>
                </a:endParaRPr>
              </a:p>
            </p:txBody>
          </p:sp>
          <p:sp>
            <p:nvSpPr>
              <p:cNvPr id="37" name="Freeform 231"/>
              <p:cNvSpPr>
                <a:spLocks noEditPoints="1"/>
              </p:cNvSpPr>
              <p:nvPr/>
            </p:nvSpPr>
            <p:spPr bwMode="auto">
              <a:xfrm>
                <a:off x="3666040" y="3486534"/>
                <a:ext cx="47968" cy="67384"/>
              </a:xfrm>
              <a:custGeom>
                <a:avLst/>
                <a:gdLst>
                  <a:gd name="T0" fmla="*/ 31 w 71"/>
                  <a:gd name="T1" fmla="*/ 0 h 100"/>
                  <a:gd name="T2" fmla="*/ 0 w 71"/>
                  <a:gd name="T3" fmla="*/ 2 h 100"/>
                  <a:gd name="T4" fmla="*/ 0 w 71"/>
                  <a:gd name="T5" fmla="*/ 100 h 100"/>
                  <a:gd name="T6" fmla="*/ 23 w 71"/>
                  <a:gd name="T7" fmla="*/ 100 h 100"/>
                  <a:gd name="T8" fmla="*/ 23 w 71"/>
                  <a:gd name="T9" fmla="*/ 65 h 100"/>
                  <a:gd name="T10" fmla="*/ 30 w 71"/>
                  <a:gd name="T11" fmla="*/ 65 h 100"/>
                  <a:gd name="T12" fmla="*/ 62 w 71"/>
                  <a:gd name="T13" fmla="*/ 55 h 100"/>
                  <a:gd name="T14" fmla="*/ 71 w 71"/>
                  <a:gd name="T15" fmla="*/ 31 h 100"/>
                  <a:gd name="T16" fmla="*/ 61 w 71"/>
                  <a:gd name="T17" fmla="*/ 8 h 100"/>
                  <a:gd name="T18" fmla="*/ 31 w 71"/>
                  <a:gd name="T19" fmla="*/ 0 h 100"/>
                  <a:gd name="T20" fmla="*/ 30 w 71"/>
                  <a:gd name="T21" fmla="*/ 48 h 100"/>
                  <a:gd name="T22" fmla="*/ 23 w 71"/>
                  <a:gd name="T23" fmla="*/ 47 h 100"/>
                  <a:gd name="T24" fmla="*/ 23 w 71"/>
                  <a:gd name="T25" fmla="*/ 18 h 100"/>
                  <a:gd name="T26" fmla="*/ 32 w 71"/>
                  <a:gd name="T27" fmla="*/ 17 h 100"/>
                  <a:gd name="T28" fmla="*/ 49 w 71"/>
                  <a:gd name="T29" fmla="*/ 32 h 100"/>
                  <a:gd name="T30" fmla="*/ 30 w 71"/>
                  <a:gd name="T31" fmla="*/ 48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71" h="100">
                    <a:moveTo>
                      <a:pt x="31" y="0"/>
                    </a:moveTo>
                    <a:cubicBezTo>
                      <a:pt x="17" y="0"/>
                      <a:pt x="7" y="1"/>
                      <a:pt x="0" y="2"/>
                    </a:cubicBezTo>
                    <a:cubicBezTo>
                      <a:pt x="0" y="100"/>
                      <a:pt x="0" y="100"/>
                      <a:pt x="0" y="100"/>
                    </a:cubicBezTo>
                    <a:cubicBezTo>
                      <a:pt x="23" y="100"/>
                      <a:pt x="23" y="100"/>
                      <a:pt x="23" y="100"/>
                    </a:cubicBezTo>
                    <a:cubicBezTo>
                      <a:pt x="23" y="65"/>
                      <a:pt x="23" y="65"/>
                      <a:pt x="23" y="65"/>
                    </a:cubicBezTo>
                    <a:cubicBezTo>
                      <a:pt x="25" y="65"/>
                      <a:pt x="27" y="65"/>
                      <a:pt x="30" y="65"/>
                    </a:cubicBezTo>
                    <a:cubicBezTo>
                      <a:pt x="43" y="65"/>
                      <a:pt x="55" y="62"/>
                      <a:pt x="62" y="55"/>
                    </a:cubicBezTo>
                    <a:cubicBezTo>
                      <a:pt x="68" y="49"/>
                      <a:pt x="71" y="41"/>
                      <a:pt x="71" y="31"/>
                    </a:cubicBezTo>
                    <a:cubicBezTo>
                      <a:pt x="71" y="22"/>
                      <a:pt x="67" y="13"/>
                      <a:pt x="61" y="8"/>
                    </a:cubicBezTo>
                    <a:cubicBezTo>
                      <a:pt x="54" y="3"/>
                      <a:pt x="44" y="0"/>
                      <a:pt x="31" y="0"/>
                    </a:cubicBezTo>
                    <a:close/>
                    <a:moveTo>
                      <a:pt x="30" y="48"/>
                    </a:moveTo>
                    <a:cubicBezTo>
                      <a:pt x="27" y="48"/>
                      <a:pt x="24" y="48"/>
                      <a:pt x="23" y="47"/>
                    </a:cubicBezTo>
                    <a:cubicBezTo>
                      <a:pt x="23" y="18"/>
                      <a:pt x="23" y="18"/>
                      <a:pt x="23" y="18"/>
                    </a:cubicBezTo>
                    <a:cubicBezTo>
                      <a:pt x="24" y="18"/>
                      <a:pt x="27" y="17"/>
                      <a:pt x="32" y="17"/>
                    </a:cubicBezTo>
                    <a:cubicBezTo>
                      <a:pt x="43" y="17"/>
                      <a:pt x="49" y="23"/>
                      <a:pt x="49" y="32"/>
                    </a:cubicBezTo>
                    <a:cubicBezTo>
                      <a:pt x="49" y="42"/>
                      <a:pt x="42" y="48"/>
                      <a:pt x="30" y="4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l" defTabSz="1219170" fontAlgn="auto">
                  <a:spcBef>
                    <a:spcPts val="0"/>
                  </a:spcBef>
                  <a:spcAft>
                    <a:spcPts val="0"/>
                  </a:spcAft>
                </a:pPr>
                <a:endParaRPr lang="zh-CN" altLang="en-US" sz="2400" b="0">
                  <a:solidFill>
                    <a:prstClr val="white"/>
                  </a:solidFill>
                  <a:latin typeface="Agency FB"/>
                </a:endParaRPr>
              </a:p>
            </p:txBody>
          </p:sp>
        </p:grpSp>
      </p:grpSp>
      <p:grpSp>
        <p:nvGrpSpPr>
          <p:cNvPr id="38" name="组合 37"/>
          <p:cNvGrpSpPr/>
          <p:nvPr/>
        </p:nvGrpSpPr>
        <p:grpSpPr>
          <a:xfrm>
            <a:off x="7126766" y="1076778"/>
            <a:ext cx="552616" cy="552816"/>
            <a:chOff x="5181486" y="4265651"/>
            <a:chExt cx="414516" cy="414516"/>
          </a:xfrm>
        </p:grpSpPr>
        <p:sp>
          <p:nvSpPr>
            <p:cNvPr id="39" name="椭圆 38"/>
            <p:cNvSpPr/>
            <p:nvPr/>
          </p:nvSpPr>
          <p:spPr>
            <a:xfrm>
              <a:off x="5181486" y="4265651"/>
              <a:ext cx="414516" cy="414516"/>
            </a:xfrm>
            <a:prstGeom prst="ellipse">
              <a:avLst/>
            </a:prstGeom>
            <a:solidFill>
              <a:srgbClr val="C00000"/>
            </a:solidFill>
            <a:ln w="25400">
              <a:gradFill flip="none" rotWithShape="1">
                <a:gsLst>
                  <a:gs pos="0">
                    <a:schemeClr val="bg1">
                      <a:lumMod val="75000"/>
                    </a:schemeClr>
                  </a:gs>
                  <a:gs pos="100000">
                    <a:schemeClr val="bg1"/>
                  </a:gs>
                </a:gsLst>
                <a:lin ang="2700000" scaled="1"/>
                <a:tileRect/>
              </a:gradFill>
            </a:ln>
            <a:effectLst>
              <a:innerShdw blurRad="127000" dist="25400" dir="13500000">
                <a:srgbClr val="000000">
                  <a:alpha val="43137"/>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1219170" fontAlgn="auto">
                <a:spcBef>
                  <a:spcPts val="0"/>
                </a:spcBef>
                <a:spcAft>
                  <a:spcPts val="0"/>
                </a:spcAft>
                <a:defRPr/>
              </a:pPr>
              <a:endParaRPr lang="zh-CN" altLang="en-US" sz="2400" b="0">
                <a:solidFill>
                  <a:srgbClr val="FFFFFF"/>
                </a:solidFill>
                <a:latin typeface="Calibri"/>
                <a:ea typeface="宋体" panose="02010600030101010101" pitchFamily="2" charset="-122"/>
              </a:endParaRPr>
            </a:p>
          </p:txBody>
        </p:sp>
        <p:grpSp>
          <p:nvGrpSpPr>
            <p:cNvPr id="40" name="组合 39"/>
            <p:cNvGrpSpPr/>
            <p:nvPr/>
          </p:nvGrpSpPr>
          <p:grpSpPr>
            <a:xfrm>
              <a:off x="5287222" y="4375239"/>
              <a:ext cx="253419" cy="172633"/>
              <a:chOff x="4895160" y="4287159"/>
              <a:chExt cx="571418" cy="389258"/>
            </a:xfrm>
            <a:solidFill>
              <a:schemeClr val="bg1"/>
            </a:solidFill>
          </p:grpSpPr>
          <p:sp>
            <p:nvSpPr>
              <p:cNvPr id="41" name="Freeform 327"/>
              <p:cNvSpPr>
                <a:spLocks noEditPoints="1"/>
              </p:cNvSpPr>
              <p:nvPr/>
            </p:nvSpPr>
            <p:spPr bwMode="auto">
              <a:xfrm>
                <a:off x="4895160" y="4287159"/>
                <a:ext cx="438051" cy="389258"/>
              </a:xfrm>
              <a:custGeom>
                <a:avLst/>
                <a:gdLst>
                  <a:gd name="T0" fmla="*/ 166 w 171"/>
                  <a:gd name="T1" fmla="*/ 0 h 152"/>
                  <a:gd name="T2" fmla="*/ 5 w 171"/>
                  <a:gd name="T3" fmla="*/ 0 h 152"/>
                  <a:gd name="T4" fmla="*/ 0 w 171"/>
                  <a:gd name="T5" fmla="*/ 5 h 152"/>
                  <a:gd name="T6" fmla="*/ 0 w 171"/>
                  <a:gd name="T7" fmla="*/ 146 h 152"/>
                  <a:gd name="T8" fmla="*/ 5 w 171"/>
                  <a:gd name="T9" fmla="*/ 152 h 152"/>
                  <a:gd name="T10" fmla="*/ 166 w 171"/>
                  <a:gd name="T11" fmla="*/ 152 h 152"/>
                  <a:gd name="T12" fmla="*/ 171 w 171"/>
                  <a:gd name="T13" fmla="*/ 146 h 152"/>
                  <a:gd name="T14" fmla="*/ 171 w 171"/>
                  <a:gd name="T15" fmla="*/ 5 h 152"/>
                  <a:gd name="T16" fmla="*/ 166 w 171"/>
                  <a:gd name="T17" fmla="*/ 0 h 152"/>
                  <a:gd name="T18" fmla="*/ 132 w 171"/>
                  <a:gd name="T19" fmla="*/ 12 h 152"/>
                  <a:gd name="T20" fmla="*/ 139 w 171"/>
                  <a:gd name="T21" fmla="*/ 19 h 152"/>
                  <a:gd name="T22" fmla="*/ 132 w 171"/>
                  <a:gd name="T23" fmla="*/ 26 h 152"/>
                  <a:gd name="T24" fmla="*/ 124 w 171"/>
                  <a:gd name="T25" fmla="*/ 19 h 152"/>
                  <a:gd name="T26" fmla="*/ 132 w 171"/>
                  <a:gd name="T27" fmla="*/ 12 h 152"/>
                  <a:gd name="T28" fmla="*/ 110 w 171"/>
                  <a:gd name="T29" fmla="*/ 12 h 152"/>
                  <a:gd name="T30" fmla="*/ 118 w 171"/>
                  <a:gd name="T31" fmla="*/ 19 h 152"/>
                  <a:gd name="T32" fmla="*/ 110 w 171"/>
                  <a:gd name="T33" fmla="*/ 26 h 152"/>
                  <a:gd name="T34" fmla="*/ 103 w 171"/>
                  <a:gd name="T35" fmla="*/ 19 h 152"/>
                  <a:gd name="T36" fmla="*/ 110 w 171"/>
                  <a:gd name="T37" fmla="*/ 12 h 152"/>
                  <a:gd name="T38" fmla="*/ 160 w 171"/>
                  <a:gd name="T39" fmla="*/ 141 h 152"/>
                  <a:gd name="T40" fmla="*/ 11 w 171"/>
                  <a:gd name="T41" fmla="*/ 141 h 152"/>
                  <a:gd name="T42" fmla="*/ 11 w 171"/>
                  <a:gd name="T43" fmla="*/ 38 h 152"/>
                  <a:gd name="T44" fmla="*/ 160 w 171"/>
                  <a:gd name="T45" fmla="*/ 38 h 152"/>
                  <a:gd name="T46" fmla="*/ 160 w 171"/>
                  <a:gd name="T47" fmla="*/ 141 h 152"/>
                  <a:gd name="T48" fmla="*/ 153 w 171"/>
                  <a:gd name="T49" fmla="*/ 26 h 152"/>
                  <a:gd name="T50" fmla="*/ 146 w 171"/>
                  <a:gd name="T51" fmla="*/ 19 h 152"/>
                  <a:gd name="T52" fmla="*/ 153 w 171"/>
                  <a:gd name="T53" fmla="*/ 12 h 152"/>
                  <a:gd name="T54" fmla="*/ 160 w 171"/>
                  <a:gd name="T55" fmla="*/ 19 h 152"/>
                  <a:gd name="T56" fmla="*/ 153 w 171"/>
                  <a:gd name="T57" fmla="*/ 26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71" h="152">
                    <a:moveTo>
                      <a:pt x="166" y="0"/>
                    </a:moveTo>
                    <a:cubicBezTo>
                      <a:pt x="5" y="0"/>
                      <a:pt x="5" y="0"/>
                      <a:pt x="5" y="0"/>
                    </a:cubicBezTo>
                    <a:cubicBezTo>
                      <a:pt x="2" y="0"/>
                      <a:pt x="0" y="2"/>
                      <a:pt x="0" y="5"/>
                    </a:cubicBezTo>
                    <a:cubicBezTo>
                      <a:pt x="0" y="146"/>
                      <a:pt x="0" y="146"/>
                      <a:pt x="0" y="146"/>
                    </a:cubicBezTo>
                    <a:cubicBezTo>
                      <a:pt x="0" y="149"/>
                      <a:pt x="2" y="152"/>
                      <a:pt x="5" y="152"/>
                    </a:cubicBezTo>
                    <a:cubicBezTo>
                      <a:pt x="166" y="152"/>
                      <a:pt x="166" y="152"/>
                      <a:pt x="166" y="152"/>
                    </a:cubicBezTo>
                    <a:cubicBezTo>
                      <a:pt x="169" y="152"/>
                      <a:pt x="171" y="149"/>
                      <a:pt x="171" y="146"/>
                    </a:cubicBezTo>
                    <a:cubicBezTo>
                      <a:pt x="171" y="5"/>
                      <a:pt x="171" y="5"/>
                      <a:pt x="171" y="5"/>
                    </a:cubicBezTo>
                    <a:cubicBezTo>
                      <a:pt x="171" y="2"/>
                      <a:pt x="169" y="0"/>
                      <a:pt x="166" y="0"/>
                    </a:cubicBezTo>
                    <a:close/>
                    <a:moveTo>
                      <a:pt x="132" y="12"/>
                    </a:moveTo>
                    <a:cubicBezTo>
                      <a:pt x="136" y="12"/>
                      <a:pt x="139" y="15"/>
                      <a:pt x="139" y="19"/>
                    </a:cubicBezTo>
                    <a:cubicBezTo>
                      <a:pt x="139" y="23"/>
                      <a:pt x="136" y="26"/>
                      <a:pt x="132" y="26"/>
                    </a:cubicBezTo>
                    <a:cubicBezTo>
                      <a:pt x="128" y="26"/>
                      <a:pt x="124" y="23"/>
                      <a:pt x="124" y="19"/>
                    </a:cubicBezTo>
                    <a:cubicBezTo>
                      <a:pt x="124" y="15"/>
                      <a:pt x="128" y="12"/>
                      <a:pt x="132" y="12"/>
                    </a:cubicBezTo>
                    <a:close/>
                    <a:moveTo>
                      <a:pt x="110" y="12"/>
                    </a:moveTo>
                    <a:cubicBezTo>
                      <a:pt x="114" y="12"/>
                      <a:pt x="118" y="15"/>
                      <a:pt x="118" y="19"/>
                    </a:cubicBezTo>
                    <a:cubicBezTo>
                      <a:pt x="118" y="23"/>
                      <a:pt x="114" y="26"/>
                      <a:pt x="110" y="26"/>
                    </a:cubicBezTo>
                    <a:cubicBezTo>
                      <a:pt x="106" y="26"/>
                      <a:pt x="103" y="23"/>
                      <a:pt x="103" y="19"/>
                    </a:cubicBezTo>
                    <a:cubicBezTo>
                      <a:pt x="103" y="15"/>
                      <a:pt x="106" y="12"/>
                      <a:pt x="110" y="12"/>
                    </a:cubicBezTo>
                    <a:close/>
                    <a:moveTo>
                      <a:pt x="160" y="141"/>
                    </a:moveTo>
                    <a:cubicBezTo>
                      <a:pt x="11" y="141"/>
                      <a:pt x="11" y="141"/>
                      <a:pt x="11" y="141"/>
                    </a:cubicBezTo>
                    <a:cubicBezTo>
                      <a:pt x="11" y="38"/>
                      <a:pt x="11" y="38"/>
                      <a:pt x="11" y="38"/>
                    </a:cubicBezTo>
                    <a:cubicBezTo>
                      <a:pt x="160" y="38"/>
                      <a:pt x="160" y="38"/>
                      <a:pt x="160" y="38"/>
                    </a:cubicBezTo>
                    <a:lnTo>
                      <a:pt x="160" y="141"/>
                    </a:lnTo>
                    <a:close/>
                    <a:moveTo>
                      <a:pt x="153" y="26"/>
                    </a:moveTo>
                    <a:cubicBezTo>
                      <a:pt x="149" y="26"/>
                      <a:pt x="146" y="23"/>
                      <a:pt x="146" y="19"/>
                    </a:cubicBezTo>
                    <a:cubicBezTo>
                      <a:pt x="146" y="15"/>
                      <a:pt x="149" y="12"/>
                      <a:pt x="153" y="12"/>
                    </a:cubicBezTo>
                    <a:cubicBezTo>
                      <a:pt x="157" y="12"/>
                      <a:pt x="160" y="15"/>
                      <a:pt x="160" y="19"/>
                    </a:cubicBezTo>
                    <a:cubicBezTo>
                      <a:pt x="160" y="23"/>
                      <a:pt x="157" y="26"/>
                      <a:pt x="153"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l" defTabSz="1219170" fontAlgn="auto">
                  <a:spcBef>
                    <a:spcPts val="0"/>
                  </a:spcBef>
                  <a:spcAft>
                    <a:spcPts val="0"/>
                  </a:spcAft>
                </a:pPr>
                <a:endParaRPr lang="zh-CN" altLang="en-US" sz="2400" b="0">
                  <a:solidFill>
                    <a:prstClr val="white"/>
                  </a:solidFill>
                  <a:latin typeface="Agency FB"/>
                </a:endParaRPr>
              </a:p>
            </p:txBody>
          </p:sp>
          <p:sp>
            <p:nvSpPr>
              <p:cNvPr id="42" name="Rectangle 328"/>
              <p:cNvSpPr>
                <a:spLocks noChangeArrowheads="1"/>
              </p:cNvSpPr>
              <p:nvPr/>
            </p:nvSpPr>
            <p:spPr bwMode="auto">
              <a:xfrm>
                <a:off x="4953712" y="4417273"/>
                <a:ext cx="315527" cy="5963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l" defTabSz="1219170" fontAlgn="auto">
                  <a:spcBef>
                    <a:spcPts val="0"/>
                  </a:spcBef>
                  <a:spcAft>
                    <a:spcPts val="0"/>
                  </a:spcAft>
                </a:pPr>
                <a:endParaRPr lang="zh-CN" altLang="en-US" sz="2400" b="0">
                  <a:solidFill>
                    <a:prstClr val="white"/>
                  </a:solidFill>
                  <a:latin typeface="Agency FB"/>
                </a:endParaRPr>
              </a:p>
            </p:txBody>
          </p:sp>
          <p:sp>
            <p:nvSpPr>
              <p:cNvPr id="43" name="Rectangle 329"/>
              <p:cNvSpPr>
                <a:spLocks noChangeArrowheads="1"/>
              </p:cNvSpPr>
              <p:nvPr/>
            </p:nvSpPr>
            <p:spPr bwMode="auto">
              <a:xfrm>
                <a:off x="4953712" y="4501847"/>
                <a:ext cx="99754" cy="10517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l" defTabSz="1219170" fontAlgn="auto">
                  <a:spcBef>
                    <a:spcPts val="0"/>
                  </a:spcBef>
                  <a:spcAft>
                    <a:spcPts val="0"/>
                  </a:spcAft>
                </a:pPr>
                <a:endParaRPr lang="zh-CN" altLang="en-US" sz="2400" b="0">
                  <a:solidFill>
                    <a:prstClr val="white"/>
                  </a:solidFill>
                  <a:latin typeface="Agency FB"/>
                </a:endParaRPr>
              </a:p>
            </p:txBody>
          </p:sp>
          <p:sp>
            <p:nvSpPr>
              <p:cNvPr id="44" name="Rectangle 330"/>
              <p:cNvSpPr>
                <a:spLocks noChangeArrowheads="1"/>
              </p:cNvSpPr>
              <p:nvPr/>
            </p:nvSpPr>
            <p:spPr bwMode="auto">
              <a:xfrm>
                <a:off x="5071899" y="4505100"/>
                <a:ext cx="107344" cy="1301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l" defTabSz="1219170" fontAlgn="auto">
                  <a:spcBef>
                    <a:spcPts val="0"/>
                  </a:spcBef>
                  <a:spcAft>
                    <a:spcPts val="0"/>
                  </a:spcAft>
                </a:pPr>
                <a:endParaRPr lang="zh-CN" altLang="en-US" sz="2400" b="0">
                  <a:solidFill>
                    <a:prstClr val="white"/>
                  </a:solidFill>
                  <a:latin typeface="Agency FB"/>
                </a:endParaRPr>
              </a:p>
            </p:txBody>
          </p:sp>
          <p:sp>
            <p:nvSpPr>
              <p:cNvPr id="45" name="Rectangle 331"/>
              <p:cNvSpPr>
                <a:spLocks noChangeArrowheads="1"/>
              </p:cNvSpPr>
              <p:nvPr/>
            </p:nvSpPr>
            <p:spPr bwMode="auto">
              <a:xfrm>
                <a:off x="5071899" y="4548471"/>
                <a:ext cx="107344" cy="1301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l" defTabSz="1219170" fontAlgn="auto">
                  <a:spcBef>
                    <a:spcPts val="0"/>
                  </a:spcBef>
                  <a:spcAft>
                    <a:spcPts val="0"/>
                  </a:spcAft>
                </a:pPr>
                <a:endParaRPr lang="zh-CN" altLang="en-US" sz="2400" b="0">
                  <a:solidFill>
                    <a:prstClr val="white"/>
                  </a:solidFill>
                  <a:latin typeface="Agency FB"/>
                </a:endParaRPr>
              </a:p>
            </p:txBody>
          </p:sp>
          <p:sp>
            <p:nvSpPr>
              <p:cNvPr id="46" name="Rectangle 332"/>
              <p:cNvSpPr>
                <a:spLocks noChangeArrowheads="1"/>
              </p:cNvSpPr>
              <p:nvPr/>
            </p:nvSpPr>
            <p:spPr bwMode="auto">
              <a:xfrm>
                <a:off x="5071899" y="4589674"/>
                <a:ext cx="107344" cy="1518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l" defTabSz="1219170" fontAlgn="auto">
                  <a:spcBef>
                    <a:spcPts val="0"/>
                  </a:spcBef>
                  <a:spcAft>
                    <a:spcPts val="0"/>
                  </a:spcAft>
                </a:pPr>
                <a:endParaRPr lang="zh-CN" altLang="en-US" sz="2400" b="0">
                  <a:solidFill>
                    <a:prstClr val="white"/>
                  </a:solidFill>
                  <a:latin typeface="Agency FB"/>
                </a:endParaRPr>
              </a:p>
            </p:txBody>
          </p:sp>
          <p:sp>
            <p:nvSpPr>
              <p:cNvPr id="47" name="Freeform 333"/>
              <p:cNvSpPr>
                <a:spLocks/>
              </p:cNvSpPr>
              <p:nvPr/>
            </p:nvSpPr>
            <p:spPr bwMode="auto">
              <a:xfrm>
                <a:off x="5225867" y="4569073"/>
                <a:ext cx="40119" cy="41203"/>
              </a:xfrm>
              <a:custGeom>
                <a:avLst/>
                <a:gdLst>
                  <a:gd name="T0" fmla="*/ 11 w 37"/>
                  <a:gd name="T1" fmla="*/ 0 h 38"/>
                  <a:gd name="T2" fmla="*/ 11 w 37"/>
                  <a:gd name="T3" fmla="*/ 2 h 38"/>
                  <a:gd name="T4" fmla="*/ 0 w 37"/>
                  <a:gd name="T5" fmla="*/ 38 h 38"/>
                  <a:gd name="T6" fmla="*/ 35 w 37"/>
                  <a:gd name="T7" fmla="*/ 26 h 38"/>
                  <a:gd name="T8" fmla="*/ 37 w 37"/>
                  <a:gd name="T9" fmla="*/ 26 h 38"/>
                  <a:gd name="T10" fmla="*/ 11 w 37"/>
                  <a:gd name="T11" fmla="*/ 0 h 38"/>
                </a:gdLst>
                <a:ahLst/>
                <a:cxnLst>
                  <a:cxn ang="0">
                    <a:pos x="T0" y="T1"/>
                  </a:cxn>
                  <a:cxn ang="0">
                    <a:pos x="T2" y="T3"/>
                  </a:cxn>
                  <a:cxn ang="0">
                    <a:pos x="T4" y="T5"/>
                  </a:cxn>
                  <a:cxn ang="0">
                    <a:pos x="T6" y="T7"/>
                  </a:cxn>
                  <a:cxn ang="0">
                    <a:pos x="T8" y="T9"/>
                  </a:cxn>
                  <a:cxn ang="0">
                    <a:pos x="T10" y="T11"/>
                  </a:cxn>
                </a:cxnLst>
                <a:rect l="0" t="0" r="r" b="b"/>
                <a:pathLst>
                  <a:path w="37" h="38">
                    <a:moveTo>
                      <a:pt x="11" y="0"/>
                    </a:moveTo>
                    <a:lnTo>
                      <a:pt x="11" y="2"/>
                    </a:lnTo>
                    <a:lnTo>
                      <a:pt x="0" y="38"/>
                    </a:lnTo>
                    <a:lnTo>
                      <a:pt x="35" y="26"/>
                    </a:lnTo>
                    <a:lnTo>
                      <a:pt x="37" y="26"/>
                    </a:lnTo>
                    <a:lnTo>
                      <a:pt x="1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l" defTabSz="1219170" fontAlgn="auto">
                  <a:spcBef>
                    <a:spcPts val="0"/>
                  </a:spcBef>
                  <a:spcAft>
                    <a:spcPts val="0"/>
                  </a:spcAft>
                </a:pPr>
                <a:endParaRPr lang="zh-CN" altLang="en-US" sz="2400" b="0">
                  <a:solidFill>
                    <a:prstClr val="white"/>
                  </a:solidFill>
                  <a:latin typeface="Agency FB"/>
                </a:endParaRPr>
              </a:p>
            </p:txBody>
          </p:sp>
          <p:sp>
            <p:nvSpPr>
              <p:cNvPr id="48" name="Freeform 334"/>
              <p:cNvSpPr>
                <a:spLocks/>
              </p:cNvSpPr>
              <p:nvPr/>
            </p:nvSpPr>
            <p:spPr bwMode="auto">
              <a:xfrm>
                <a:off x="5389594" y="4366311"/>
                <a:ext cx="76984" cy="79153"/>
              </a:xfrm>
              <a:custGeom>
                <a:avLst/>
                <a:gdLst>
                  <a:gd name="T0" fmla="*/ 23 w 30"/>
                  <a:gd name="T1" fmla="*/ 31 h 31"/>
                  <a:gd name="T2" fmla="*/ 28 w 30"/>
                  <a:gd name="T3" fmla="*/ 25 h 31"/>
                  <a:gd name="T4" fmla="*/ 28 w 30"/>
                  <a:gd name="T5" fmla="*/ 18 h 31"/>
                  <a:gd name="T6" fmla="*/ 13 w 30"/>
                  <a:gd name="T7" fmla="*/ 2 h 31"/>
                  <a:gd name="T8" fmla="*/ 6 w 30"/>
                  <a:gd name="T9" fmla="*/ 2 h 31"/>
                  <a:gd name="T10" fmla="*/ 0 w 30"/>
                  <a:gd name="T11" fmla="*/ 8 h 31"/>
                  <a:gd name="T12" fmla="*/ 23 w 30"/>
                  <a:gd name="T13" fmla="*/ 31 h 31"/>
                </a:gdLst>
                <a:ahLst/>
                <a:cxnLst>
                  <a:cxn ang="0">
                    <a:pos x="T0" y="T1"/>
                  </a:cxn>
                  <a:cxn ang="0">
                    <a:pos x="T2" y="T3"/>
                  </a:cxn>
                  <a:cxn ang="0">
                    <a:pos x="T4" y="T5"/>
                  </a:cxn>
                  <a:cxn ang="0">
                    <a:pos x="T6" y="T7"/>
                  </a:cxn>
                  <a:cxn ang="0">
                    <a:pos x="T8" y="T9"/>
                  </a:cxn>
                  <a:cxn ang="0">
                    <a:pos x="T10" y="T11"/>
                  </a:cxn>
                  <a:cxn ang="0">
                    <a:pos x="T12" y="T13"/>
                  </a:cxn>
                </a:cxnLst>
                <a:rect l="0" t="0" r="r" b="b"/>
                <a:pathLst>
                  <a:path w="30" h="31">
                    <a:moveTo>
                      <a:pt x="23" y="31"/>
                    </a:moveTo>
                    <a:cubicBezTo>
                      <a:pt x="28" y="25"/>
                      <a:pt x="28" y="25"/>
                      <a:pt x="28" y="25"/>
                    </a:cubicBezTo>
                    <a:cubicBezTo>
                      <a:pt x="30" y="23"/>
                      <a:pt x="30" y="20"/>
                      <a:pt x="28" y="18"/>
                    </a:cubicBezTo>
                    <a:cubicBezTo>
                      <a:pt x="13" y="2"/>
                      <a:pt x="13" y="2"/>
                      <a:pt x="13" y="2"/>
                    </a:cubicBezTo>
                    <a:cubicBezTo>
                      <a:pt x="11" y="0"/>
                      <a:pt x="8" y="0"/>
                      <a:pt x="6" y="2"/>
                    </a:cubicBezTo>
                    <a:cubicBezTo>
                      <a:pt x="0" y="8"/>
                      <a:pt x="0" y="8"/>
                      <a:pt x="0" y="8"/>
                    </a:cubicBezTo>
                    <a:lnTo>
                      <a:pt x="23" y="3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l" defTabSz="1219170" fontAlgn="auto">
                  <a:spcBef>
                    <a:spcPts val="0"/>
                  </a:spcBef>
                  <a:spcAft>
                    <a:spcPts val="0"/>
                  </a:spcAft>
                </a:pPr>
                <a:endParaRPr lang="zh-CN" altLang="en-US" sz="2400" b="0">
                  <a:solidFill>
                    <a:prstClr val="white"/>
                  </a:solidFill>
                  <a:latin typeface="Agency FB"/>
                </a:endParaRPr>
              </a:p>
            </p:txBody>
          </p:sp>
          <p:sp>
            <p:nvSpPr>
              <p:cNvPr id="49" name="Freeform 335"/>
              <p:cNvSpPr>
                <a:spLocks/>
              </p:cNvSpPr>
              <p:nvPr/>
            </p:nvSpPr>
            <p:spPr bwMode="auto">
              <a:xfrm>
                <a:off x="5258396" y="4394503"/>
                <a:ext cx="182160" cy="182160"/>
              </a:xfrm>
              <a:custGeom>
                <a:avLst/>
                <a:gdLst>
                  <a:gd name="T0" fmla="*/ 49 w 71"/>
                  <a:gd name="T1" fmla="*/ 0 h 71"/>
                  <a:gd name="T2" fmla="*/ 48 w 71"/>
                  <a:gd name="T3" fmla="*/ 0 h 71"/>
                  <a:gd name="T4" fmla="*/ 2 w 71"/>
                  <a:gd name="T5" fmla="*/ 47 h 71"/>
                  <a:gd name="T6" fmla="*/ 2 w 71"/>
                  <a:gd name="T7" fmla="*/ 54 h 71"/>
                  <a:gd name="T8" fmla="*/ 2 w 71"/>
                  <a:gd name="T9" fmla="*/ 55 h 71"/>
                  <a:gd name="T10" fmla="*/ 8 w 71"/>
                  <a:gd name="T11" fmla="*/ 56 h 71"/>
                  <a:gd name="T12" fmla="*/ 9 w 71"/>
                  <a:gd name="T13" fmla="*/ 62 h 71"/>
                  <a:gd name="T14" fmla="*/ 9 w 71"/>
                  <a:gd name="T15" fmla="*/ 62 h 71"/>
                  <a:gd name="T16" fmla="*/ 15 w 71"/>
                  <a:gd name="T17" fmla="*/ 63 h 71"/>
                  <a:gd name="T18" fmla="*/ 16 w 71"/>
                  <a:gd name="T19" fmla="*/ 69 h 71"/>
                  <a:gd name="T20" fmla="*/ 17 w 71"/>
                  <a:gd name="T21" fmla="*/ 69 h 71"/>
                  <a:gd name="T22" fmla="*/ 24 w 71"/>
                  <a:gd name="T23" fmla="*/ 69 h 71"/>
                  <a:gd name="T24" fmla="*/ 71 w 71"/>
                  <a:gd name="T25" fmla="*/ 23 h 71"/>
                  <a:gd name="T26" fmla="*/ 71 w 71"/>
                  <a:gd name="T27" fmla="*/ 22 h 71"/>
                  <a:gd name="T28" fmla="*/ 49 w 71"/>
                  <a:gd name="T29" fmla="*/ 0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1" h="71">
                    <a:moveTo>
                      <a:pt x="49" y="0"/>
                    </a:moveTo>
                    <a:cubicBezTo>
                      <a:pt x="49" y="0"/>
                      <a:pt x="48" y="0"/>
                      <a:pt x="48" y="0"/>
                    </a:cubicBezTo>
                    <a:cubicBezTo>
                      <a:pt x="2" y="47"/>
                      <a:pt x="2" y="47"/>
                      <a:pt x="2" y="47"/>
                    </a:cubicBezTo>
                    <a:cubicBezTo>
                      <a:pt x="0" y="49"/>
                      <a:pt x="0" y="52"/>
                      <a:pt x="2" y="54"/>
                    </a:cubicBezTo>
                    <a:cubicBezTo>
                      <a:pt x="2" y="55"/>
                      <a:pt x="2" y="55"/>
                      <a:pt x="2" y="55"/>
                    </a:cubicBezTo>
                    <a:cubicBezTo>
                      <a:pt x="4" y="56"/>
                      <a:pt x="6" y="57"/>
                      <a:pt x="8" y="56"/>
                    </a:cubicBezTo>
                    <a:cubicBezTo>
                      <a:pt x="7" y="58"/>
                      <a:pt x="7" y="60"/>
                      <a:pt x="9" y="62"/>
                    </a:cubicBezTo>
                    <a:cubicBezTo>
                      <a:pt x="9" y="62"/>
                      <a:pt x="9" y="62"/>
                      <a:pt x="9" y="62"/>
                    </a:cubicBezTo>
                    <a:cubicBezTo>
                      <a:pt x="11" y="64"/>
                      <a:pt x="13" y="64"/>
                      <a:pt x="15" y="63"/>
                    </a:cubicBezTo>
                    <a:cubicBezTo>
                      <a:pt x="14" y="65"/>
                      <a:pt x="15" y="67"/>
                      <a:pt x="16" y="69"/>
                    </a:cubicBezTo>
                    <a:cubicBezTo>
                      <a:pt x="17" y="69"/>
                      <a:pt x="17" y="69"/>
                      <a:pt x="17" y="69"/>
                    </a:cubicBezTo>
                    <a:cubicBezTo>
                      <a:pt x="19" y="71"/>
                      <a:pt x="22" y="71"/>
                      <a:pt x="24" y="69"/>
                    </a:cubicBezTo>
                    <a:cubicBezTo>
                      <a:pt x="71" y="23"/>
                      <a:pt x="71" y="23"/>
                      <a:pt x="71" y="23"/>
                    </a:cubicBezTo>
                    <a:cubicBezTo>
                      <a:pt x="71" y="23"/>
                      <a:pt x="71" y="22"/>
                      <a:pt x="71" y="22"/>
                    </a:cubicBezTo>
                    <a:lnTo>
                      <a:pt x="4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l" defTabSz="1219170" fontAlgn="auto">
                  <a:spcBef>
                    <a:spcPts val="0"/>
                  </a:spcBef>
                  <a:spcAft>
                    <a:spcPts val="0"/>
                  </a:spcAft>
                </a:pPr>
                <a:endParaRPr lang="zh-CN" altLang="en-US" sz="2400" b="0">
                  <a:solidFill>
                    <a:prstClr val="white"/>
                  </a:solidFill>
                  <a:latin typeface="Agency FB"/>
                </a:endParaRPr>
              </a:p>
            </p:txBody>
          </p:sp>
        </p:grpSp>
      </p:grpSp>
      <p:grpSp>
        <p:nvGrpSpPr>
          <p:cNvPr id="50" name="组合 49"/>
          <p:cNvGrpSpPr/>
          <p:nvPr/>
        </p:nvGrpSpPr>
        <p:grpSpPr>
          <a:xfrm>
            <a:off x="6386797" y="1076778"/>
            <a:ext cx="552616" cy="552816"/>
            <a:chOff x="4626437" y="4265651"/>
            <a:chExt cx="414516" cy="414516"/>
          </a:xfrm>
        </p:grpSpPr>
        <p:sp>
          <p:nvSpPr>
            <p:cNvPr id="51" name="椭圆 50"/>
            <p:cNvSpPr/>
            <p:nvPr/>
          </p:nvSpPr>
          <p:spPr>
            <a:xfrm>
              <a:off x="4626437" y="4265651"/>
              <a:ext cx="414516" cy="414516"/>
            </a:xfrm>
            <a:prstGeom prst="ellipse">
              <a:avLst/>
            </a:prstGeom>
            <a:solidFill>
              <a:srgbClr val="C00000"/>
            </a:solidFill>
            <a:ln w="25400">
              <a:gradFill flip="none" rotWithShape="1">
                <a:gsLst>
                  <a:gs pos="0">
                    <a:schemeClr val="bg1">
                      <a:lumMod val="75000"/>
                    </a:schemeClr>
                  </a:gs>
                  <a:gs pos="100000">
                    <a:schemeClr val="bg1"/>
                  </a:gs>
                </a:gsLst>
                <a:lin ang="2700000" scaled="1"/>
                <a:tileRect/>
              </a:gradFill>
            </a:ln>
            <a:effectLst>
              <a:innerShdw blurRad="127000" dist="25400" dir="13500000">
                <a:srgbClr val="000000">
                  <a:alpha val="43137"/>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1219170" fontAlgn="auto">
                <a:spcBef>
                  <a:spcPts val="0"/>
                </a:spcBef>
                <a:spcAft>
                  <a:spcPts val="0"/>
                </a:spcAft>
                <a:defRPr/>
              </a:pPr>
              <a:endParaRPr lang="zh-CN" altLang="en-US" sz="2400" b="0">
                <a:solidFill>
                  <a:prstClr val="white"/>
                </a:solidFill>
                <a:latin typeface="Calibri"/>
                <a:ea typeface="宋体" panose="02010600030101010101" pitchFamily="2" charset="-122"/>
              </a:endParaRPr>
            </a:p>
          </p:txBody>
        </p:sp>
        <p:grpSp>
          <p:nvGrpSpPr>
            <p:cNvPr id="52" name="组合 51"/>
            <p:cNvGrpSpPr/>
            <p:nvPr/>
          </p:nvGrpSpPr>
          <p:grpSpPr>
            <a:xfrm>
              <a:off x="4710891" y="4356960"/>
              <a:ext cx="232896" cy="199705"/>
              <a:chOff x="3546346" y="2339026"/>
              <a:chExt cx="897787" cy="769842"/>
            </a:xfrm>
            <a:solidFill>
              <a:schemeClr val="bg1"/>
            </a:solidFill>
          </p:grpSpPr>
          <p:sp>
            <p:nvSpPr>
              <p:cNvPr id="53" name="Rectangle 227"/>
              <p:cNvSpPr>
                <a:spLocks noChangeArrowheads="1"/>
              </p:cNvSpPr>
              <p:nvPr/>
            </p:nvSpPr>
            <p:spPr bwMode="auto">
              <a:xfrm>
                <a:off x="3561526" y="3077423"/>
                <a:ext cx="882607" cy="3144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l" defTabSz="1219170" fontAlgn="auto">
                  <a:spcBef>
                    <a:spcPts val="0"/>
                  </a:spcBef>
                  <a:spcAft>
                    <a:spcPts val="0"/>
                  </a:spcAft>
                </a:pPr>
                <a:endParaRPr lang="zh-CN" altLang="en-US" sz="2400" b="0">
                  <a:solidFill>
                    <a:srgbClr val="000000"/>
                  </a:solidFill>
                  <a:latin typeface="Agency FB"/>
                </a:endParaRPr>
              </a:p>
            </p:txBody>
          </p:sp>
          <p:sp>
            <p:nvSpPr>
              <p:cNvPr id="54" name="Freeform 228"/>
              <p:cNvSpPr>
                <a:spLocks/>
              </p:cNvSpPr>
              <p:nvPr/>
            </p:nvSpPr>
            <p:spPr bwMode="auto">
              <a:xfrm>
                <a:off x="3617909" y="2844302"/>
                <a:ext cx="125777" cy="210351"/>
              </a:xfrm>
              <a:custGeom>
                <a:avLst/>
                <a:gdLst>
                  <a:gd name="T0" fmla="*/ 6 w 49"/>
                  <a:gd name="T1" fmla="*/ 82 h 82"/>
                  <a:gd name="T2" fmla="*/ 43 w 49"/>
                  <a:gd name="T3" fmla="*/ 82 h 82"/>
                  <a:gd name="T4" fmla="*/ 49 w 49"/>
                  <a:gd name="T5" fmla="*/ 76 h 82"/>
                  <a:gd name="T6" fmla="*/ 49 w 49"/>
                  <a:gd name="T7" fmla="*/ 0 h 82"/>
                  <a:gd name="T8" fmla="*/ 0 w 49"/>
                  <a:gd name="T9" fmla="*/ 49 h 82"/>
                  <a:gd name="T10" fmla="*/ 0 w 49"/>
                  <a:gd name="T11" fmla="*/ 76 h 82"/>
                  <a:gd name="T12" fmla="*/ 6 w 49"/>
                  <a:gd name="T13" fmla="*/ 82 h 82"/>
                </a:gdLst>
                <a:ahLst/>
                <a:cxnLst>
                  <a:cxn ang="0">
                    <a:pos x="T0" y="T1"/>
                  </a:cxn>
                  <a:cxn ang="0">
                    <a:pos x="T2" y="T3"/>
                  </a:cxn>
                  <a:cxn ang="0">
                    <a:pos x="T4" y="T5"/>
                  </a:cxn>
                  <a:cxn ang="0">
                    <a:pos x="T6" y="T7"/>
                  </a:cxn>
                  <a:cxn ang="0">
                    <a:pos x="T8" y="T9"/>
                  </a:cxn>
                  <a:cxn ang="0">
                    <a:pos x="T10" y="T11"/>
                  </a:cxn>
                  <a:cxn ang="0">
                    <a:pos x="T12" y="T13"/>
                  </a:cxn>
                </a:cxnLst>
                <a:rect l="0" t="0" r="r" b="b"/>
                <a:pathLst>
                  <a:path w="49" h="82">
                    <a:moveTo>
                      <a:pt x="6" y="82"/>
                    </a:moveTo>
                    <a:cubicBezTo>
                      <a:pt x="43" y="82"/>
                      <a:pt x="43" y="82"/>
                      <a:pt x="43" y="82"/>
                    </a:cubicBezTo>
                    <a:cubicBezTo>
                      <a:pt x="46" y="82"/>
                      <a:pt x="49" y="79"/>
                      <a:pt x="49" y="76"/>
                    </a:cubicBezTo>
                    <a:cubicBezTo>
                      <a:pt x="49" y="0"/>
                      <a:pt x="49" y="0"/>
                      <a:pt x="49" y="0"/>
                    </a:cubicBezTo>
                    <a:cubicBezTo>
                      <a:pt x="0" y="49"/>
                      <a:pt x="0" y="49"/>
                      <a:pt x="0" y="49"/>
                    </a:cubicBezTo>
                    <a:cubicBezTo>
                      <a:pt x="0" y="76"/>
                      <a:pt x="0" y="76"/>
                      <a:pt x="0" y="76"/>
                    </a:cubicBezTo>
                    <a:cubicBezTo>
                      <a:pt x="0" y="79"/>
                      <a:pt x="3" y="82"/>
                      <a:pt x="6" y="8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l" defTabSz="1219170" fontAlgn="auto">
                  <a:spcBef>
                    <a:spcPts val="0"/>
                  </a:spcBef>
                  <a:spcAft>
                    <a:spcPts val="0"/>
                  </a:spcAft>
                </a:pPr>
                <a:endParaRPr lang="zh-CN" altLang="en-US" sz="2400" b="0">
                  <a:solidFill>
                    <a:srgbClr val="000000"/>
                  </a:solidFill>
                  <a:latin typeface="Agency FB"/>
                </a:endParaRPr>
              </a:p>
            </p:txBody>
          </p:sp>
          <p:sp>
            <p:nvSpPr>
              <p:cNvPr id="55" name="Freeform 229"/>
              <p:cNvSpPr>
                <a:spLocks/>
              </p:cNvSpPr>
              <p:nvPr/>
            </p:nvSpPr>
            <p:spPr bwMode="auto">
              <a:xfrm>
                <a:off x="3779467" y="2682744"/>
                <a:ext cx="122524" cy="371910"/>
              </a:xfrm>
              <a:custGeom>
                <a:avLst/>
                <a:gdLst>
                  <a:gd name="T0" fmla="*/ 5 w 48"/>
                  <a:gd name="T1" fmla="*/ 145 h 145"/>
                  <a:gd name="T2" fmla="*/ 43 w 48"/>
                  <a:gd name="T3" fmla="*/ 145 h 145"/>
                  <a:gd name="T4" fmla="*/ 48 w 48"/>
                  <a:gd name="T5" fmla="*/ 139 h 145"/>
                  <a:gd name="T6" fmla="*/ 48 w 48"/>
                  <a:gd name="T7" fmla="*/ 0 h 145"/>
                  <a:gd name="T8" fmla="*/ 0 w 48"/>
                  <a:gd name="T9" fmla="*/ 49 h 145"/>
                  <a:gd name="T10" fmla="*/ 0 w 48"/>
                  <a:gd name="T11" fmla="*/ 139 h 145"/>
                  <a:gd name="T12" fmla="*/ 5 w 48"/>
                  <a:gd name="T13" fmla="*/ 145 h 145"/>
                </a:gdLst>
                <a:ahLst/>
                <a:cxnLst>
                  <a:cxn ang="0">
                    <a:pos x="T0" y="T1"/>
                  </a:cxn>
                  <a:cxn ang="0">
                    <a:pos x="T2" y="T3"/>
                  </a:cxn>
                  <a:cxn ang="0">
                    <a:pos x="T4" y="T5"/>
                  </a:cxn>
                  <a:cxn ang="0">
                    <a:pos x="T6" y="T7"/>
                  </a:cxn>
                  <a:cxn ang="0">
                    <a:pos x="T8" y="T9"/>
                  </a:cxn>
                  <a:cxn ang="0">
                    <a:pos x="T10" y="T11"/>
                  </a:cxn>
                  <a:cxn ang="0">
                    <a:pos x="T12" y="T13"/>
                  </a:cxn>
                </a:cxnLst>
                <a:rect l="0" t="0" r="r" b="b"/>
                <a:pathLst>
                  <a:path w="48" h="145">
                    <a:moveTo>
                      <a:pt x="5" y="145"/>
                    </a:moveTo>
                    <a:cubicBezTo>
                      <a:pt x="43" y="145"/>
                      <a:pt x="43" y="145"/>
                      <a:pt x="43" y="145"/>
                    </a:cubicBezTo>
                    <a:cubicBezTo>
                      <a:pt x="46" y="145"/>
                      <a:pt x="48" y="142"/>
                      <a:pt x="48" y="139"/>
                    </a:cubicBezTo>
                    <a:cubicBezTo>
                      <a:pt x="48" y="0"/>
                      <a:pt x="48" y="0"/>
                      <a:pt x="48" y="0"/>
                    </a:cubicBezTo>
                    <a:cubicBezTo>
                      <a:pt x="0" y="49"/>
                      <a:pt x="0" y="49"/>
                      <a:pt x="0" y="49"/>
                    </a:cubicBezTo>
                    <a:cubicBezTo>
                      <a:pt x="0" y="139"/>
                      <a:pt x="0" y="139"/>
                      <a:pt x="0" y="139"/>
                    </a:cubicBezTo>
                    <a:cubicBezTo>
                      <a:pt x="0" y="142"/>
                      <a:pt x="2" y="145"/>
                      <a:pt x="5" y="1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l" defTabSz="1219170" fontAlgn="auto">
                  <a:spcBef>
                    <a:spcPts val="0"/>
                  </a:spcBef>
                  <a:spcAft>
                    <a:spcPts val="0"/>
                  </a:spcAft>
                </a:pPr>
                <a:endParaRPr lang="zh-CN" altLang="en-US" sz="2400" b="0">
                  <a:solidFill>
                    <a:srgbClr val="000000"/>
                  </a:solidFill>
                  <a:latin typeface="Agency FB"/>
                </a:endParaRPr>
              </a:p>
            </p:txBody>
          </p:sp>
          <p:sp>
            <p:nvSpPr>
              <p:cNvPr id="56" name="Freeform 230"/>
              <p:cNvSpPr>
                <a:spLocks/>
              </p:cNvSpPr>
              <p:nvPr/>
            </p:nvSpPr>
            <p:spPr bwMode="auto">
              <a:xfrm>
                <a:off x="3938857" y="2713104"/>
                <a:ext cx="124693" cy="341550"/>
              </a:xfrm>
              <a:custGeom>
                <a:avLst/>
                <a:gdLst>
                  <a:gd name="T0" fmla="*/ 22 w 49"/>
                  <a:gd name="T1" fmla="*/ 22 h 133"/>
                  <a:gd name="T2" fmla="*/ 0 w 49"/>
                  <a:gd name="T3" fmla="*/ 0 h 133"/>
                  <a:gd name="T4" fmla="*/ 0 w 49"/>
                  <a:gd name="T5" fmla="*/ 127 h 133"/>
                  <a:gd name="T6" fmla="*/ 6 w 49"/>
                  <a:gd name="T7" fmla="*/ 133 h 133"/>
                  <a:gd name="T8" fmla="*/ 43 w 49"/>
                  <a:gd name="T9" fmla="*/ 133 h 133"/>
                  <a:gd name="T10" fmla="*/ 49 w 49"/>
                  <a:gd name="T11" fmla="*/ 127 h 133"/>
                  <a:gd name="T12" fmla="*/ 49 w 49"/>
                  <a:gd name="T13" fmla="*/ 26 h 133"/>
                  <a:gd name="T14" fmla="*/ 38 w 49"/>
                  <a:gd name="T15" fmla="*/ 29 h 133"/>
                  <a:gd name="T16" fmla="*/ 22 w 49"/>
                  <a:gd name="T17" fmla="*/ 22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9" h="133">
                    <a:moveTo>
                      <a:pt x="22" y="22"/>
                    </a:moveTo>
                    <a:cubicBezTo>
                      <a:pt x="0" y="0"/>
                      <a:pt x="0" y="0"/>
                      <a:pt x="0" y="0"/>
                    </a:cubicBezTo>
                    <a:cubicBezTo>
                      <a:pt x="0" y="127"/>
                      <a:pt x="0" y="127"/>
                      <a:pt x="0" y="127"/>
                    </a:cubicBezTo>
                    <a:cubicBezTo>
                      <a:pt x="0" y="130"/>
                      <a:pt x="3" y="133"/>
                      <a:pt x="6" y="133"/>
                    </a:cubicBezTo>
                    <a:cubicBezTo>
                      <a:pt x="43" y="133"/>
                      <a:pt x="43" y="133"/>
                      <a:pt x="43" y="133"/>
                    </a:cubicBezTo>
                    <a:cubicBezTo>
                      <a:pt x="46" y="133"/>
                      <a:pt x="49" y="130"/>
                      <a:pt x="49" y="127"/>
                    </a:cubicBezTo>
                    <a:cubicBezTo>
                      <a:pt x="49" y="26"/>
                      <a:pt x="49" y="26"/>
                      <a:pt x="49" y="26"/>
                    </a:cubicBezTo>
                    <a:cubicBezTo>
                      <a:pt x="46" y="28"/>
                      <a:pt x="42" y="29"/>
                      <a:pt x="38" y="29"/>
                    </a:cubicBezTo>
                    <a:cubicBezTo>
                      <a:pt x="32" y="29"/>
                      <a:pt x="27" y="26"/>
                      <a:pt x="22" y="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l" defTabSz="1219170" fontAlgn="auto">
                  <a:spcBef>
                    <a:spcPts val="0"/>
                  </a:spcBef>
                  <a:spcAft>
                    <a:spcPts val="0"/>
                  </a:spcAft>
                </a:pPr>
                <a:endParaRPr lang="zh-CN" altLang="en-US" sz="2400" b="0">
                  <a:solidFill>
                    <a:srgbClr val="000000"/>
                  </a:solidFill>
                  <a:latin typeface="Agency FB"/>
                </a:endParaRPr>
              </a:p>
            </p:txBody>
          </p:sp>
          <p:sp>
            <p:nvSpPr>
              <p:cNvPr id="57" name="Freeform 231"/>
              <p:cNvSpPr>
                <a:spLocks/>
              </p:cNvSpPr>
              <p:nvPr/>
            </p:nvSpPr>
            <p:spPr bwMode="auto">
              <a:xfrm>
                <a:off x="4100415" y="2624193"/>
                <a:ext cx="122524" cy="430461"/>
              </a:xfrm>
              <a:custGeom>
                <a:avLst/>
                <a:gdLst>
                  <a:gd name="T0" fmla="*/ 5 w 48"/>
                  <a:gd name="T1" fmla="*/ 168 h 168"/>
                  <a:gd name="T2" fmla="*/ 43 w 48"/>
                  <a:gd name="T3" fmla="*/ 168 h 168"/>
                  <a:gd name="T4" fmla="*/ 48 w 48"/>
                  <a:gd name="T5" fmla="*/ 162 h 168"/>
                  <a:gd name="T6" fmla="*/ 48 w 48"/>
                  <a:gd name="T7" fmla="*/ 0 h 168"/>
                  <a:gd name="T8" fmla="*/ 0 w 48"/>
                  <a:gd name="T9" fmla="*/ 48 h 168"/>
                  <a:gd name="T10" fmla="*/ 0 w 48"/>
                  <a:gd name="T11" fmla="*/ 162 h 168"/>
                  <a:gd name="T12" fmla="*/ 5 w 48"/>
                  <a:gd name="T13" fmla="*/ 168 h 168"/>
                </a:gdLst>
                <a:ahLst/>
                <a:cxnLst>
                  <a:cxn ang="0">
                    <a:pos x="T0" y="T1"/>
                  </a:cxn>
                  <a:cxn ang="0">
                    <a:pos x="T2" y="T3"/>
                  </a:cxn>
                  <a:cxn ang="0">
                    <a:pos x="T4" y="T5"/>
                  </a:cxn>
                  <a:cxn ang="0">
                    <a:pos x="T6" y="T7"/>
                  </a:cxn>
                  <a:cxn ang="0">
                    <a:pos x="T8" y="T9"/>
                  </a:cxn>
                  <a:cxn ang="0">
                    <a:pos x="T10" y="T11"/>
                  </a:cxn>
                  <a:cxn ang="0">
                    <a:pos x="T12" y="T13"/>
                  </a:cxn>
                </a:cxnLst>
                <a:rect l="0" t="0" r="r" b="b"/>
                <a:pathLst>
                  <a:path w="48" h="168">
                    <a:moveTo>
                      <a:pt x="5" y="168"/>
                    </a:moveTo>
                    <a:cubicBezTo>
                      <a:pt x="43" y="168"/>
                      <a:pt x="43" y="168"/>
                      <a:pt x="43" y="168"/>
                    </a:cubicBezTo>
                    <a:cubicBezTo>
                      <a:pt x="46" y="168"/>
                      <a:pt x="48" y="165"/>
                      <a:pt x="48" y="162"/>
                    </a:cubicBezTo>
                    <a:cubicBezTo>
                      <a:pt x="48" y="0"/>
                      <a:pt x="48" y="0"/>
                      <a:pt x="48" y="0"/>
                    </a:cubicBezTo>
                    <a:cubicBezTo>
                      <a:pt x="0" y="48"/>
                      <a:pt x="0" y="48"/>
                      <a:pt x="0" y="48"/>
                    </a:cubicBezTo>
                    <a:cubicBezTo>
                      <a:pt x="0" y="162"/>
                      <a:pt x="0" y="162"/>
                      <a:pt x="0" y="162"/>
                    </a:cubicBezTo>
                    <a:cubicBezTo>
                      <a:pt x="0" y="165"/>
                      <a:pt x="2" y="168"/>
                      <a:pt x="5" y="16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l" defTabSz="1219170" fontAlgn="auto">
                  <a:spcBef>
                    <a:spcPts val="0"/>
                  </a:spcBef>
                  <a:spcAft>
                    <a:spcPts val="0"/>
                  </a:spcAft>
                </a:pPr>
                <a:endParaRPr lang="zh-CN" altLang="en-US" sz="2400" b="0">
                  <a:solidFill>
                    <a:srgbClr val="000000"/>
                  </a:solidFill>
                  <a:latin typeface="Agency FB"/>
                </a:endParaRPr>
              </a:p>
            </p:txBody>
          </p:sp>
          <p:sp>
            <p:nvSpPr>
              <p:cNvPr id="58" name="Freeform 232"/>
              <p:cNvSpPr>
                <a:spLocks/>
              </p:cNvSpPr>
              <p:nvPr/>
            </p:nvSpPr>
            <p:spPr bwMode="auto">
              <a:xfrm>
                <a:off x="4258721" y="2513596"/>
                <a:ext cx="125777" cy="541058"/>
              </a:xfrm>
              <a:custGeom>
                <a:avLst/>
                <a:gdLst>
                  <a:gd name="T0" fmla="*/ 29 w 49"/>
                  <a:gd name="T1" fmla="*/ 0 h 211"/>
                  <a:gd name="T2" fmla="*/ 0 w 49"/>
                  <a:gd name="T3" fmla="*/ 29 h 211"/>
                  <a:gd name="T4" fmla="*/ 0 w 49"/>
                  <a:gd name="T5" fmla="*/ 205 h 211"/>
                  <a:gd name="T6" fmla="*/ 6 w 49"/>
                  <a:gd name="T7" fmla="*/ 211 h 211"/>
                  <a:gd name="T8" fmla="*/ 43 w 49"/>
                  <a:gd name="T9" fmla="*/ 211 h 211"/>
                  <a:gd name="T10" fmla="*/ 49 w 49"/>
                  <a:gd name="T11" fmla="*/ 205 h 211"/>
                  <a:gd name="T12" fmla="*/ 49 w 49"/>
                  <a:gd name="T13" fmla="*/ 22 h 211"/>
                  <a:gd name="T14" fmla="*/ 29 w 49"/>
                  <a:gd name="T15" fmla="*/ 0 h 2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9" h="211">
                    <a:moveTo>
                      <a:pt x="29" y="0"/>
                    </a:moveTo>
                    <a:cubicBezTo>
                      <a:pt x="0" y="29"/>
                      <a:pt x="0" y="29"/>
                      <a:pt x="0" y="29"/>
                    </a:cubicBezTo>
                    <a:cubicBezTo>
                      <a:pt x="0" y="205"/>
                      <a:pt x="0" y="205"/>
                      <a:pt x="0" y="205"/>
                    </a:cubicBezTo>
                    <a:cubicBezTo>
                      <a:pt x="0" y="208"/>
                      <a:pt x="3" y="211"/>
                      <a:pt x="6" y="211"/>
                    </a:cubicBezTo>
                    <a:cubicBezTo>
                      <a:pt x="43" y="211"/>
                      <a:pt x="43" y="211"/>
                      <a:pt x="43" y="211"/>
                    </a:cubicBezTo>
                    <a:cubicBezTo>
                      <a:pt x="46" y="211"/>
                      <a:pt x="49" y="208"/>
                      <a:pt x="49" y="205"/>
                    </a:cubicBezTo>
                    <a:cubicBezTo>
                      <a:pt x="49" y="22"/>
                      <a:pt x="49" y="22"/>
                      <a:pt x="49" y="22"/>
                    </a:cubicBezTo>
                    <a:cubicBezTo>
                      <a:pt x="38" y="21"/>
                      <a:pt x="29" y="12"/>
                      <a:pt x="2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l" defTabSz="1219170" fontAlgn="auto">
                  <a:spcBef>
                    <a:spcPts val="0"/>
                  </a:spcBef>
                  <a:spcAft>
                    <a:spcPts val="0"/>
                  </a:spcAft>
                </a:pPr>
                <a:endParaRPr lang="zh-CN" altLang="en-US" sz="2400" b="0">
                  <a:solidFill>
                    <a:srgbClr val="000000"/>
                  </a:solidFill>
                  <a:latin typeface="Agency FB"/>
                </a:endParaRPr>
              </a:p>
            </p:txBody>
          </p:sp>
          <p:sp>
            <p:nvSpPr>
              <p:cNvPr id="59" name="Freeform 233"/>
              <p:cNvSpPr>
                <a:spLocks/>
              </p:cNvSpPr>
              <p:nvPr/>
            </p:nvSpPr>
            <p:spPr bwMode="auto">
              <a:xfrm>
                <a:off x="3546346" y="2339026"/>
                <a:ext cx="871764" cy="610452"/>
              </a:xfrm>
              <a:custGeom>
                <a:avLst/>
                <a:gdLst>
                  <a:gd name="T0" fmla="*/ 20 w 340"/>
                  <a:gd name="T1" fmla="*/ 234 h 238"/>
                  <a:gd name="T2" fmla="*/ 140 w 340"/>
                  <a:gd name="T3" fmla="*/ 113 h 238"/>
                  <a:gd name="T4" fmla="*/ 183 w 340"/>
                  <a:gd name="T5" fmla="*/ 156 h 238"/>
                  <a:gd name="T6" fmla="*/ 199 w 340"/>
                  <a:gd name="T7" fmla="*/ 156 h 238"/>
                  <a:gd name="T8" fmla="*/ 318 w 340"/>
                  <a:gd name="T9" fmla="*/ 37 h 238"/>
                  <a:gd name="T10" fmla="*/ 318 w 340"/>
                  <a:gd name="T11" fmla="*/ 64 h 238"/>
                  <a:gd name="T12" fmla="*/ 329 w 340"/>
                  <a:gd name="T13" fmla="*/ 75 h 238"/>
                  <a:gd name="T14" fmla="*/ 340 w 340"/>
                  <a:gd name="T15" fmla="*/ 64 h 238"/>
                  <a:gd name="T16" fmla="*/ 340 w 340"/>
                  <a:gd name="T17" fmla="*/ 11 h 238"/>
                  <a:gd name="T18" fmla="*/ 337 w 340"/>
                  <a:gd name="T19" fmla="*/ 3 h 238"/>
                  <a:gd name="T20" fmla="*/ 329 w 340"/>
                  <a:gd name="T21" fmla="*/ 0 h 238"/>
                  <a:gd name="T22" fmla="*/ 276 w 340"/>
                  <a:gd name="T23" fmla="*/ 0 h 238"/>
                  <a:gd name="T24" fmla="*/ 265 w 340"/>
                  <a:gd name="T25" fmla="*/ 11 h 238"/>
                  <a:gd name="T26" fmla="*/ 276 w 340"/>
                  <a:gd name="T27" fmla="*/ 22 h 238"/>
                  <a:gd name="T28" fmla="*/ 302 w 340"/>
                  <a:gd name="T29" fmla="*/ 22 h 238"/>
                  <a:gd name="T30" fmla="*/ 191 w 340"/>
                  <a:gd name="T31" fmla="*/ 133 h 238"/>
                  <a:gd name="T32" fmla="*/ 148 w 340"/>
                  <a:gd name="T33" fmla="*/ 90 h 238"/>
                  <a:gd name="T34" fmla="*/ 133 w 340"/>
                  <a:gd name="T35" fmla="*/ 90 h 238"/>
                  <a:gd name="T36" fmla="*/ 4 w 340"/>
                  <a:gd name="T37" fmla="*/ 219 h 238"/>
                  <a:gd name="T38" fmla="*/ 4 w 340"/>
                  <a:gd name="T39" fmla="*/ 234 h 238"/>
                  <a:gd name="T40" fmla="*/ 20 w 340"/>
                  <a:gd name="T41" fmla="*/ 234 h 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40" h="238">
                    <a:moveTo>
                      <a:pt x="20" y="234"/>
                    </a:moveTo>
                    <a:cubicBezTo>
                      <a:pt x="140" y="113"/>
                      <a:pt x="140" y="113"/>
                      <a:pt x="140" y="113"/>
                    </a:cubicBezTo>
                    <a:cubicBezTo>
                      <a:pt x="183" y="156"/>
                      <a:pt x="183" y="156"/>
                      <a:pt x="183" y="156"/>
                    </a:cubicBezTo>
                    <a:cubicBezTo>
                      <a:pt x="188" y="160"/>
                      <a:pt x="195" y="160"/>
                      <a:pt x="199" y="156"/>
                    </a:cubicBezTo>
                    <a:cubicBezTo>
                      <a:pt x="318" y="37"/>
                      <a:pt x="318" y="37"/>
                      <a:pt x="318" y="37"/>
                    </a:cubicBezTo>
                    <a:cubicBezTo>
                      <a:pt x="318" y="64"/>
                      <a:pt x="318" y="64"/>
                      <a:pt x="318" y="64"/>
                    </a:cubicBezTo>
                    <a:cubicBezTo>
                      <a:pt x="318" y="70"/>
                      <a:pt x="323" y="75"/>
                      <a:pt x="329" y="75"/>
                    </a:cubicBezTo>
                    <a:cubicBezTo>
                      <a:pt x="335" y="75"/>
                      <a:pt x="340" y="70"/>
                      <a:pt x="340" y="64"/>
                    </a:cubicBezTo>
                    <a:cubicBezTo>
                      <a:pt x="340" y="11"/>
                      <a:pt x="340" y="11"/>
                      <a:pt x="340" y="11"/>
                    </a:cubicBezTo>
                    <a:cubicBezTo>
                      <a:pt x="340" y="8"/>
                      <a:pt x="339" y="5"/>
                      <a:pt x="337" y="3"/>
                    </a:cubicBezTo>
                    <a:cubicBezTo>
                      <a:pt x="335" y="1"/>
                      <a:pt x="332" y="0"/>
                      <a:pt x="329" y="0"/>
                    </a:cubicBezTo>
                    <a:cubicBezTo>
                      <a:pt x="276" y="0"/>
                      <a:pt x="276" y="0"/>
                      <a:pt x="276" y="0"/>
                    </a:cubicBezTo>
                    <a:cubicBezTo>
                      <a:pt x="270" y="0"/>
                      <a:pt x="265" y="4"/>
                      <a:pt x="265" y="11"/>
                    </a:cubicBezTo>
                    <a:cubicBezTo>
                      <a:pt x="265" y="17"/>
                      <a:pt x="270" y="22"/>
                      <a:pt x="276" y="22"/>
                    </a:cubicBezTo>
                    <a:cubicBezTo>
                      <a:pt x="302" y="22"/>
                      <a:pt x="302" y="22"/>
                      <a:pt x="302" y="22"/>
                    </a:cubicBezTo>
                    <a:cubicBezTo>
                      <a:pt x="191" y="133"/>
                      <a:pt x="191" y="133"/>
                      <a:pt x="191" y="133"/>
                    </a:cubicBezTo>
                    <a:cubicBezTo>
                      <a:pt x="148" y="90"/>
                      <a:pt x="148" y="90"/>
                      <a:pt x="148" y="90"/>
                    </a:cubicBezTo>
                    <a:cubicBezTo>
                      <a:pt x="144" y="86"/>
                      <a:pt x="137" y="86"/>
                      <a:pt x="133" y="90"/>
                    </a:cubicBezTo>
                    <a:cubicBezTo>
                      <a:pt x="4" y="219"/>
                      <a:pt x="4" y="219"/>
                      <a:pt x="4" y="219"/>
                    </a:cubicBezTo>
                    <a:cubicBezTo>
                      <a:pt x="0" y="223"/>
                      <a:pt x="0" y="230"/>
                      <a:pt x="4" y="234"/>
                    </a:cubicBezTo>
                    <a:cubicBezTo>
                      <a:pt x="8" y="238"/>
                      <a:pt x="15" y="238"/>
                      <a:pt x="20" y="23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l" defTabSz="1219170" fontAlgn="auto">
                  <a:spcBef>
                    <a:spcPts val="0"/>
                  </a:spcBef>
                  <a:spcAft>
                    <a:spcPts val="0"/>
                  </a:spcAft>
                </a:pPr>
                <a:endParaRPr lang="zh-CN" altLang="en-US" sz="2400" b="0">
                  <a:solidFill>
                    <a:srgbClr val="000000"/>
                  </a:solidFill>
                  <a:latin typeface="Agency FB"/>
                </a:endParaRPr>
              </a:p>
            </p:txBody>
          </p:sp>
        </p:grpSp>
      </p:grpSp>
    </p:spTree>
    <p:extLst>
      <p:ext uri="{BB962C8B-B14F-4D97-AF65-F5344CB8AC3E}">
        <p14:creationId xmlns:p14="http://schemas.microsoft.com/office/powerpoint/2010/main" val="745190298"/>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42"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barn(outHorizontal)">
                                      <p:cBhvr>
                                        <p:cTn id="7" dur="500"/>
                                        <p:tgtEl>
                                          <p:spTgt spid="24"/>
                                        </p:tgtEl>
                                      </p:cBhvr>
                                    </p:animEffect>
                                  </p:childTnLst>
                                </p:cTn>
                              </p:par>
                            </p:childTnLst>
                          </p:cTn>
                        </p:par>
                        <p:par>
                          <p:cTn id="8" fill="hold">
                            <p:stCondLst>
                              <p:cond delay="500"/>
                            </p:stCondLst>
                            <p:childTnLst>
                              <p:par>
                                <p:cTn id="9" presetID="21" presetClass="entr" presetSubtype="1" fill="hold" nodeType="afterEffect">
                                  <p:stCondLst>
                                    <p:cond delay="0"/>
                                  </p:stCondLst>
                                  <p:childTnLst>
                                    <p:set>
                                      <p:cBhvr>
                                        <p:cTn id="10" dur="1" fill="hold">
                                          <p:stCondLst>
                                            <p:cond delay="0"/>
                                          </p:stCondLst>
                                        </p:cTn>
                                        <p:tgtEl>
                                          <p:spTgt spid="16"/>
                                        </p:tgtEl>
                                        <p:attrNameLst>
                                          <p:attrName>style.visibility</p:attrName>
                                        </p:attrNameLst>
                                      </p:cBhvr>
                                      <p:to>
                                        <p:strVal val="visible"/>
                                      </p:to>
                                    </p:set>
                                    <p:animEffect transition="in" filter="wheel(1)">
                                      <p:cBhvr>
                                        <p:cTn id="11" dur="650"/>
                                        <p:tgtEl>
                                          <p:spTgt spid="16"/>
                                        </p:tgtEl>
                                      </p:cBhvr>
                                    </p:animEffect>
                                  </p:childTnLst>
                                </p:cTn>
                              </p:par>
                            </p:childTnLst>
                          </p:cTn>
                        </p:par>
                        <p:par>
                          <p:cTn id="12" fill="hold">
                            <p:stCondLst>
                              <p:cond delay="1150"/>
                            </p:stCondLst>
                            <p:childTnLst>
                              <p:par>
                                <p:cTn id="13" presetID="22" presetClass="entr" presetSubtype="4" fill="hold" nodeType="afterEffect">
                                  <p:stCondLst>
                                    <p:cond delay="0"/>
                                  </p:stCondLst>
                                  <p:childTnLst>
                                    <p:set>
                                      <p:cBhvr>
                                        <p:cTn id="14" dur="1" fill="hold">
                                          <p:stCondLst>
                                            <p:cond delay="0"/>
                                          </p:stCondLst>
                                        </p:cTn>
                                        <p:tgtEl>
                                          <p:spTgt spid="26"/>
                                        </p:tgtEl>
                                        <p:attrNameLst>
                                          <p:attrName>style.visibility</p:attrName>
                                        </p:attrNameLst>
                                      </p:cBhvr>
                                      <p:to>
                                        <p:strVal val="visible"/>
                                      </p:to>
                                    </p:set>
                                    <p:animEffect transition="in" filter="wipe(down)">
                                      <p:cBhvr>
                                        <p:cTn id="15" dur="500"/>
                                        <p:tgtEl>
                                          <p:spTgt spid="26"/>
                                        </p:tgtEl>
                                      </p:cBhvr>
                                    </p:animEffect>
                                  </p:childTnLst>
                                </p:cTn>
                              </p:par>
                            </p:childTnLst>
                          </p:cTn>
                        </p:par>
                        <p:par>
                          <p:cTn id="16" fill="hold">
                            <p:stCondLst>
                              <p:cond delay="1650"/>
                            </p:stCondLst>
                            <p:childTnLst>
                              <p:par>
                                <p:cTn id="17" presetID="12" presetClass="entr" presetSubtype="8" fill="hold" grpId="0" nodeType="afterEffect">
                                  <p:stCondLst>
                                    <p:cond delay="0"/>
                                  </p:stCondLst>
                                  <p:childTnLst>
                                    <p:set>
                                      <p:cBhvr>
                                        <p:cTn id="18" dur="1" fill="hold">
                                          <p:stCondLst>
                                            <p:cond delay="0"/>
                                          </p:stCondLst>
                                        </p:cTn>
                                        <p:tgtEl>
                                          <p:spTgt spid="25"/>
                                        </p:tgtEl>
                                        <p:attrNameLst>
                                          <p:attrName>style.visibility</p:attrName>
                                        </p:attrNameLst>
                                      </p:cBhvr>
                                      <p:to>
                                        <p:strVal val="visible"/>
                                      </p:to>
                                    </p:set>
                                    <p:anim calcmode="lin" valueType="num">
                                      <p:cBhvr additive="base">
                                        <p:cTn id="19" dur="500"/>
                                        <p:tgtEl>
                                          <p:spTgt spid="25"/>
                                        </p:tgtEl>
                                        <p:attrNameLst>
                                          <p:attrName>ppt_x</p:attrName>
                                        </p:attrNameLst>
                                      </p:cBhvr>
                                      <p:tavLst>
                                        <p:tav tm="0">
                                          <p:val>
                                            <p:strVal val="#ppt_x-#ppt_w*1.125000"/>
                                          </p:val>
                                        </p:tav>
                                        <p:tav tm="100000">
                                          <p:val>
                                            <p:strVal val="#ppt_x"/>
                                          </p:val>
                                        </p:tav>
                                      </p:tavLst>
                                    </p:anim>
                                    <p:animEffect transition="in" filter="wipe(right)">
                                      <p:cBhvr>
                                        <p:cTn id="20" dur="500"/>
                                        <p:tgtEl>
                                          <p:spTgt spid="25"/>
                                        </p:tgtEl>
                                      </p:cBhvr>
                                    </p:animEffect>
                                  </p:childTnLst>
                                </p:cTn>
                              </p:par>
                            </p:childTnLst>
                          </p:cTn>
                        </p:par>
                        <p:par>
                          <p:cTn id="21" fill="hold">
                            <p:stCondLst>
                              <p:cond delay="2150"/>
                            </p:stCondLst>
                            <p:childTnLst>
                              <p:par>
                                <p:cTn id="22" presetID="2" presetClass="entr" presetSubtype="4" fill="hold" grpId="0" nodeType="afterEffect">
                                  <p:stCondLst>
                                    <p:cond delay="0"/>
                                  </p:stCondLst>
                                  <p:childTnLst>
                                    <p:set>
                                      <p:cBhvr>
                                        <p:cTn id="23" dur="1" fill="hold">
                                          <p:stCondLst>
                                            <p:cond delay="0"/>
                                          </p:stCondLst>
                                        </p:cTn>
                                        <p:tgtEl>
                                          <p:spTgt spid="28"/>
                                        </p:tgtEl>
                                        <p:attrNameLst>
                                          <p:attrName>style.visibility</p:attrName>
                                        </p:attrNameLst>
                                      </p:cBhvr>
                                      <p:to>
                                        <p:strVal val="visible"/>
                                      </p:to>
                                    </p:set>
                                    <p:anim calcmode="lin" valueType="num">
                                      <p:cBhvr additive="base">
                                        <p:cTn id="24" dur="500" fill="hold"/>
                                        <p:tgtEl>
                                          <p:spTgt spid="28"/>
                                        </p:tgtEl>
                                        <p:attrNameLst>
                                          <p:attrName>ppt_x</p:attrName>
                                        </p:attrNameLst>
                                      </p:cBhvr>
                                      <p:tavLst>
                                        <p:tav tm="0">
                                          <p:val>
                                            <p:strVal val="#ppt_x"/>
                                          </p:val>
                                        </p:tav>
                                        <p:tav tm="100000">
                                          <p:val>
                                            <p:strVal val="#ppt_x"/>
                                          </p:val>
                                        </p:tav>
                                      </p:tavLst>
                                    </p:anim>
                                    <p:anim calcmode="lin" valueType="num">
                                      <p:cBhvr additive="base">
                                        <p:cTn id="25" dur="500" fill="hold"/>
                                        <p:tgtEl>
                                          <p:spTgt spid="28"/>
                                        </p:tgtEl>
                                        <p:attrNameLst>
                                          <p:attrName>ppt_y</p:attrName>
                                        </p:attrNameLst>
                                      </p:cBhvr>
                                      <p:tavLst>
                                        <p:tav tm="0">
                                          <p:val>
                                            <p:strVal val="1+#ppt_h/2"/>
                                          </p:val>
                                        </p:tav>
                                        <p:tav tm="100000">
                                          <p:val>
                                            <p:strVal val="#ppt_y"/>
                                          </p:val>
                                        </p:tav>
                                      </p:tavLst>
                                    </p:anim>
                                  </p:childTnLst>
                                </p:cTn>
                              </p:par>
                              <p:par>
                                <p:cTn id="26" presetID="2" presetClass="entr" presetSubtype="4" fill="hold" grpId="0" nodeType="withEffect">
                                  <p:stCondLst>
                                    <p:cond delay="200"/>
                                  </p:stCondLst>
                                  <p:childTnLst>
                                    <p:set>
                                      <p:cBhvr>
                                        <p:cTn id="27" dur="1" fill="hold">
                                          <p:stCondLst>
                                            <p:cond delay="0"/>
                                          </p:stCondLst>
                                        </p:cTn>
                                        <p:tgtEl>
                                          <p:spTgt spid="29"/>
                                        </p:tgtEl>
                                        <p:attrNameLst>
                                          <p:attrName>style.visibility</p:attrName>
                                        </p:attrNameLst>
                                      </p:cBhvr>
                                      <p:to>
                                        <p:strVal val="visible"/>
                                      </p:to>
                                    </p:set>
                                    <p:anim calcmode="lin" valueType="num">
                                      <p:cBhvr additive="base">
                                        <p:cTn id="28" dur="500" fill="hold"/>
                                        <p:tgtEl>
                                          <p:spTgt spid="29"/>
                                        </p:tgtEl>
                                        <p:attrNameLst>
                                          <p:attrName>ppt_x</p:attrName>
                                        </p:attrNameLst>
                                      </p:cBhvr>
                                      <p:tavLst>
                                        <p:tav tm="0">
                                          <p:val>
                                            <p:strVal val="#ppt_x"/>
                                          </p:val>
                                        </p:tav>
                                        <p:tav tm="100000">
                                          <p:val>
                                            <p:strVal val="#ppt_x"/>
                                          </p:val>
                                        </p:tav>
                                      </p:tavLst>
                                    </p:anim>
                                    <p:anim calcmode="lin" valueType="num">
                                      <p:cBhvr additive="base">
                                        <p:cTn id="29" dur="500" fill="hold"/>
                                        <p:tgtEl>
                                          <p:spTgt spid="29"/>
                                        </p:tgtEl>
                                        <p:attrNameLst>
                                          <p:attrName>ppt_y</p:attrName>
                                        </p:attrNameLst>
                                      </p:cBhvr>
                                      <p:tavLst>
                                        <p:tav tm="0">
                                          <p:val>
                                            <p:strVal val="1+#ppt_h/2"/>
                                          </p:val>
                                        </p:tav>
                                        <p:tav tm="100000">
                                          <p:val>
                                            <p:strVal val="#ppt_y"/>
                                          </p:val>
                                        </p:tav>
                                      </p:tavLst>
                                    </p:anim>
                                  </p:childTnLst>
                                </p:cTn>
                              </p:par>
                              <p:par>
                                <p:cTn id="30" presetID="2" presetClass="entr" presetSubtype="4" fill="hold" grpId="0" nodeType="withEffect">
                                  <p:stCondLst>
                                    <p:cond delay="500"/>
                                  </p:stCondLst>
                                  <p:childTnLst>
                                    <p:set>
                                      <p:cBhvr>
                                        <p:cTn id="31" dur="1" fill="hold">
                                          <p:stCondLst>
                                            <p:cond delay="0"/>
                                          </p:stCondLst>
                                        </p:cTn>
                                        <p:tgtEl>
                                          <p:spTgt spid="30"/>
                                        </p:tgtEl>
                                        <p:attrNameLst>
                                          <p:attrName>style.visibility</p:attrName>
                                        </p:attrNameLst>
                                      </p:cBhvr>
                                      <p:to>
                                        <p:strVal val="visible"/>
                                      </p:to>
                                    </p:set>
                                    <p:anim calcmode="lin" valueType="num">
                                      <p:cBhvr additive="base">
                                        <p:cTn id="32" dur="500" fill="hold"/>
                                        <p:tgtEl>
                                          <p:spTgt spid="30"/>
                                        </p:tgtEl>
                                        <p:attrNameLst>
                                          <p:attrName>ppt_x</p:attrName>
                                        </p:attrNameLst>
                                      </p:cBhvr>
                                      <p:tavLst>
                                        <p:tav tm="0">
                                          <p:val>
                                            <p:strVal val="#ppt_x"/>
                                          </p:val>
                                        </p:tav>
                                        <p:tav tm="100000">
                                          <p:val>
                                            <p:strVal val="#ppt_x"/>
                                          </p:val>
                                        </p:tav>
                                      </p:tavLst>
                                    </p:anim>
                                    <p:anim calcmode="lin" valueType="num">
                                      <p:cBhvr additive="base">
                                        <p:cTn id="33" dur="500" fill="hold"/>
                                        <p:tgtEl>
                                          <p:spTgt spid="30"/>
                                        </p:tgtEl>
                                        <p:attrNameLst>
                                          <p:attrName>ppt_y</p:attrName>
                                        </p:attrNameLst>
                                      </p:cBhvr>
                                      <p:tavLst>
                                        <p:tav tm="0">
                                          <p:val>
                                            <p:strVal val="1+#ppt_h/2"/>
                                          </p:val>
                                        </p:tav>
                                        <p:tav tm="100000">
                                          <p:val>
                                            <p:strVal val="#ppt_y"/>
                                          </p:val>
                                        </p:tav>
                                      </p:tavLst>
                                    </p:anim>
                                  </p:childTnLst>
                                </p:cTn>
                              </p:par>
                              <p:par>
                                <p:cTn id="34" presetID="2" presetClass="entr" presetSubtype="4" fill="hold" grpId="0" nodeType="withEffect">
                                  <p:stCondLst>
                                    <p:cond delay="750"/>
                                  </p:stCondLst>
                                  <p:childTnLst>
                                    <p:set>
                                      <p:cBhvr>
                                        <p:cTn id="35" dur="1" fill="hold">
                                          <p:stCondLst>
                                            <p:cond delay="0"/>
                                          </p:stCondLst>
                                        </p:cTn>
                                        <p:tgtEl>
                                          <p:spTgt spid="31"/>
                                        </p:tgtEl>
                                        <p:attrNameLst>
                                          <p:attrName>style.visibility</p:attrName>
                                        </p:attrNameLst>
                                      </p:cBhvr>
                                      <p:to>
                                        <p:strVal val="visible"/>
                                      </p:to>
                                    </p:set>
                                    <p:anim calcmode="lin" valueType="num">
                                      <p:cBhvr additive="base">
                                        <p:cTn id="36" dur="500" fill="hold"/>
                                        <p:tgtEl>
                                          <p:spTgt spid="31"/>
                                        </p:tgtEl>
                                        <p:attrNameLst>
                                          <p:attrName>ppt_x</p:attrName>
                                        </p:attrNameLst>
                                      </p:cBhvr>
                                      <p:tavLst>
                                        <p:tav tm="0">
                                          <p:val>
                                            <p:strVal val="#ppt_x"/>
                                          </p:val>
                                        </p:tav>
                                        <p:tav tm="100000">
                                          <p:val>
                                            <p:strVal val="#ppt_x"/>
                                          </p:val>
                                        </p:tav>
                                      </p:tavLst>
                                    </p:anim>
                                    <p:anim calcmode="lin" valueType="num">
                                      <p:cBhvr additive="base">
                                        <p:cTn id="37" dur="500" fill="hold"/>
                                        <p:tgtEl>
                                          <p:spTgt spid="31"/>
                                        </p:tgtEl>
                                        <p:attrNameLst>
                                          <p:attrName>ppt_y</p:attrName>
                                        </p:attrNameLst>
                                      </p:cBhvr>
                                      <p:tavLst>
                                        <p:tav tm="0">
                                          <p:val>
                                            <p:strVal val="1+#ppt_h/2"/>
                                          </p:val>
                                        </p:tav>
                                        <p:tav tm="100000">
                                          <p:val>
                                            <p:strVal val="#ppt_y"/>
                                          </p:val>
                                        </p:tav>
                                      </p:tavLst>
                                    </p:anim>
                                  </p:childTnLst>
                                </p:cTn>
                              </p:par>
                            </p:childTnLst>
                          </p:cTn>
                        </p:par>
                        <p:par>
                          <p:cTn id="38" fill="hold">
                            <p:stCondLst>
                              <p:cond delay="3400"/>
                            </p:stCondLst>
                            <p:childTnLst>
                              <p:par>
                                <p:cTn id="39" presetID="53" presetClass="entr" presetSubtype="16" fill="hold" nodeType="afterEffect">
                                  <p:stCondLst>
                                    <p:cond delay="0"/>
                                  </p:stCondLst>
                                  <p:childTnLst>
                                    <p:set>
                                      <p:cBhvr>
                                        <p:cTn id="40" dur="1" fill="hold">
                                          <p:stCondLst>
                                            <p:cond delay="0"/>
                                          </p:stCondLst>
                                        </p:cTn>
                                        <p:tgtEl>
                                          <p:spTgt spid="13"/>
                                        </p:tgtEl>
                                        <p:attrNameLst>
                                          <p:attrName>style.visibility</p:attrName>
                                        </p:attrNameLst>
                                      </p:cBhvr>
                                      <p:to>
                                        <p:strVal val="visible"/>
                                      </p:to>
                                    </p:set>
                                    <p:anim calcmode="lin" valueType="num">
                                      <p:cBhvr>
                                        <p:cTn id="41" dur="500" fill="hold"/>
                                        <p:tgtEl>
                                          <p:spTgt spid="13"/>
                                        </p:tgtEl>
                                        <p:attrNameLst>
                                          <p:attrName>ppt_w</p:attrName>
                                        </p:attrNameLst>
                                      </p:cBhvr>
                                      <p:tavLst>
                                        <p:tav tm="0">
                                          <p:val>
                                            <p:fltVal val="0"/>
                                          </p:val>
                                        </p:tav>
                                        <p:tav tm="100000">
                                          <p:val>
                                            <p:strVal val="#ppt_w"/>
                                          </p:val>
                                        </p:tav>
                                      </p:tavLst>
                                    </p:anim>
                                    <p:anim calcmode="lin" valueType="num">
                                      <p:cBhvr>
                                        <p:cTn id="42" dur="500" fill="hold"/>
                                        <p:tgtEl>
                                          <p:spTgt spid="13"/>
                                        </p:tgtEl>
                                        <p:attrNameLst>
                                          <p:attrName>ppt_h</p:attrName>
                                        </p:attrNameLst>
                                      </p:cBhvr>
                                      <p:tavLst>
                                        <p:tav tm="0">
                                          <p:val>
                                            <p:fltVal val="0"/>
                                          </p:val>
                                        </p:tav>
                                        <p:tav tm="100000">
                                          <p:val>
                                            <p:strVal val="#ppt_h"/>
                                          </p:val>
                                        </p:tav>
                                      </p:tavLst>
                                    </p:anim>
                                    <p:animEffect transition="in" filter="fade">
                                      <p:cBhvr>
                                        <p:cTn id="43" dur="500"/>
                                        <p:tgtEl>
                                          <p:spTgt spid="13"/>
                                        </p:tgtEl>
                                      </p:cBhvr>
                                    </p:animEffect>
                                  </p:childTnLst>
                                </p:cTn>
                              </p:par>
                              <p:par>
                                <p:cTn id="44" presetID="53" presetClass="entr" presetSubtype="16" fill="hold" nodeType="withEffect">
                                  <p:stCondLst>
                                    <p:cond delay="300"/>
                                  </p:stCondLst>
                                  <p:childTnLst>
                                    <p:set>
                                      <p:cBhvr>
                                        <p:cTn id="45" dur="1" fill="hold">
                                          <p:stCondLst>
                                            <p:cond delay="0"/>
                                          </p:stCondLst>
                                        </p:cTn>
                                        <p:tgtEl>
                                          <p:spTgt spid="21"/>
                                        </p:tgtEl>
                                        <p:attrNameLst>
                                          <p:attrName>style.visibility</p:attrName>
                                        </p:attrNameLst>
                                      </p:cBhvr>
                                      <p:to>
                                        <p:strVal val="visible"/>
                                      </p:to>
                                    </p:set>
                                    <p:anim calcmode="lin" valueType="num">
                                      <p:cBhvr>
                                        <p:cTn id="46" dur="500" fill="hold"/>
                                        <p:tgtEl>
                                          <p:spTgt spid="21"/>
                                        </p:tgtEl>
                                        <p:attrNameLst>
                                          <p:attrName>ppt_w</p:attrName>
                                        </p:attrNameLst>
                                      </p:cBhvr>
                                      <p:tavLst>
                                        <p:tav tm="0">
                                          <p:val>
                                            <p:fltVal val="0"/>
                                          </p:val>
                                        </p:tav>
                                        <p:tav tm="100000">
                                          <p:val>
                                            <p:strVal val="#ppt_w"/>
                                          </p:val>
                                        </p:tav>
                                      </p:tavLst>
                                    </p:anim>
                                    <p:anim calcmode="lin" valueType="num">
                                      <p:cBhvr>
                                        <p:cTn id="47" dur="500" fill="hold"/>
                                        <p:tgtEl>
                                          <p:spTgt spid="21"/>
                                        </p:tgtEl>
                                        <p:attrNameLst>
                                          <p:attrName>ppt_h</p:attrName>
                                        </p:attrNameLst>
                                      </p:cBhvr>
                                      <p:tavLst>
                                        <p:tav tm="0">
                                          <p:val>
                                            <p:fltVal val="0"/>
                                          </p:val>
                                        </p:tav>
                                        <p:tav tm="100000">
                                          <p:val>
                                            <p:strVal val="#ppt_h"/>
                                          </p:val>
                                        </p:tav>
                                      </p:tavLst>
                                    </p:anim>
                                    <p:animEffect transition="in" filter="fade">
                                      <p:cBhvr>
                                        <p:cTn id="48" dur="500"/>
                                        <p:tgtEl>
                                          <p:spTgt spid="21"/>
                                        </p:tgtEl>
                                      </p:cBhvr>
                                    </p:animEffect>
                                  </p:childTnLst>
                                </p:cTn>
                              </p:par>
                              <p:par>
                                <p:cTn id="49" presetID="53" presetClass="entr" presetSubtype="16" fill="hold" nodeType="withEffect">
                                  <p:stCondLst>
                                    <p:cond delay="600"/>
                                  </p:stCondLst>
                                  <p:childTnLst>
                                    <p:set>
                                      <p:cBhvr>
                                        <p:cTn id="50" dur="1" fill="hold">
                                          <p:stCondLst>
                                            <p:cond delay="0"/>
                                          </p:stCondLst>
                                        </p:cTn>
                                        <p:tgtEl>
                                          <p:spTgt spid="50"/>
                                        </p:tgtEl>
                                        <p:attrNameLst>
                                          <p:attrName>style.visibility</p:attrName>
                                        </p:attrNameLst>
                                      </p:cBhvr>
                                      <p:to>
                                        <p:strVal val="visible"/>
                                      </p:to>
                                    </p:set>
                                    <p:anim calcmode="lin" valueType="num">
                                      <p:cBhvr>
                                        <p:cTn id="51" dur="500" fill="hold"/>
                                        <p:tgtEl>
                                          <p:spTgt spid="50"/>
                                        </p:tgtEl>
                                        <p:attrNameLst>
                                          <p:attrName>ppt_w</p:attrName>
                                        </p:attrNameLst>
                                      </p:cBhvr>
                                      <p:tavLst>
                                        <p:tav tm="0">
                                          <p:val>
                                            <p:fltVal val="0"/>
                                          </p:val>
                                        </p:tav>
                                        <p:tav tm="100000">
                                          <p:val>
                                            <p:strVal val="#ppt_w"/>
                                          </p:val>
                                        </p:tav>
                                      </p:tavLst>
                                    </p:anim>
                                    <p:anim calcmode="lin" valueType="num">
                                      <p:cBhvr>
                                        <p:cTn id="52" dur="500" fill="hold"/>
                                        <p:tgtEl>
                                          <p:spTgt spid="50"/>
                                        </p:tgtEl>
                                        <p:attrNameLst>
                                          <p:attrName>ppt_h</p:attrName>
                                        </p:attrNameLst>
                                      </p:cBhvr>
                                      <p:tavLst>
                                        <p:tav tm="0">
                                          <p:val>
                                            <p:fltVal val="0"/>
                                          </p:val>
                                        </p:tav>
                                        <p:tav tm="100000">
                                          <p:val>
                                            <p:strVal val="#ppt_h"/>
                                          </p:val>
                                        </p:tav>
                                      </p:tavLst>
                                    </p:anim>
                                    <p:animEffect transition="in" filter="fade">
                                      <p:cBhvr>
                                        <p:cTn id="53" dur="500"/>
                                        <p:tgtEl>
                                          <p:spTgt spid="50"/>
                                        </p:tgtEl>
                                      </p:cBhvr>
                                    </p:animEffect>
                                  </p:childTnLst>
                                </p:cTn>
                              </p:par>
                              <p:par>
                                <p:cTn id="54" presetID="53" presetClass="entr" presetSubtype="16" fill="hold" nodeType="withEffect">
                                  <p:stCondLst>
                                    <p:cond delay="900"/>
                                  </p:stCondLst>
                                  <p:childTnLst>
                                    <p:set>
                                      <p:cBhvr>
                                        <p:cTn id="55" dur="1" fill="hold">
                                          <p:stCondLst>
                                            <p:cond delay="0"/>
                                          </p:stCondLst>
                                        </p:cTn>
                                        <p:tgtEl>
                                          <p:spTgt spid="38"/>
                                        </p:tgtEl>
                                        <p:attrNameLst>
                                          <p:attrName>style.visibility</p:attrName>
                                        </p:attrNameLst>
                                      </p:cBhvr>
                                      <p:to>
                                        <p:strVal val="visible"/>
                                      </p:to>
                                    </p:set>
                                    <p:anim calcmode="lin" valueType="num">
                                      <p:cBhvr>
                                        <p:cTn id="56" dur="500" fill="hold"/>
                                        <p:tgtEl>
                                          <p:spTgt spid="38"/>
                                        </p:tgtEl>
                                        <p:attrNameLst>
                                          <p:attrName>ppt_w</p:attrName>
                                        </p:attrNameLst>
                                      </p:cBhvr>
                                      <p:tavLst>
                                        <p:tav tm="0">
                                          <p:val>
                                            <p:fltVal val="0"/>
                                          </p:val>
                                        </p:tav>
                                        <p:tav tm="100000">
                                          <p:val>
                                            <p:strVal val="#ppt_w"/>
                                          </p:val>
                                        </p:tav>
                                      </p:tavLst>
                                    </p:anim>
                                    <p:anim calcmode="lin" valueType="num">
                                      <p:cBhvr>
                                        <p:cTn id="57" dur="500" fill="hold"/>
                                        <p:tgtEl>
                                          <p:spTgt spid="38"/>
                                        </p:tgtEl>
                                        <p:attrNameLst>
                                          <p:attrName>ppt_h</p:attrName>
                                        </p:attrNameLst>
                                      </p:cBhvr>
                                      <p:tavLst>
                                        <p:tav tm="0">
                                          <p:val>
                                            <p:fltVal val="0"/>
                                          </p:val>
                                        </p:tav>
                                        <p:tav tm="100000">
                                          <p:val>
                                            <p:strVal val="#ppt_h"/>
                                          </p:val>
                                        </p:tav>
                                      </p:tavLst>
                                    </p:anim>
                                    <p:animEffect transition="in" filter="fade">
                                      <p:cBhvr>
                                        <p:cTn id="58"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25" grpId="0"/>
      <p:bldP spid="28" grpId="0"/>
      <p:bldP spid="29" grpId="0"/>
      <p:bldP spid="30" grpId="0"/>
      <p:bldP spid="31"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extBox 13"/>
          <p:cNvSpPr txBox="1"/>
          <p:nvPr/>
        </p:nvSpPr>
        <p:spPr>
          <a:xfrm>
            <a:off x="1097620" y="274232"/>
            <a:ext cx="3016204" cy="538605"/>
          </a:xfrm>
          <a:prstGeom prst="rect">
            <a:avLst/>
          </a:prstGeom>
          <a:noFill/>
        </p:spPr>
        <p:txBody>
          <a:bodyPr wrap="none" lIns="121917" tIns="60958" rIns="121917" bIns="60958" rtlCol="0">
            <a:spAutoFit/>
          </a:bodyPr>
          <a:lstStyle/>
          <a:p>
            <a:pPr algn="l" defTabSz="1219170" fontAlgn="auto">
              <a:spcBef>
                <a:spcPts val="0"/>
              </a:spcBef>
              <a:spcAft>
                <a:spcPts val="0"/>
              </a:spcAft>
            </a:pPr>
            <a:r>
              <a:rPr lang="zh-CN" altLang="en-US" sz="2700" dirty="0">
                <a:solidFill>
                  <a:prstClr val="black">
                    <a:lumMod val="75000"/>
                    <a:lumOff val="25000"/>
                  </a:prstClr>
                </a:solidFill>
                <a:latin typeface="微软雅黑" pitchFamily="34" charset="-122"/>
                <a:ea typeface="微软雅黑" pitchFamily="34" charset="-122"/>
              </a:rPr>
              <a:t>点击添加标题文本</a:t>
            </a:r>
          </a:p>
        </p:txBody>
      </p:sp>
      <p:sp>
        <p:nvSpPr>
          <p:cNvPr id="27" name="箭头3"/>
          <p:cNvSpPr>
            <a:spLocks/>
          </p:cNvSpPr>
          <p:nvPr/>
        </p:nvSpPr>
        <p:spPr bwMode="gray">
          <a:xfrm flipV="1">
            <a:off x="1855122" y="3853783"/>
            <a:ext cx="1092876" cy="1521060"/>
          </a:xfrm>
          <a:custGeom>
            <a:avLst/>
            <a:gdLst>
              <a:gd name="T0" fmla="*/ 118 w 933"/>
              <a:gd name="T1" fmla="*/ 1044 h 1182"/>
              <a:gd name="T2" fmla="*/ 128 w 933"/>
              <a:gd name="T3" fmla="*/ 340 h 1182"/>
              <a:gd name="T4" fmla="*/ 264 w 933"/>
              <a:gd name="T5" fmla="*/ 210 h 1182"/>
              <a:gd name="T6" fmla="*/ 720 w 933"/>
              <a:gd name="T7" fmla="*/ 202 h 1182"/>
              <a:gd name="T8" fmla="*/ 720 w 933"/>
              <a:gd name="T9" fmla="*/ 320 h 1182"/>
              <a:gd name="T10" fmla="*/ 933 w 933"/>
              <a:gd name="T11" fmla="*/ 153 h 1182"/>
              <a:gd name="T12" fmla="*/ 712 w 933"/>
              <a:gd name="T13" fmla="*/ 0 h 1182"/>
              <a:gd name="T14" fmla="*/ 714 w 933"/>
              <a:gd name="T15" fmla="*/ 92 h 1182"/>
              <a:gd name="T16" fmla="*/ 234 w 933"/>
              <a:gd name="T17" fmla="*/ 94 h 1182"/>
              <a:gd name="T18" fmla="*/ 0 w 933"/>
              <a:gd name="T19" fmla="*/ 298 h 1182"/>
              <a:gd name="T20" fmla="*/ 0 w 933"/>
              <a:gd name="T21" fmla="*/ 1058 h 1182"/>
              <a:gd name="T22" fmla="*/ 118 w 933"/>
              <a:gd name="T23" fmla="*/ 1044 h 1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33" h="1182">
                <a:moveTo>
                  <a:pt x="118" y="1044"/>
                </a:moveTo>
                <a:lnTo>
                  <a:pt x="128" y="340"/>
                </a:lnTo>
                <a:cubicBezTo>
                  <a:pt x="134" y="214"/>
                  <a:pt x="182" y="212"/>
                  <a:pt x="264" y="210"/>
                </a:cubicBezTo>
                <a:lnTo>
                  <a:pt x="720" y="202"/>
                </a:lnTo>
                <a:lnTo>
                  <a:pt x="720" y="320"/>
                </a:lnTo>
                <a:lnTo>
                  <a:pt x="933" y="153"/>
                </a:lnTo>
                <a:lnTo>
                  <a:pt x="712" y="0"/>
                </a:lnTo>
                <a:lnTo>
                  <a:pt x="714" y="92"/>
                </a:lnTo>
                <a:cubicBezTo>
                  <a:pt x="714" y="92"/>
                  <a:pt x="406" y="94"/>
                  <a:pt x="234" y="94"/>
                </a:cubicBezTo>
                <a:cubicBezTo>
                  <a:pt x="60" y="96"/>
                  <a:pt x="2" y="156"/>
                  <a:pt x="0" y="298"/>
                </a:cubicBezTo>
                <a:lnTo>
                  <a:pt x="0" y="1058"/>
                </a:lnTo>
                <a:cubicBezTo>
                  <a:pt x="20" y="1182"/>
                  <a:pt x="93" y="1170"/>
                  <a:pt x="118" y="1044"/>
                </a:cubicBezTo>
                <a:close/>
              </a:path>
            </a:pathLst>
          </a:custGeom>
          <a:solidFill>
            <a:schemeClr val="bg1">
              <a:lumMod val="65000"/>
            </a:schemeClr>
          </a:solidFill>
          <a:ln>
            <a:noFill/>
          </a:ln>
          <a:effectLst/>
          <a:extLst/>
        </p:spPr>
        <p:txBody>
          <a:bodyPr wrap="none" lIns="82822" tIns="41410" rIns="82822" bIns="41410" anchor="ctr">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endParaRPr lang="zh-CN" altLang="en-US" sz="1200" b="0">
              <a:solidFill>
                <a:sysClr val="windowText" lastClr="000000"/>
              </a:solidFill>
              <a:latin typeface="微软雅黑" panose="020B0503020204020204" pitchFamily="34" charset="-122"/>
              <a:ea typeface="微软雅黑" panose="020B0503020204020204" pitchFamily="34" charset="-122"/>
            </a:endParaRPr>
          </a:p>
        </p:txBody>
      </p:sp>
      <p:sp>
        <p:nvSpPr>
          <p:cNvPr id="28" name="箭头2"/>
          <p:cNvSpPr>
            <a:spLocks/>
          </p:cNvSpPr>
          <p:nvPr/>
        </p:nvSpPr>
        <p:spPr bwMode="gray">
          <a:xfrm rot="16200000">
            <a:off x="2143040" y="3220998"/>
            <a:ext cx="324938" cy="1299035"/>
          </a:xfrm>
          <a:custGeom>
            <a:avLst/>
            <a:gdLst>
              <a:gd name="T0" fmla="*/ 37 w 142"/>
              <a:gd name="T1" fmla="*/ 1 h 604"/>
              <a:gd name="T2" fmla="*/ 45 w 142"/>
              <a:gd name="T3" fmla="*/ 472 h 604"/>
              <a:gd name="T4" fmla="*/ 0 w 142"/>
              <a:gd name="T5" fmla="*/ 474 h 604"/>
              <a:gd name="T6" fmla="*/ 72 w 142"/>
              <a:gd name="T7" fmla="*/ 604 h 604"/>
              <a:gd name="T8" fmla="*/ 142 w 142"/>
              <a:gd name="T9" fmla="*/ 474 h 604"/>
              <a:gd name="T10" fmla="*/ 100 w 142"/>
              <a:gd name="T11" fmla="*/ 474 h 604"/>
              <a:gd name="T12" fmla="*/ 99 w 142"/>
              <a:gd name="T13" fmla="*/ 0 h 604"/>
              <a:gd name="T14" fmla="*/ 37 w 142"/>
              <a:gd name="T15" fmla="*/ 1 h 6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2" h="604">
                <a:moveTo>
                  <a:pt x="37" y="1"/>
                </a:moveTo>
                <a:lnTo>
                  <a:pt x="45" y="472"/>
                </a:lnTo>
                <a:lnTo>
                  <a:pt x="0" y="474"/>
                </a:lnTo>
                <a:lnTo>
                  <a:pt x="72" y="604"/>
                </a:lnTo>
                <a:lnTo>
                  <a:pt x="142" y="474"/>
                </a:lnTo>
                <a:lnTo>
                  <a:pt x="100" y="474"/>
                </a:lnTo>
                <a:lnTo>
                  <a:pt x="99" y="0"/>
                </a:lnTo>
                <a:lnTo>
                  <a:pt x="37" y="1"/>
                </a:lnTo>
                <a:close/>
              </a:path>
            </a:pathLst>
          </a:custGeom>
          <a:solidFill>
            <a:schemeClr val="bg1">
              <a:lumMod val="65000"/>
            </a:schemeClr>
          </a:solidFill>
          <a:ln>
            <a:noFill/>
          </a:ln>
          <a:effectLst/>
          <a:extLst/>
        </p:spPr>
        <p:txBody>
          <a:bodyPr wrap="none" lIns="82822" tIns="41410" rIns="82822" bIns="41410" anchor="ctr">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endParaRPr lang="zh-CN" altLang="en-US" sz="1200" b="0">
              <a:solidFill>
                <a:sysClr val="windowText" lastClr="000000"/>
              </a:solidFill>
              <a:latin typeface="微软雅黑" panose="020B0503020204020204" pitchFamily="34" charset="-122"/>
              <a:ea typeface="微软雅黑" panose="020B0503020204020204" pitchFamily="34" charset="-122"/>
            </a:endParaRPr>
          </a:p>
        </p:txBody>
      </p:sp>
      <p:sp>
        <p:nvSpPr>
          <p:cNvPr id="29" name="箭头1"/>
          <p:cNvSpPr>
            <a:spLocks/>
          </p:cNvSpPr>
          <p:nvPr/>
        </p:nvSpPr>
        <p:spPr bwMode="gray">
          <a:xfrm>
            <a:off x="1848094" y="2192188"/>
            <a:ext cx="1092876" cy="1761996"/>
          </a:xfrm>
          <a:custGeom>
            <a:avLst/>
            <a:gdLst>
              <a:gd name="T0" fmla="*/ 118 w 933"/>
              <a:gd name="T1" fmla="*/ 1044 h 1182"/>
              <a:gd name="T2" fmla="*/ 128 w 933"/>
              <a:gd name="T3" fmla="*/ 340 h 1182"/>
              <a:gd name="T4" fmla="*/ 264 w 933"/>
              <a:gd name="T5" fmla="*/ 210 h 1182"/>
              <a:gd name="T6" fmla="*/ 720 w 933"/>
              <a:gd name="T7" fmla="*/ 202 h 1182"/>
              <a:gd name="T8" fmla="*/ 720 w 933"/>
              <a:gd name="T9" fmla="*/ 320 h 1182"/>
              <a:gd name="T10" fmla="*/ 933 w 933"/>
              <a:gd name="T11" fmla="*/ 153 h 1182"/>
              <a:gd name="T12" fmla="*/ 712 w 933"/>
              <a:gd name="T13" fmla="*/ 0 h 1182"/>
              <a:gd name="T14" fmla="*/ 714 w 933"/>
              <a:gd name="T15" fmla="*/ 92 h 1182"/>
              <a:gd name="T16" fmla="*/ 234 w 933"/>
              <a:gd name="T17" fmla="*/ 94 h 1182"/>
              <a:gd name="T18" fmla="*/ 0 w 933"/>
              <a:gd name="T19" fmla="*/ 298 h 1182"/>
              <a:gd name="T20" fmla="*/ 0 w 933"/>
              <a:gd name="T21" fmla="*/ 1058 h 1182"/>
              <a:gd name="T22" fmla="*/ 118 w 933"/>
              <a:gd name="T23" fmla="*/ 1044 h 1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33" h="1182">
                <a:moveTo>
                  <a:pt x="118" y="1044"/>
                </a:moveTo>
                <a:lnTo>
                  <a:pt x="128" y="340"/>
                </a:lnTo>
                <a:cubicBezTo>
                  <a:pt x="134" y="214"/>
                  <a:pt x="182" y="212"/>
                  <a:pt x="264" y="210"/>
                </a:cubicBezTo>
                <a:lnTo>
                  <a:pt x="720" y="202"/>
                </a:lnTo>
                <a:lnTo>
                  <a:pt x="720" y="320"/>
                </a:lnTo>
                <a:lnTo>
                  <a:pt x="933" y="153"/>
                </a:lnTo>
                <a:lnTo>
                  <a:pt x="712" y="0"/>
                </a:lnTo>
                <a:lnTo>
                  <a:pt x="714" y="92"/>
                </a:lnTo>
                <a:cubicBezTo>
                  <a:pt x="714" y="92"/>
                  <a:pt x="406" y="94"/>
                  <a:pt x="234" y="94"/>
                </a:cubicBezTo>
                <a:cubicBezTo>
                  <a:pt x="60" y="96"/>
                  <a:pt x="2" y="156"/>
                  <a:pt x="0" y="298"/>
                </a:cubicBezTo>
                <a:lnTo>
                  <a:pt x="0" y="1058"/>
                </a:lnTo>
                <a:cubicBezTo>
                  <a:pt x="20" y="1182"/>
                  <a:pt x="93" y="1170"/>
                  <a:pt x="118" y="1044"/>
                </a:cubicBezTo>
                <a:close/>
              </a:path>
            </a:pathLst>
          </a:custGeom>
          <a:solidFill>
            <a:schemeClr val="bg1">
              <a:lumMod val="65000"/>
            </a:schemeClr>
          </a:solidFill>
          <a:ln>
            <a:noFill/>
          </a:ln>
          <a:effectLst/>
          <a:extLst/>
        </p:spPr>
        <p:txBody>
          <a:bodyPr wrap="none" lIns="82822" tIns="41410" rIns="82822" bIns="41410" anchor="ctr">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endParaRPr lang="zh-CN" altLang="en-US" sz="1200" b="0">
              <a:solidFill>
                <a:sysClr val="windowText" lastClr="000000"/>
              </a:solidFill>
              <a:latin typeface="微软雅黑" panose="020B0503020204020204" pitchFamily="34" charset="-122"/>
              <a:ea typeface="微软雅黑" panose="020B0503020204020204" pitchFamily="34" charset="-122"/>
            </a:endParaRPr>
          </a:p>
        </p:txBody>
      </p:sp>
      <p:sp>
        <p:nvSpPr>
          <p:cNvPr id="30" name="文本1"/>
          <p:cNvSpPr>
            <a:spLocks noChangeArrowheads="1"/>
          </p:cNvSpPr>
          <p:nvPr/>
        </p:nvSpPr>
        <p:spPr bwMode="gray">
          <a:xfrm>
            <a:off x="4508687" y="1803358"/>
            <a:ext cx="6103351" cy="1196268"/>
          </a:xfrm>
          <a:prstGeom prst="roundRect">
            <a:avLst>
              <a:gd name="adj" fmla="val 11505"/>
            </a:avLst>
          </a:prstGeom>
          <a:noFill/>
          <a:ln w="15875" cap="flat" cmpd="sng" algn="ctr">
            <a:solidFill>
              <a:schemeClr val="tx1">
                <a:lumMod val="50000"/>
                <a:lumOff val="50000"/>
              </a:schemeClr>
            </a:solidFill>
            <a:prstDash val="solid"/>
          </a:ln>
          <a:effectLst/>
          <a:extLst/>
        </p:spPr>
        <p:txBody>
          <a:bodyPr lIns="82822" tIns="41410" rIns="82822" bIns="4141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20000"/>
              </a:lnSpc>
              <a:defRPr/>
            </a:pPr>
            <a:r>
              <a:rPr lang="zh-CN" altLang="en-US" sz="1600" b="0" dirty="0" smtClean="0">
                <a:solidFill>
                  <a:prstClr val="black">
                    <a:lumMod val="75000"/>
                    <a:lumOff val="25000"/>
                  </a:prstClr>
                </a:solidFill>
                <a:latin typeface="微软雅黑" pitchFamily="34" charset="-122"/>
                <a:ea typeface="微软雅黑" pitchFamily="34" charset="-122"/>
              </a:rPr>
              <a:t>设计师</a:t>
            </a:r>
            <a:r>
              <a:rPr lang="zh-CN" altLang="en-US" sz="1600" b="0" dirty="0">
                <a:solidFill>
                  <a:prstClr val="black">
                    <a:lumMod val="75000"/>
                    <a:lumOff val="25000"/>
                  </a:prstClr>
                </a:solidFill>
                <a:latin typeface="微软雅黑" pitchFamily="34" charset="-122"/>
                <a:ea typeface="微软雅黑" pitchFamily="34" charset="-122"/>
              </a:rPr>
              <a:t>原创作品，盗卖者将被追究相应的法律责任，请勿以身试法！</a:t>
            </a:r>
            <a:endParaRPr lang="zh-CN" altLang="zh-CN" sz="1600" b="0" dirty="0">
              <a:solidFill>
                <a:prstClr val="black">
                  <a:lumMod val="75000"/>
                  <a:lumOff val="25000"/>
                </a:prstClr>
              </a:solidFill>
              <a:latin typeface="微软雅黑" pitchFamily="34" charset="-122"/>
              <a:ea typeface="微软雅黑" pitchFamily="34" charset="-122"/>
            </a:endParaRPr>
          </a:p>
        </p:txBody>
      </p:sp>
      <p:sp>
        <p:nvSpPr>
          <p:cNvPr id="31" name="标题1"/>
          <p:cNvSpPr>
            <a:spLocks noChangeArrowheads="1"/>
          </p:cNvSpPr>
          <p:nvPr/>
        </p:nvSpPr>
        <p:spPr bwMode="gray">
          <a:xfrm>
            <a:off x="3074246" y="1797235"/>
            <a:ext cx="1242444" cy="1202393"/>
          </a:xfrm>
          <a:prstGeom prst="roundRect">
            <a:avLst>
              <a:gd name="adj" fmla="val 11921"/>
            </a:avLst>
          </a:prstGeom>
          <a:solidFill>
            <a:srgbClr val="C00000"/>
          </a:solidFill>
          <a:ln w="63500" cap="flat" cmpd="sng" algn="ctr">
            <a:solidFill>
              <a:schemeClr val="bg1"/>
            </a:solidFill>
            <a:prstDash val="solid"/>
          </a:ln>
          <a:effectLst>
            <a:outerShdw blurRad="127000" dist="38100" dir="5400000" algn="ctr" rotWithShape="0">
              <a:prstClr val="black">
                <a:alpha val="40000"/>
              </a:prstClr>
            </a:outerShdw>
          </a:effectLst>
        </p:spPr>
        <p:txBody>
          <a:bodyPr lIns="82822" tIns="41410" rIns="82822" bIns="4141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20000"/>
              </a:lnSpc>
              <a:defRPr/>
            </a:pPr>
            <a:r>
              <a:rPr lang="zh-CN" altLang="en-US" sz="1900" b="0" dirty="0">
                <a:solidFill>
                  <a:prstClr val="white"/>
                </a:solidFill>
                <a:latin typeface="微软雅黑" pitchFamily="34" charset="-122"/>
                <a:ea typeface="微软雅黑" pitchFamily="34" charset="-122"/>
              </a:rPr>
              <a:t>添加标题</a:t>
            </a:r>
            <a:endParaRPr lang="zh-CN" altLang="zh-CN" sz="1900" b="0" dirty="0">
              <a:solidFill>
                <a:prstClr val="white"/>
              </a:solidFill>
              <a:latin typeface="微软雅黑" pitchFamily="34" charset="-122"/>
              <a:ea typeface="微软雅黑" pitchFamily="34" charset="-122"/>
            </a:endParaRPr>
          </a:p>
        </p:txBody>
      </p:sp>
      <p:sp>
        <p:nvSpPr>
          <p:cNvPr id="32" name="文本2"/>
          <p:cNvSpPr>
            <a:spLocks noChangeArrowheads="1"/>
          </p:cNvSpPr>
          <p:nvPr/>
        </p:nvSpPr>
        <p:spPr bwMode="gray">
          <a:xfrm>
            <a:off x="4508687" y="3257073"/>
            <a:ext cx="6103351" cy="1192312"/>
          </a:xfrm>
          <a:prstGeom prst="roundRect">
            <a:avLst>
              <a:gd name="adj" fmla="val 11505"/>
            </a:avLst>
          </a:prstGeom>
          <a:noFill/>
          <a:ln w="15875" cap="flat" cmpd="sng" algn="ctr">
            <a:solidFill>
              <a:schemeClr val="tx1">
                <a:lumMod val="50000"/>
                <a:lumOff val="50000"/>
              </a:schemeClr>
            </a:solidFill>
            <a:prstDash val="solid"/>
          </a:ln>
          <a:effectLst/>
          <a:extLst/>
        </p:spPr>
        <p:txBody>
          <a:bodyPr lIns="82822" tIns="41410" rIns="82822" bIns="4141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20000"/>
              </a:lnSpc>
              <a:defRPr/>
            </a:pPr>
            <a:r>
              <a:rPr lang="zh-CN" altLang="en-US" sz="1600" b="0" dirty="0" smtClean="0">
                <a:solidFill>
                  <a:prstClr val="black">
                    <a:lumMod val="75000"/>
                    <a:lumOff val="25000"/>
                  </a:prstClr>
                </a:solidFill>
                <a:latin typeface="微软雅黑" pitchFamily="34" charset="-122"/>
                <a:ea typeface="微软雅黑" pitchFamily="34" charset="-122"/>
              </a:rPr>
              <a:t>设计师</a:t>
            </a:r>
            <a:r>
              <a:rPr lang="zh-CN" altLang="en-US" sz="1600" b="0" dirty="0">
                <a:solidFill>
                  <a:prstClr val="black">
                    <a:lumMod val="75000"/>
                    <a:lumOff val="25000"/>
                  </a:prstClr>
                </a:solidFill>
                <a:latin typeface="微软雅黑" pitchFamily="34" charset="-122"/>
                <a:ea typeface="微软雅黑" pitchFamily="34" charset="-122"/>
              </a:rPr>
              <a:t>原创作品，盗卖者将被追究相应的法律责任，请勿以身试法！</a:t>
            </a:r>
            <a:endParaRPr lang="zh-CN" altLang="zh-CN" sz="1600" b="0" dirty="0">
              <a:solidFill>
                <a:prstClr val="black">
                  <a:lumMod val="75000"/>
                  <a:lumOff val="25000"/>
                </a:prstClr>
              </a:solidFill>
              <a:latin typeface="微软雅黑" pitchFamily="34" charset="-122"/>
              <a:ea typeface="微软雅黑" pitchFamily="34" charset="-122"/>
            </a:endParaRPr>
          </a:p>
        </p:txBody>
      </p:sp>
      <p:sp>
        <p:nvSpPr>
          <p:cNvPr id="33" name="标题2"/>
          <p:cNvSpPr>
            <a:spLocks noChangeArrowheads="1"/>
          </p:cNvSpPr>
          <p:nvPr/>
        </p:nvSpPr>
        <p:spPr bwMode="gray">
          <a:xfrm>
            <a:off x="3074251" y="3257073"/>
            <a:ext cx="1242445" cy="1192312"/>
          </a:xfrm>
          <a:prstGeom prst="roundRect">
            <a:avLst>
              <a:gd name="adj" fmla="val 11921"/>
            </a:avLst>
          </a:prstGeom>
          <a:solidFill>
            <a:srgbClr val="C00000"/>
          </a:solidFill>
          <a:ln w="63500" cap="flat" cmpd="sng" algn="ctr">
            <a:solidFill>
              <a:schemeClr val="bg1"/>
            </a:solidFill>
            <a:prstDash val="solid"/>
          </a:ln>
          <a:effectLst>
            <a:outerShdw blurRad="127000" dist="38100" dir="5400000" algn="ctr" rotWithShape="0">
              <a:prstClr val="black">
                <a:alpha val="40000"/>
              </a:prstClr>
            </a:outerShdw>
          </a:effectLst>
        </p:spPr>
        <p:txBody>
          <a:bodyPr lIns="82822" tIns="41410" rIns="82822" bIns="4141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20000"/>
              </a:lnSpc>
              <a:defRPr/>
            </a:pPr>
            <a:r>
              <a:rPr lang="zh-CN" altLang="en-US" sz="1900" b="0" dirty="0">
                <a:solidFill>
                  <a:prstClr val="white"/>
                </a:solidFill>
                <a:latin typeface="微软雅黑" pitchFamily="34" charset="-122"/>
                <a:ea typeface="微软雅黑" pitchFamily="34" charset="-122"/>
              </a:rPr>
              <a:t>添加标题</a:t>
            </a:r>
            <a:endParaRPr lang="zh-CN" altLang="zh-CN" sz="1900" b="0" dirty="0">
              <a:solidFill>
                <a:prstClr val="white"/>
              </a:solidFill>
              <a:latin typeface="微软雅黑" pitchFamily="34" charset="-122"/>
              <a:ea typeface="微软雅黑" pitchFamily="34" charset="-122"/>
            </a:endParaRPr>
          </a:p>
        </p:txBody>
      </p:sp>
      <p:sp>
        <p:nvSpPr>
          <p:cNvPr id="34" name="文本3"/>
          <p:cNvSpPr>
            <a:spLocks noChangeArrowheads="1"/>
          </p:cNvSpPr>
          <p:nvPr/>
        </p:nvSpPr>
        <p:spPr bwMode="ltGray">
          <a:xfrm>
            <a:off x="4508687" y="4698481"/>
            <a:ext cx="6103351" cy="1181675"/>
          </a:xfrm>
          <a:prstGeom prst="roundRect">
            <a:avLst>
              <a:gd name="adj" fmla="val 11505"/>
            </a:avLst>
          </a:prstGeom>
          <a:noFill/>
          <a:ln w="15875" cap="flat" cmpd="sng" algn="ctr">
            <a:solidFill>
              <a:schemeClr val="tx1">
                <a:lumMod val="50000"/>
                <a:lumOff val="50000"/>
              </a:schemeClr>
            </a:solidFill>
            <a:prstDash val="solid"/>
          </a:ln>
          <a:effectLst/>
          <a:extLst/>
        </p:spPr>
        <p:txBody>
          <a:bodyPr lIns="82822" tIns="41410" rIns="82822" bIns="4141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20000"/>
              </a:lnSpc>
              <a:defRPr/>
            </a:pPr>
            <a:r>
              <a:rPr lang="zh-CN" altLang="en-US" sz="1600" b="0" dirty="0" smtClean="0">
                <a:solidFill>
                  <a:prstClr val="black">
                    <a:lumMod val="75000"/>
                    <a:lumOff val="25000"/>
                  </a:prstClr>
                </a:solidFill>
                <a:latin typeface="微软雅黑" pitchFamily="34" charset="-122"/>
                <a:ea typeface="微软雅黑" pitchFamily="34" charset="-122"/>
              </a:rPr>
              <a:t>设计师</a:t>
            </a:r>
            <a:r>
              <a:rPr lang="zh-CN" altLang="en-US" sz="1600" b="0" dirty="0">
                <a:solidFill>
                  <a:prstClr val="black">
                    <a:lumMod val="75000"/>
                    <a:lumOff val="25000"/>
                  </a:prstClr>
                </a:solidFill>
                <a:latin typeface="微软雅黑" pitchFamily="34" charset="-122"/>
                <a:ea typeface="微软雅黑" pitchFamily="34" charset="-122"/>
              </a:rPr>
              <a:t>原创作品，盗卖者将被追究相应的法律责任，请勿以身试法！</a:t>
            </a:r>
            <a:endParaRPr lang="zh-CN" altLang="zh-CN" sz="1600" b="0" dirty="0">
              <a:solidFill>
                <a:prstClr val="black">
                  <a:lumMod val="75000"/>
                  <a:lumOff val="25000"/>
                </a:prstClr>
              </a:solidFill>
              <a:latin typeface="微软雅黑" pitchFamily="34" charset="-122"/>
              <a:ea typeface="微软雅黑" pitchFamily="34" charset="-122"/>
            </a:endParaRPr>
          </a:p>
        </p:txBody>
      </p:sp>
      <p:sp>
        <p:nvSpPr>
          <p:cNvPr id="35" name="标题3"/>
          <p:cNvSpPr>
            <a:spLocks noChangeArrowheads="1"/>
          </p:cNvSpPr>
          <p:nvPr/>
        </p:nvSpPr>
        <p:spPr bwMode="gray">
          <a:xfrm>
            <a:off x="3074246" y="4698481"/>
            <a:ext cx="1242444" cy="1181675"/>
          </a:xfrm>
          <a:prstGeom prst="roundRect">
            <a:avLst>
              <a:gd name="adj" fmla="val 11921"/>
            </a:avLst>
          </a:prstGeom>
          <a:solidFill>
            <a:srgbClr val="C00000"/>
          </a:solidFill>
          <a:ln w="63500" cap="flat" cmpd="sng" algn="ctr">
            <a:solidFill>
              <a:schemeClr val="bg1"/>
            </a:solidFill>
            <a:prstDash val="solid"/>
          </a:ln>
          <a:effectLst>
            <a:outerShdw blurRad="127000" dist="38100" dir="5400000" algn="ctr" rotWithShape="0">
              <a:prstClr val="black">
                <a:alpha val="40000"/>
              </a:prstClr>
            </a:outerShdw>
          </a:effectLst>
        </p:spPr>
        <p:txBody>
          <a:bodyPr lIns="82822" tIns="41410" rIns="82822" bIns="4141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20000"/>
              </a:lnSpc>
              <a:defRPr/>
            </a:pPr>
            <a:r>
              <a:rPr lang="zh-CN" altLang="en-US" sz="1900" b="0" dirty="0">
                <a:solidFill>
                  <a:prstClr val="white"/>
                </a:solidFill>
                <a:latin typeface="微软雅黑" pitchFamily="34" charset="-122"/>
                <a:ea typeface="微软雅黑" pitchFamily="34" charset="-122"/>
              </a:rPr>
              <a:t>添加标题</a:t>
            </a:r>
            <a:endParaRPr lang="zh-CN" altLang="zh-CN" sz="1900" b="0" dirty="0">
              <a:solidFill>
                <a:prstClr val="white"/>
              </a:solidFill>
              <a:latin typeface="微软雅黑" pitchFamily="34" charset="-122"/>
              <a:ea typeface="微软雅黑" pitchFamily="34" charset="-122"/>
            </a:endParaRPr>
          </a:p>
        </p:txBody>
      </p:sp>
      <p:sp>
        <p:nvSpPr>
          <p:cNvPr id="36" name="Oval 19"/>
          <p:cNvSpPr>
            <a:spLocks noChangeArrowheads="1"/>
          </p:cNvSpPr>
          <p:nvPr/>
        </p:nvSpPr>
        <p:spPr bwMode="auto">
          <a:xfrm>
            <a:off x="1100362" y="3161319"/>
            <a:ext cx="1382389" cy="1384618"/>
          </a:xfrm>
          <a:prstGeom prst="ellipse">
            <a:avLst/>
          </a:prstGeom>
          <a:solidFill>
            <a:srgbClr val="C00000"/>
          </a:solidFill>
          <a:ln w="63500">
            <a:solidFill>
              <a:schemeClr val="bg1"/>
            </a:solidFill>
            <a:round/>
            <a:headEnd/>
            <a:tailEnd/>
          </a:ln>
          <a:effectLst>
            <a:outerShdw blurRad="127000" dist="38100" dir="5400000" algn="ctr" rotWithShape="0">
              <a:prstClr val="black">
                <a:alpha val="40000"/>
              </a:prstClr>
            </a:outerShdw>
          </a:effectLst>
        </p:spPr>
        <p:txBody>
          <a:bodyPr lIns="82822" tIns="41410" rIns="82822" bIns="41410" anchor="ctr"/>
          <a:lstStyle/>
          <a:p>
            <a:pPr defTabSz="1219170" fontAlgn="auto">
              <a:lnSpc>
                <a:spcPct val="120000"/>
              </a:lnSpc>
              <a:spcBef>
                <a:spcPts val="0"/>
              </a:spcBef>
              <a:spcAft>
                <a:spcPts val="0"/>
              </a:spcAft>
              <a:defRPr/>
            </a:pPr>
            <a:r>
              <a:rPr lang="zh-CN" altLang="en-US" sz="2400" kern="0" dirty="0" smtClean="0">
                <a:solidFill>
                  <a:prstClr val="white"/>
                </a:solidFill>
                <a:latin typeface="微软雅黑" panose="020B0503020204020204" pitchFamily="34" charset="-122"/>
                <a:ea typeface="微软雅黑" panose="020B0503020204020204" pitchFamily="34" charset="-122"/>
              </a:rPr>
              <a:t>添加标题</a:t>
            </a:r>
            <a:endParaRPr lang="zh-CN" altLang="en-US" sz="2400" kern="0" dirty="0">
              <a:solidFill>
                <a:prstClr val="white"/>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958998737"/>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36"/>
                                        </p:tgtEl>
                                        <p:attrNameLst>
                                          <p:attrName>style.visibility</p:attrName>
                                        </p:attrNameLst>
                                      </p:cBhvr>
                                      <p:to>
                                        <p:strVal val="visible"/>
                                      </p:to>
                                    </p:set>
                                    <p:anim calcmode="lin" valueType="num">
                                      <p:cBhvr>
                                        <p:cTn id="7" dur="500" fill="hold"/>
                                        <p:tgtEl>
                                          <p:spTgt spid="36"/>
                                        </p:tgtEl>
                                        <p:attrNameLst>
                                          <p:attrName>ppt_w</p:attrName>
                                        </p:attrNameLst>
                                      </p:cBhvr>
                                      <p:tavLst>
                                        <p:tav tm="0">
                                          <p:val>
                                            <p:fltVal val="0"/>
                                          </p:val>
                                        </p:tav>
                                        <p:tav tm="100000">
                                          <p:val>
                                            <p:strVal val="#ppt_w"/>
                                          </p:val>
                                        </p:tav>
                                      </p:tavLst>
                                    </p:anim>
                                    <p:anim calcmode="lin" valueType="num">
                                      <p:cBhvr>
                                        <p:cTn id="8" dur="500" fill="hold"/>
                                        <p:tgtEl>
                                          <p:spTgt spid="36"/>
                                        </p:tgtEl>
                                        <p:attrNameLst>
                                          <p:attrName>ppt_h</p:attrName>
                                        </p:attrNameLst>
                                      </p:cBhvr>
                                      <p:tavLst>
                                        <p:tav tm="0">
                                          <p:val>
                                            <p:fltVal val="0"/>
                                          </p:val>
                                        </p:tav>
                                        <p:tav tm="100000">
                                          <p:val>
                                            <p:strVal val="#ppt_h"/>
                                          </p:val>
                                        </p:tav>
                                      </p:tavLst>
                                    </p:anim>
                                    <p:animEffect transition="in" filter="fade">
                                      <p:cBhvr>
                                        <p:cTn id="9" dur="500"/>
                                        <p:tgtEl>
                                          <p:spTgt spid="36"/>
                                        </p:tgtEl>
                                      </p:cBhvr>
                                    </p:animEffect>
                                  </p:childTnLst>
                                </p:cTn>
                              </p:par>
                            </p:childTnLst>
                          </p:cTn>
                        </p:par>
                        <p:par>
                          <p:cTn id="10" fill="hold">
                            <p:stCondLst>
                              <p:cond delay="500"/>
                            </p:stCondLst>
                            <p:childTnLst>
                              <p:par>
                                <p:cTn id="11" presetID="22" presetClass="entr" presetSubtype="8" fill="hold" grpId="0" nodeType="afterEffect">
                                  <p:stCondLst>
                                    <p:cond delay="0"/>
                                  </p:stCondLst>
                                  <p:childTnLst>
                                    <p:set>
                                      <p:cBhvr>
                                        <p:cTn id="12" dur="1" fill="hold">
                                          <p:stCondLst>
                                            <p:cond delay="0"/>
                                          </p:stCondLst>
                                        </p:cTn>
                                        <p:tgtEl>
                                          <p:spTgt spid="29"/>
                                        </p:tgtEl>
                                        <p:attrNameLst>
                                          <p:attrName>style.visibility</p:attrName>
                                        </p:attrNameLst>
                                      </p:cBhvr>
                                      <p:to>
                                        <p:strVal val="visible"/>
                                      </p:to>
                                    </p:set>
                                    <p:animEffect transition="in" filter="wipe(left)">
                                      <p:cBhvr>
                                        <p:cTn id="13" dur="500"/>
                                        <p:tgtEl>
                                          <p:spTgt spid="29"/>
                                        </p:tgtEl>
                                      </p:cBhvr>
                                    </p:animEffect>
                                  </p:childTnLst>
                                </p:cTn>
                              </p:par>
                            </p:childTnLst>
                          </p:cTn>
                        </p:par>
                        <p:par>
                          <p:cTn id="14" fill="hold">
                            <p:stCondLst>
                              <p:cond delay="1000"/>
                            </p:stCondLst>
                            <p:childTnLst>
                              <p:par>
                                <p:cTn id="15" presetID="22" presetClass="entr" presetSubtype="8" fill="hold" grpId="0" nodeType="afterEffect">
                                  <p:stCondLst>
                                    <p:cond delay="0"/>
                                  </p:stCondLst>
                                  <p:childTnLst>
                                    <p:set>
                                      <p:cBhvr>
                                        <p:cTn id="16" dur="1" fill="hold">
                                          <p:stCondLst>
                                            <p:cond delay="0"/>
                                          </p:stCondLst>
                                        </p:cTn>
                                        <p:tgtEl>
                                          <p:spTgt spid="31"/>
                                        </p:tgtEl>
                                        <p:attrNameLst>
                                          <p:attrName>style.visibility</p:attrName>
                                        </p:attrNameLst>
                                      </p:cBhvr>
                                      <p:to>
                                        <p:strVal val="visible"/>
                                      </p:to>
                                    </p:set>
                                    <p:animEffect transition="in" filter="wipe(left)">
                                      <p:cBhvr>
                                        <p:cTn id="17" dur="500"/>
                                        <p:tgtEl>
                                          <p:spTgt spid="31"/>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30"/>
                                        </p:tgtEl>
                                        <p:attrNameLst>
                                          <p:attrName>style.visibility</p:attrName>
                                        </p:attrNameLst>
                                      </p:cBhvr>
                                      <p:to>
                                        <p:strVal val="visible"/>
                                      </p:to>
                                    </p:set>
                                    <p:animEffect transition="in" filter="wipe(left)">
                                      <p:cBhvr>
                                        <p:cTn id="21" dur="500"/>
                                        <p:tgtEl>
                                          <p:spTgt spid="30"/>
                                        </p:tgtEl>
                                      </p:cBhvr>
                                    </p:animEffect>
                                  </p:childTnLst>
                                </p:cTn>
                              </p:par>
                            </p:childTnLst>
                          </p:cTn>
                        </p:par>
                        <p:par>
                          <p:cTn id="22" fill="hold">
                            <p:stCondLst>
                              <p:cond delay="2000"/>
                            </p:stCondLst>
                            <p:childTnLst>
                              <p:par>
                                <p:cTn id="23" presetID="22" presetClass="entr" presetSubtype="8" fill="hold" grpId="0" nodeType="afterEffect">
                                  <p:stCondLst>
                                    <p:cond delay="0"/>
                                  </p:stCondLst>
                                  <p:childTnLst>
                                    <p:set>
                                      <p:cBhvr>
                                        <p:cTn id="24" dur="1" fill="hold">
                                          <p:stCondLst>
                                            <p:cond delay="0"/>
                                          </p:stCondLst>
                                        </p:cTn>
                                        <p:tgtEl>
                                          <p:spTgt spid="28"/>
                                        </p:tgtEl>
                                        <p:attrNameLst>
                                          <p:attrName>style.visibility</p:attrName>
                                        </p:attrNameLst>
                                      </p:cBhvr>
                                      <p:to>
                                        <p:strVal val="visible"/>
                                      </p:to>
                                    </p:set>
                                    <p:animEffect transition="in" filter="wipe(left)">
                                      <p:cBhvr>
                                        <p:cTn id="25" dur="500"/>
                                        <p:tgtEl>
                                          <p:spTgt spid="28"/>
                                        </p:tgtEl>
                                      </p:cBhvr>
                                    </p:animEffect>
                                  </p:childTnLst>
                                </p:cTn>
                              </p:par>
                            </p:childTnLst>
                          </p:cTn>
                        </p:par>
                        <p:par>
                          <p:cTn id="26" fill="hold">
                            <p:stCondLst>
                              <p:cond delay="2500"/>
                            </p:stCondLst>
                            <p:childTnLst>
                              <p:par>
                                <p:cTn id="27" presetID="22" presetClass="entr" presetSubtype="8" fill="hold" grpId="0" nodeType="afterEffect">
                                  <p:stCondLst>
                                    <p:cond delay="0"/>
                                  </p:stCondLst>
                                  <p:childTnLst>
                                    <p:set>
                                      <p:cBhvr>
                                        <p:cTn id="28" dur="1" fill="hold">
                                          <p:stCondLst>
                                            <p:cond delay="0"/>
                                          </p:stCondLst>
                                        </p:cTn>
                                        <p:tgtEl>
                                          <p:spTgt spid="33"/>
                                        </p:tgtEl>
                                        <p:attrNameLst>
                                          <p:attrName>style.visibility</p:attrName>
                                        </p:attrNameLst>
                                      </p:cBhvr>
                                      <p:to>
                                        <p:strVal val="visible"/>
                                      </p:to>
                                    </p:set>
                                    <p:animEffect transition="in" filter="wipe(left)">
                                      <p:cBhvr>
                                        <p:cTn id="29" dur="500"/>
                                        <p:tgtEl>
                                          <p:spTgt spid="33"/>
                                        </p:tgtEl>
                                      </p:cBhvr>
                                    </p:animEffect>
                                  </p:childTnLst>
                                </p:cTn>
                              </p:par>
                            </p:childTnLst>
                          </p:cTn>
                        </p:par>
                        <p:par>
                          <p:cTn id="30" fill="hold">
                            <p:stCondLst>
                              <p:cond delay="3000"/>
                            </p:stCondLst>
                            <p:childTnLst>
                              <p:par>
                                <p:cTn id="31" presetID="22" presetClass="entr" presetSubtype="8" fill="hold" grpId="0" nodeType="afterEffect">
                                  <p:stCondLst>
                                    <p:cond delay="0"/>
                                  </p:stCondLst>
                                  <p:childTnLst>
                                    <p:set>
                                      <p:cBhvr>
                                        <p:cTn id="32" dur="1" fill="hold">
                                          <p:stCondLst>
                                            <p:cond delay="0"/>
                                          </p:stCondLst>
                                        </p:cTn>
                                        <p:tgtEl>
                                          <p:spTgt spid="32"/>
                                        </p:tgtEl>
                                        <p:attrNameLst>
                                          <p:attrName>style.visibility</p:attrName>
                                        </p:attrNameLst>
                                      </p:cBhvr>
                                      <p:to>
                                        <p:strVal val="visible"/>
                                      </p:to>
                                    </p:set>
                                    <p:animEffect transition="in" filter="wipe(left)">
                                      <p:cBhvr>
                                        <p:cTn id="33" dur="500"/>
                                        <p:tgtEl>
                                          <p:spTgt spid="32"/>
                                        </p:tgtEl>
                                      </p:cBhvr>
                                    </p:animEffect>
                                  </p:childTnLst>
                                </p:cTn>
                              </p:par>
                            </p:childTnLst>
                          </p:cTn>
                        </p:par>
                        <p:par>
                          <p:cTn id="34" fill="hold">
                            <p:stCondLst>
                              <p:cond delay="3500"/>
                            </p:stCondLst>
                            <p:childTnLst>
                              <p:par>
                                <p:cTn id="35" presetID="22" presetClass="entr" presetSubtype="8" fill="hold" grpId="0" nodeType="afterEffect">
                                  <p:stCondLst>
                                    <p:cond delay="0"/>
                                  </p:stCondLst>
                                  <p:childTnLst>
                                    <p:set>
                                      <p:cBhvr>
                                        <p:cTn id="36" dur="1" fill="hold">
                                          <p:stCondLst>
                                            <p:cond delay="0"/>
                                          </p:stCondLst>
                                        </p:cTn>
                                        <p:tgtEl>
                                          <p:spTgt spid="27"/>
                                        </p:tgtEl>
                                        <p:attrNameLst>
                                          <p:attrName>style.visibility</p:attrName>
                                        </p:attrNameLst>
                                      </p:cBhvr>
                                      <p:to>
                                        <p:strVal val="visible"/>
                                      </p:to>
                                    </p:set>
                                    <p:animEffect transition="in" filter="wipe(left)">
                                      <p:cBhvr>
                                        <p:cTn id="37" dur="500"/>
                                        <p:tgtEl>
                                          <p:spTgt spid="27"/>
                                        </p:tgtEl>
                                      </p:cBhvr>
                                    </p:animEffect>
                                  </p:childTnLst>
                                </p:cTn>
                              </p:par>
                            </p:childTnLst>
                          </p:cTn>
                        </p:par>
                        <p:par>
                          <p:cTn id="38" fill="hold">
                            <p:stCondLst>
                              <p:cond delay="4000"/>
                            </p:stCondLst>
                            <p:childTnLst>
                              <p:par>
                                <p:cTn id="39" presetID="22" presetClass="entr" presetSubtype="8" fill="hold" grpId="0" nodeType="afterEffect">
                                  <p:stCondLst>
                                    <p:cond delay="0"/>
                                  </p:stCondLst>
                                  <p:childTnLst>
                                    <p:set>
                                      <p:cBhvr>
                                        <p:cTn id="40" dur="1" fill="hold">
                                          <p:stCondLst>
                                            <p:cond delay="0"/>
                                          </p:stCondLst>
                                        </p:cTn>
                                        <p:tgtEl>
                                          <p:spTgt spid="35"/>
                                        </p:tgtEl>
                                        <p:attrNameLst>
                                          <p:attrName>style.visibility</p:attrName>
                                        </p:attrNameLst>
                                      </p:cBhvr>
                                      <p:to>
                                        <p:strVal val="visible"/>
                                      </p:to>
                                    </p:set>
                                    <p:animEffect transition="in" filter="wipe(left)">
                                      <p:cBhvr>
                                        <p:cTn id="41" dur="500"/>
                                        <p:tgtEl>
                                          <p:spTgt spid="35"/>
                                        </p:tgtEl>
                                      </p:cBhvr>
                                    </p:animEffect>
                                  </p:childTnLst>
                                </p:cTn>
                              </p:par>
                            </p:childTnLst>
                          </p:cTn>
                        </p:par>
                        <p:par>
                          <p:cTn id="42" fill="hold">
                            <p:stCondLst>
                              <p:cond delay="4500"/>
                            </p:stCondLst>
                            <p:childTnLst>
                              <p:par>
                                <p:cTn id="43" presetID="22" presetClass="entr" presetSubtype="8" fill="hold" grpId="0" nodeType="afterEffect">
                                  <p:stCondLst>
                                    <p:cond delay="0"/>
                                  </p:stCondLst>
                                  <p:childTnLst>
                                    <p:set>
                                      <p:cBhvr>
                                        <p:cTn id="44" dur="1" fill="hold">
                                          <p:stCondLst>
                                            <p:cond delay="0"/>
                                          </p:stCondLst>
                                        </p:cTn>
                                        <p:tgtEl>
                                          <p:spTgt spid="34"/>
                                        </p:tgtEl>
                                        <p:attrNameLst>
                                          <p:attrName>style.visibility</p:attrName>
                                        </p:attrNameLst>
                                      </p:cBhvr>
                                      <p:to>
                                        <p:strVal val="visible"/>
                                      </p:to>
                                    </p:set>
                                    <p:animEffect transition="in" filter="wipe(left)">
                                      <p:cBhvr>
                                        <p:cTn id="45"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28" grpId="0" animBg="1"/>
      <p:bldP spid="29" grpId="0" animBg="1"/>
      <p:bldP spid="30" grpId="0" animBg="1"/>
      <p:bldP spid="31" grpId="0" animBg="1"/>
      <p:bldP spid="32" grpId="0" animBg="1"/>
      <p:bldP spid="33" grpId="0" animBg="1"/>
      <p:bldP spid="34" grpId="0" animBg="1"/>
      <p:bldP spid="35" grpId="0" animBg="1"/>
      <p:bldP spid="36"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7" name="直接连接符 46"/>
          <p:cNvCxnSpPr/>
          <p:nvPr/>
        </p:nvCxnSpPr>
        <p:spPr>
          <a:xfrm flipH="1">
            <a:off x="7898594" y="4508637"/>
            <a:ext cx="554128"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48" name="直接连接符 47"/>
          <p:cNvCxnSpPr/>
          <p:nvPr/>
        </p:nvCxnSpPr>
        <p:spPr>
          <a:xfrm>
            <a:off x="6345956" y="5665091"/>
            <a:ext cx="1169294"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49" name="直接连接符 48"/>
          <p:cNvCxnSpPr/>
          <p:nvPr/>
        </p:nvCxnSpPr>
        <p:spPr>
          <a:xfrm flipH="1">
            <a:off x="3580311" y="4498708"/>
            <a:ext cx="554128"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50" name="直接连接符 49"/>
          <p:cNvCxnSpPr/>
          <p:nvPr/>
        </p:nvCxnSpPr>
        <p:spPr>
          <a:xfrm flipH="1">
            <a:off x="3608045" y="2879712"/>
            <a:ext cx="554128"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51" name="组合 50"/>
          <p:cNvGrpSpPr/>
          <p:nvPr/>
        </p:nvGrpSpPr>
        <p:grpSpPr>
          <a:xfrm>
            <a:off x="4789775" y="1624818"/>
            <a:ext cx="943081" cy="238359"/>
            <a:chOff x="4470269" y="1661160"/>
            <a:chExt cx="1290451" cy="262890"/>
          </a:xfrm>
        </p:grpSpPr>
        <p:cxnSp>
          <p:nvCxnSpPr>
            <p:cNvPr id="52" name="直接连接符 51"/>
            <p:cNvCxnSpPr/>
            <p:nvPr/>
          </p:nvCxnSpPr>
          <p:spPr>
            <a:xfrm flipH="1" flipV="1">
              <a:off x="5410200" y="1661160"/>
              <a:ext cx="350520" cy="26289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53" name="直接连接符 52"/>
            <p:cNvCxnSpPr/>
            <p:nvPr/>
          </p:nvCxnSpPr>
          <p:spPr>
            <a:xfrm flipH="1">
              <a:off x="4470269" y="1663541"/>
              <a:ext cx="942312"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grpSp>
        <p:nvGrpSpPr>
          <p:cNvPr id="54" name="组合 53"/>
          <p:cNvGrpSpPr/>
          <p:nvPr/>
        </p:nvGrpSpPr>
        <p:grpSpPr>
          <a:xfrm>
            <a:off x="6819391" y="2603657"/>
            <a:ext cx="1090111" cy="953442"/>
            <a:chOff x="6842760" y="2637270"/>
            <a:chExt cx="1203960" cy="1051560"/>
          </a:xfrm>
          <a:solidFill>
            <a:srgbClr val="C00000"/>
          </a:solidFill>
          <a:effectLst>
            <a:outerShdw blurRad="101600" dist="38100" dir="8100000" algn="tr" rotWithShape="0">
              <a:prstClr val="black">
                <a:alpha val="40000"/>
              </a:prstClr>
            </a:outerShdw>
          </a:effectLst>
        </p:grpSpPr>
        <p:sp>
          <p:nvSpPr>
            <p:cNvPr id="55" name="六边形 54"/>
            <p:cNvSpPr/>
            <p:nvPr/>
          </p:nvSpPr>
          <p:spPr>
            <a:xfrm>
              <a:off x="6842760" y="2637270"/>
              <a:ext cx="1203960" cy="1051560"/>
            </a:xfrm>
            <a:prstGeom prst="hexagon">
              <a:avLst/>
            </a:prstGeom>
            <a:grp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1219170" fontAlgn="auto">
                <a:spcBef>
                  <a:spcPts val="0"/>
                </a:spcBef>
                <a:spcAft>
                  <a:spcPts val="0"/>
                </a:spcAft>
              </a:pPr>
              <a:endParaRPr lang="zh-CN" altLang="en-US" sz="2100" b="0">
                <a:solidFill>
                  <a:prstClr val="white"/>
                </a:solidFill>
                <a:latin typeface="Arial" panose="020B0604020202020204" pitchFamily="34" charset="0"/>
                <a:ea typeface="微软雅黑" panose="020B0503020204020204" pitchFamily="34" charset="-122"/>
                <a:cs typeface="Arial" panose="020B0604020202020204" pitchFamily="34" charset="0"/>
              </a:endParaRPr>
            </a:p>
          </p:txBody>
        </p:sp>
        <p:sp>
          <p:nvSpPr>
            <p:cNvPr id="56" name="文本框 61"/>
            <p:cNvSpPr txBox="1"/>
            <p:nvPr/>
          </p:nvSpPr>
          <p:spPr>
            <a:xfrm>
              <a:off x="7024263" y="2809108"/>
              <a:ext cx="820726" cy="644954"/>
            </a:xfrm>
            <a:prstGeom prst="rect">
              <a:avLst/>
            </a:prstGeom>
            <a:noFill/>
            <a:ln w="38100">
              <a:noFill/>
            </a:ln>
          </p:spPr>
          <p:txBody>
            <a:bodyPr wrap="square" rtlCol="0">
              <a:spAutoFit/>
            </a:bodyPr>
            <a:lstStyle/>
            <a:p>
              <a:pPr defTabSz="1219170" fontAlgn="auto">
                <a:spcBef>
                  <a:spcPts val="0"/>
                </a:spcBef>
                <a:spcAft>
                  <a:spcPts val="0"/>
                </a:spcAft>
              </a:pPr>
              <a:r>
                <a:rPr lang="en-US" altLang="zh-CN" sz="3200" b="0" dirty="0">
                  <a:solidFill>
                    <a:prstClr val="white"/>
                  </a:solidFill>
                  <a:ea typeface="微软雅黑" panose="020B0503020204020204" pitchFamily="34" charset="-122"/>
                  <a:cs typeface="Arial" panose="020B0604020202020204" pitchFamily="34" charset="0"/>
                </a:rPr>
                <a:t>02</a:t>
              </a:r>
              <a:endParaRPr lang="zh-CN" altLang="en-US" sz="3200" b="0" baseline="-3000" dirty="0">
                <a:solidFill>
                  <a:prstClr val="white"/>
                </a:solidFill>
                <a:ea typeface="微软雅黑" panose="020B0503020204020204" pitchFamily="34" charset="-122"/>
                <a:cs typeface="Arial" panose="020B0604020202020204" pitchFamily="34" charset="0"/>
              </a:endParaRPr>
            </a:p>
          </p:txBody>
        </p:sp>
      </p:grpSp>
      <p:grpSp>
        <p:nvGrpSpPr>
          <p:cNvPr id="57" name="组合 56"/>
          <p:cNvGrpSpPr/>
          <p:nvPr/>
        </p:nvGrpSpPr>
        <p:grpSpPr>
          <a:xfrm>
            <a:off x="5492006" y="1850753"/>
            <a:ext cx="1090111" cy="953443"/>
            <a:chOff x="5525852" y="1879080"/>
            <a:chExt cx="1203960" cy="1051560"/>
          </a:xfrm>
          <a:solidFill>
            <a:schemeClr val="accent2">
              <a:lumMod val="75000"/>
            </a:schemeClr>
          </a:solidFill>
          <a:effectLst>
            <a:outerShdw blurRad="101600" dist="38100" dir="8100000" algn="tr" rotWithShape="0">
              <a:prstClr val="black">
                <a:alpha val="40000"/>
              </a:prstClr>
            </a:outerShdw>
          </a:effectLst>
        </p:grpSpPr>
        <p:sp>
          <p:nvSpPr>
            <p:cNvPr id="58" name="六边形 57"/>
            <p:cNvSpPr/>
            <p:nvPr/>
          </p:nvSpPr>
          <p:spPr>
            <a:xfrm>
              <a:off x="5525852" y="1879080"/>
              <a:ext cx="1203960" cy="1051560"/>
            </a:xfrm>
            <a:prstGeom prst="hexagon">
              <a:avLst/>
            </a:prstGeom>
            <a:solidFill>
              <a:srgbClr val="C00000"/>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1219170" fontAlgn="auto">
                <a:spcBef>
                  <a:spcPts val="0"/>
                </a:spcBef>
                <a:spcAft>
                  <a:spcPts val="0"/>
                </a:spcAft>
              </a:pPr>
              <a:endParaRPr lang="zh-CN" altLang="en-US" sz="2100" b="0">
                <a:solidFill>
                  <a:prstClr val="white"/>
                </a:solidFill>
                <a:latin typeface="Arial" panose="020B0604020202020204" pitchFamily="34" charset="0"/>
                <a:ea typeface="微软雅黑" panose="020B0503020204020204" pitchFamily="34" charset="-122"/>
                <a:cs typeface="Arial" panose="020B0604020202020204" pitchFamily="34" charset="0"/>
              </a:endParaRPr>
            </a:p>
          </p:txBody>
        </p:sp>
        <p:sp>
          <p:nvSpPr>
            <p:cNvPr id="59" name="文本框 64"/>
            <p:cNvSpPr txBox="1"/>
            <p:nvPr/>
          </p:nvSpPr>
          <p:spPr>
            <a:xfrm>
              <a:off x="5686670" y="1989361"/>
              <a:ext cx="882326" cy="753577"/>
            </a:xfrm>
            <a:prstGeom prst="rect">
              <a:avLst/>
            </a:prstGeom>
            <a:noFill/>
            <a:ln w="38100">
              <a:noFill/>
            </a:ln>
          </p:spPr>
          <p:txBody>
            <a:bodyPr wrap="square" rtlCol="0">
              <a:spAutoFit/>
            </a:bodyPr>
            <a:lstStyle/>
            <a:p>
              <a:pPr defTabSz="1219170" fontAlgn="auto">
                <a:lnSpc>
                  <a:spcPct val="120000"/>
                </a:lnSpc>
                <a:spcBef>
                  <a:spcPts val="0"/>
                </a:spcBef>
                <a:spcAft>
                  <a:spcPts val="0"/>
                </a:spcAft>
              </a:pPr>
              <a:r>
                <a:rPr lang="en-US" altLang="zh-CN" sz="3200" b="0" dirty="0">
                  <a:solidFill>
                    <a:prstClr val="white"/>
                  </a:solidFill>
                  <a:ea typeface="微软雅黑" panose="020B0503020204020204" pitchFamily="34" charset="-122"/>
                  <a:cs typeface="Arial" panose="020B0604020202020204" pitchFamily="34" charset="0"/>
                </a:rPr>
                <a:t>01</a:t>
              </a:r>
              <a:endParaRPr lang="zh-CN" altLang="en-US" sz="3200" b="0" baseline="-3000" dirty="0">
                <a:solidFill>
                  <a:prstClr val="white"/>
                </a:solidFill>
                <a:ea typeface="微软雅黑" panose="020B0503020204020204" pitchFamily="34" charset="-122"/>
                <a:cs typeface="Arial" panose="020B0604020202020204" pitchFamily="34" charset="0"/>
              </a:endParaRPr>
            </a:p>
          </p:txBody>
        </p:sp>
      </p:grpSp>
      <p:grpSp>
        <p:nvGrpSpPr>
          <p:cNvPr id="60" name="组合 59"/>
          <p:cNvGrpSpPr/>
          <p:nvPr/>
        </p:nvGrpSpPr>
        <p:grpSpPr>
          <a:xfrm>
            <a:off x="6808486" y="4031918"/>
            <a:ext cx="1090111" cy="953443"/>
            <a:chOff x="6842760" y="4008870"/>
            <a:chExt cx="1203960" cy="1051560"/>
          </a:xfrm>
          <a:solidFill>
            <a:srgbClr val="C00000"/>
          </a:solidFill>
          <a:effectLst>
            <a:outerShdw blurRad="101600" dist="38100" dir="8100000" algn="tr" rotWithShape="0">
              <a:prstClr val="black">
                <a:alpha val="40000"/>
              </a:prstClr>
            </a:outerShdw>
          </a:effectLst>
        </p:grpSpPr>
        <p:sp>
          <p:nvSpPr>
            <p:cNvPr id="61" name="六边形 60"/>
            <p:cNvSpPr/>
            <p:nvPr/>
          </p:nvSpPr>
          <p:spPr>
            <a:xfrm>
              <a:off x="6842760" y="4008870"/>
              <a:ext cx="1203960" cy="1051560"/>
            </a:xfrm>
            <a:prstGeom prst="hexagon">
              <a:avLst/>
            </a:prstGeom>
            <a:grp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1219170" fontAlgn="auto">
                <a:spcBef>
                  <a:spcPts val="0"/>
                </a:spcBef>
                <a:spcAft>
                  <a:spcPts val="0"/>
                </a:spcAft>
              </a:pPr>
              <a:endParaRPr lang="zh-CN" altLang="en-US" sz="2100" b="0">
                <a:solidFill>
                  <a:prstClr val="white"/>
                </a:solidFill>
                <a:latin typeface="Arial" panose="020B0604020202020204" pitchFamily="34" charset="0"/>
                <a:ea typeface="微软雅黑" panose="020B0503020204020204" pitchFamily="34" charset="-122"/>
                <a:cs typeface="Arial" panose="020B0604020202020204" pitchFamily="34" charset="0"/>
              </a:endParaRPr>
            </a:p>
          </p:txBody>
        </p:sp>
        <p:sp>
          <p:nvSpPr>
            <p:cNvPr id="62" name="文本框 67"/>
            <p:cNvSpPr txBox="1"/>
            <p:nvPr/>
          </p:nvSpPr>
          <p:spPr>
            <a:xfrm>
              <a:off x="6981635" y="4119151"/>
              <a:ext cx="926212" cy="753577"/>
            </a:xfrm>
            <a:prstGeom prst="rect">
              <a:avLst/>
            </a:prstGeom>
            <a:noFill/>
            <a:ln w="38100">
              <a:noFill/>
            </a:ln>
          </p:spPr>
          <p:txBody>
            <a:bodyPr wrap="square" rtlCol="0">
              <a:spAutoFit/>
            </a:bodyPr>
            <a:lstStyle/>
            <a:p>
              <a:pPr defTabSz="1219170" fontAlgn="auto">
                <a:lnSpc>
                  <a:spcPct val="120000"/>
                </a:lnSpc>
                <a:spcBef>
                  <a:spcPts val="0"/>
                </a:spcBef>
                <a:spcAft>
                  <a:spcPts val="0"/>
                </a:spcAft>
              </a:pPr>
              <a:r>
                <a:rPr lang="en-US" altLang="zh-CN" sz="3200" b="0" dirty="0">
                  <a:solidFill>
                    <a:prstClr val="white"/>
                  </a:solidFill>
                  <a:ea typeface="微软雅黑" panose="020B0503020204020204" pitchFamily="34" charset="-122"/>
                  <a:cs typeface="Arial" panose="020B0604020202020204" pitchFamily="34" charset="0"/>
                </a:rPr>
                <a:t>03</a:t>
              </a:r>
              <a:endParaRPr lang="zh-CN" altLang="en-US" sz="3200" b="0" baseline="-3000" dirty="0">
                <a:solidFill>
                  <a:prstClr val="white"/>
                </a:solidFill>
                <a:ea typeface="微软雅黑" panose="020B0503020204020204" pitchFamily="34" charset="-122"/>
                <a:cs typeface="Arial" panose="020B0604020202020204" pitchFamily="34" charset="0"/>
              </a:endParaRPr>
            </a:p>
          </p:txBody>
        </p:sp>
      </p:grpSp>
      <p:grpSp>
        <p:nvGrpSpPr>
          <p:cNvPr id="63" name="组合 62"/>
          <p:cNvGrpSpPr/>
          <p:nvPr/>
        </p:nvGrpSpPr>
        <p:grpSpPr>
          <a:xfrm>
            <a:off x="4134437" y="4020265"/>
            <a:ext cx="1090111" cy="953443"/>
            <a:chOff x="4206240" y="4008870"/>
            <a:chExt cx="1203960" cy="1051560"/>
          </a:xfrm>
          <a:solidFill>
            <a:srgbClr val="C00000"/>
          </a:solidFill>
          <a:effectLst>
            <a:outerShdw blurRad="101600" dist="38100" dir="8100000" algn="tr" rotWithShape="0">
              <a:prstClr val="black">
                <a:alpha val="40000"/>
              </a:prstClr>
            </a:outerShdw>
          </a:effectLst>
        </p:grpSpPr>
        <p:sp>
          <p:nvSpPr>
            <p:cNvPr id="64" name="六边形 63"/>
            <p:cNvSpPr/>
            <p:nvPr/>
          </p:nvSpPr>
          <p:spPr>
            <a:xfrm>
              <a:off x="4206240" y="4008870"/>
              <a:ext cx="1203960" cy="1051560"/>
            </a:xfrm>
            <a:prstGeom prst="hexagon">
              <a:avLst/>
            </a:prstGeom>
            <a:grp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1219170" fontAlgn="auto">
                <a:spcBef>
                  <a:spcPts val="0"/>
                </a:spcBef>
                <a:spcAft>
                  <a:spcPts val="0"/>
                </a:spcAft>
              </a:pPr>
              <a:endParaRPr lang="zh-CN" altLang="en-US" sz="2100" b="0">
                <a:solidFill>
                  <a:prstClr val="white"/>
                </a:solidFill>
                <a:latin typeface="Arial" panose="020B0604020202020204" pitchFamily="34" charset="0"/>
                <a:ea typeface="微软雅黑" panose="020B0503020204020204" pitchFamily="34" charset="-122"/>
                <a:cs typeface="Arial" panose="020B0604020202020204" pitchFamily="34" charset="0"/>
              </a:endParaRPr>
            </a:p>
          </p:txBody>
        </p:sp>
        <p:sp>
          <p:nvSpPr>
            <p:cNvPr id="65" name="文本框 70"/>
            <p:cNvSpPr txBox="1"/>
            <p:nvPr/>
          </p:nvSpPr>
          <p:spPr>
            <a:xfrm>
              <a:off x="4397859" y="4183709"/>
              <a:ext cx="820726" cy="753578"/>
            </a:xfrm>
            <a:prstGeom prst="rect">
              <a:avLst/>
            </a:prstGeom>
            <a:noFill/>
            <a:ln w="38100">
              <a:noFill/>
            </a:ln>
          </p:spPr>
          <p:txBody>
            <a:bodyPr wrap="square" rtlCol="0">
              <a:spAutoFit/>
            </a:bodyPr>
            <a:lstStyle/>
            <a:p>
              <a:pPr defTabSz="1219170" fontAlgn="auto">
                <a:lnSpc>
                  <a:spcPct val="120000"/>
                </a:lnSpc>
                <a:spcBef>
                  <a:spcPts val="0"/>
                </a:spcBef>
                <a:spcAft>
                  <a:spcPts val="0"/>
                </a:spcAft>
              </a:pPr>
              <a:r>
                <a:rPr lang="en-US" altLang="zh-CN" sz="3200" b="0" dirty="0">
                  <a:solidFill>
                    <a:prstClr val="white"/>
                  </a:solidFill>
                  <a:ea typeface="微软雅黑" panose="020B0503020204020204" pitchFamily="34" charset="-122"/>
                  <a:cs typeface="Arial" panose="020B0604020202020204" pitchFamily="34" charset="0"/>
                </a:rPr>
                <a:t>05</a:t>
              </a:r>
              <a:endParaRPr lang="zh-CN" altLang="en-US" sz="3200" b="0" baseline="-3000" dirty="0">
                <a:solidFill>
                  <a:prstClr val="white"/>
                </a:solidFill>
                <a:ea typeface="微软雅黑" panose="020B0503020204020204" pitchFamily="34" charset="-122"/>
                <a:cs typeface="Arial" panose="020B0604020202020204" pitchFamily="34" charset="0"/>
              </a:endParaRPr>
            </a:p>
          </p:txBody>
        </p:sp>
      </p:grpSp>
      <p:grpSp>
        <p:nvGrpSpPr>
          <p:cNvPr id="66" name="组合 65"/>
          <p:cNvGrpSpPr/>
          <p:nvPr/>
        </p:nvGrpSpPr>
        <p:grpSpPr>
          <a:xfrm>
            <a:off x="4162170" y="2565496"/>
            <a:ext cx="1090111" cy="953442"/>
            <a:chOff x="4206240" y="2637270"/>
            <a:chExt cx="1203960" cy="1051560"/>
          </a:xfrm>
          <a:solidFill>
            <a:srgbClr val="C00000"/>
          </a:solidFill>
          <a:effectLst>
            <a:outerShdw blurRad="101600" dist="38100" dir="8100000" algn="tr" rotWithShape="0">
              <a:prstClr val="black">
                <a:alpha val="40000"/>
              </a:prstClr>
            </a:outerShdw>
          </a:effectLst>
        </p:grpSpPr>
        <p:sp>
          <p:nvSpPr>
            <p:cNvPr id="67" name="六边形 66"/>
            <p:cNvSpPr/>
            <p:nvPr/>
          </p:nvSpPr>
          <p:spPr>
            <a:xfrm>
              <a:off x="4206240" y="2637270"/>
              <a:ext cx="1203960" cy="1051560"/>
            </a:xfrm>
            <a:prstGeom prst="hexagon">
              <a:avLst/>
            </a:prstGeom>
            <a:grp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1219170" fontAlgn="auto">
                <a:spcBef>
                  <a:spcPts val="0"/>
                </a:spcBef>
                <a:spcAft>
                  <a:spcPts val="0"/>
                </a:spcAft>
              </a:pPr>
              <a:endParaRPr lang="zh-CN" altLang="en-US" sz="2100" b="0">
                <a:solidFill>
                  <a:prstClr val="white"/>
                </a:solidFill>
                <a:latin typeface="Arial" panose="020B0604020202020204" pitchFamily="34" charset="0"/>
                <a:ea typeface="微软雅黑" panose="020B0503020204020204" pitchFamily="34" charset="-122"/>
                <a:cs typeface="Arial" panose="020B0604020202020204" pitchFamily="34" charset="0"/>
              </a:endParaRPr>
            </a:p>
          </p:txBody>
        </p:sp>
        <p:sp>
          <p:nvSpPr>
            <p:cNvPr id="68" name="文本框 73"/>
            <p:cNvSpPr txBox="1"/>
            <p:nvPr/>
          </p:nvSpPr>
          <p:spPr>
            <a:xfrm>
              <a:off x="4387743" y="2809108"/>
              <a:ext cx="820726" cy="644954"/>
            </a:xfrm>
            <a:prstGeom prst="rect">
              <a:avLst/>
            </a:prstGeom>
            <a:noFill/>
            <a:ln w="38100">
              <a:noFill/>
            </a:ln>
          </p:spPr>
          <p:txBody>
            <a:bodyPr wrap="square" rtlCol="0">
              <a:spAutoFit/>
            </a:bodyPr>
            <a:lstStyle/>
            <a:p>
              <a:pPr defTabSz="1219170" fontAlgn="auto">
                <a:spcBef>
                  <a:spcPts val="0"/>
                </a:spcBef>
                <a:spcAft>
                  <a:spcPts val="0"/>
                </a:spcAft>
              </a:pPr>
              <a:r>
                <a:rPr lang="en-US" altLang="zh-CN" sz="3200" b="0" dirty="0">
                  <a:solidFill>
                    <a:prstClr val="white"/>
                  </a:solidFill>
                  <a:ea typeface="微软雅黑" panose="020B0503020204020204" pitchFamily="34" charset="-122"/>
                  <a:cs typeface="Arial" panose="020B0604020202020204" pitchFamily="34" charset="0"/>
                </a:rPr>
                <a:t>06</a:t>
              </a:r>
              <a:endParaRPr lang="zh-CN" altLang="en-US" sz="3200" b="0" baseline="-3000" dirty="0">
                <a:solidFill>
                  <a:prstClr val="white"/>
                </a:solidFill>
                <a:ea typeface="微软雅黑" panose="020B0503020204020204" pitchFamily="34" charset="-122"/>
                <a:cs typeface="Arial" panose="020B0604020202020204" pitchFamily="34" charset="0"/>
              </a:endParaRPr>
            </a:p>
          </p:txBody>
        </p:sp>
      </p:grpSp>
      <p:sp>
        <p:nvSpPr>
          <p:cNvPr id="72" name="矩形 71"/>
          <p:cNvSpPr/>
          <p:nvPr/>
        </p:nvSpPr>
        <p:spPr>
          <a:xfrm>
            <a:off x="3432791" y="1413106"/>
            <a:ext cx="1321408" cy="314455"/>
          </a:xfrm>
          <a:prstGeom prst="rect">
            <a:avLst/>
          </a:prstGeom>
        </p:spPr>
        <p:txBody>
          <a:bodyPr wrap="none" lIns="82814" tIns="41407" rIns="82814" bIns="41407">
            <a:spAutoFit/>
          </a:bodyPr>
          <a:lstStyle/>
          <a:p>
            <a:pPr algn="r" defTabSz="1219170" fontAlgn="auto">
              <a:spcBef>
                <a:spcPts val="0"/>
              </a:spcBef>
              <a:spcAft>
                <a:spcPts val="0"/>
              </a:spcAft>
            </a:pPr>
            <a:r>
              <a:rPr lang="zh-CN" altLang="en-US" sz="1500" dirty="0">
                <a:solidFill>
                  <a:prstClr val="black">
                    <a:lumMod val="75000"/>
                    <a:lumOff val="25000"/>
                  </a:prstClr>
                </a:solidFill>
                <a:latin typeface="微软雅黑" pitchFamily="34" charset="-122"/>
                <a:ea typeface="微软雅黑" pitchFamily="34" charset="-122"/>
              </a:rPr>
              <a:t>此处添加标题</a:t>
            </a:r>
            <a:endParaRPr lang="en-US" altLang="zh-CN" sz="1500" dirty="0">
              <a:solidFill>
                <a:prstClr val="black">
                  <a:lumMod val="75000"/>
                  <a:lumOff val="25000"/>
                </a:prstClr>
              </a:solidFill>
              <a:latin typeface="微软雅黑" pitchFamily="34" charset="-122"/>
              <a:ea typeface="微软雅黑" pitchFamily="34" charset="-122"/>
            </a:endParaRPr>
          </a:p>
        </p:txBody>
      </p:sp>
      <p:sp>
        <p:nvSpPr>
          <p:cNvPr id="73" name="矩形 47"/>
          <p:cNvSpPr>
            <a:spLocks noChangeArrowheads="1"/>
          </p:cNvSpPr>
          <p:nvPr/>
        </p:nvSpPr>
        <p:spPr bwMode="auto">
          <a:xfrm>
            <a:off x="1775290" y="1743999"/>
            <a:ext cx="2978913" cy="5637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2814" tIns="41407" rIns="82814" bIns="4140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r" defTabSz="1219170" fontAlgn="auto">
              <a:lnSpc>
                <a:spcPct val="120000"/>
              </a:lnSpc>
              <a:spcBef>
                <a:spcPct val="0"/>
              </a:spcBef>
              <a:spcAft>
                <a:spcPts val="0"/>
              </a:spcAft>
              <a:buNone/>
            </a:pPr>
            <a:r>
              <a:rPr lang="zh-CN" altLang="en-US" sz="1300" b="0" dirty="0" smtClean="0">
                <a:solidFill>
                  <a:prstClr val="black">
                    <a:lumMod val="75000"/>
                    <a:lumOff val="25000"/>
                  </a:prstClr>
                </a:solidFill>
                <a:sym typeface="微软雅黑" pitchFamily="34" charset="-122"/>
              </a:rPr>
              <a:t>设计师</a:t>
            </a:r>
            <a:r>
              <a:rPr lang="zh-CN" altLang="en-US" sz="1300" b="0" dirty="0">
                <a:solidFill>
                  <a:prstClr val="black">
                    <a:lumMod val="75000"/>
                    <a:lumOff val="25000"/>
                  </a:prstClr>
                </a:solidFill>
                <a:sym typeface="微软雅黑" pitchFamily="34" charset="-122"/>
              </a:rPr>
              <a:t>原创作品，盗卖者将被追究相应的法律责任，请勿以身试法！</a:t>
            </a:r>
          </a:p>
        </p:txBody>
      </p:sp>
      <p:sp>
        <p:nvSpPr>
          <p:cNvPr id="74" name="矩形 73"/>
          <p:cNvSpPr/>
          <p:nvPr/>
        </p:nvSpPr>
        <p:spPr>
          <a:xfrm>
            <a:off x="2215500" y="2669745"/>
            <a:ext cx="1321408" cy="314455"/>
          </a:xfrm>
          <a:prstGeom prst="rect">
            <a:avLst/>
          </a:prstGeom>
        </p:spPr>
        <p:txBody>
          <a:bodyPr wrap="none" lIns="82814" tIns="41407" rIns="82814" bIns="41407">
            <a:spAutoFit/>
          </a:bodyPr>
          <a:lstStyle/>
          <a:p>
            <a:pPr algn="r" defTabSz="1219170" fontAlgn="auto">
              <a:spcBef>
                <a:spcPts val="0"/>
              </a:spcBef>
              <a:spcAft>
                <a:spcPts val="0"/>
              </a:spcAft>
            </a:pPr>
            <a:r>
              <a:rPr lang="zh-CN" altLang="en-US" sz="1500" dirty="0">
                <a:solidFill>
                  <a:prstClr val="black">
                    <a:lumMod val="75000"/>
                    <a:lumOff val="25000"/>
                  </a:prstClr>
                </a:solidFill>
                <a:latin typeface="微软雅黑" pitchFamily="34" charset="-122"/>
                <a:ea typeface="微软雅黑" pitchFamily="34" charset="-122"/>
              </a:rPr>
              <a:t>此处添加标题</a:t>
            </a:r>
            <a:endParaRPr lang="en-US" altLang="zh-CN" sz="1500" dirty="0">
              <a:solidFill>
                <a:prstClr val="black">
                  <a:lumMod val="75000"/>
                  <a:lumOff val="25000"/>
                </a:prstClr>
              </a:solidFill>
              <a:latin typeface="微软雅黑" pitchFamily="34" charset="-122"/>
              <a:ea typeface="微软雅黑" pitchFamily="34" charset="-122"/>
            </a:endParaRPr>
          </a:p>
        </p:txBody>
      </p:sp>
      <p:sp>
        <p:nvSpPr>
          <p:cNvPr id="75" name="矩形 47"/>
          <p:cNvSpPr>
            <a:spLocks noChangeArrowheads="1"/>
          </p:cNvSpPr>
          <p:nvPr/>
        </p:nvSpPr>
        <p:spPr bwMode="auto">
          <a:xfrm>
            <a:off x="1256292" y="3000635"/>
            <a:ext cx="2276534" cy="8038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2814" tIns="41407" rIns="82814" bIns="4140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r" defTabSz="1219170" fontAlgn="auto">
              <a:lnSpc>
                <a:spcPct val="120000"/>
              </a:lnSpc>
              <a:spcBef>
                <a:spcPct val="0"/>
              </a:spcBef>
              <a:spcAft>
                <a:spcPts val="0"/>
              </a:spcAft>
              <a:buNone/>
            </a:pPr>
            <a:r>
              <a:rPr lang="zh-CN" altLang="en-US" sz="1300" b="0" dirty="0" smtClean="0">
                <a:solidFill>
                  <a:prstClr val="black">
                    <a:lumMod val="75000"/>
                    <a:lumOff val="25000"/>
                  </a:prstClr>
                </a:solidFill>
                <a:sym typeface="微软雅黑" pitchFamily="34" charset="-122"/>
              </a:rPr>
              <a:t>设计师</a:t>
            </a:r>
            <a:r>
              <a:rPr lang="zh-CN" altLang="en-US" sz="1300" b="0" dirty="0">
                <a:solidFill>
                  <a:prstClr val="black">
                    <a:lumMod val="75000"/>
                    <a:lumOff val="25000"/>
                  </a:prstClr>
                </a:solidFill>
                <a:sym typeface="微软雅黑" pitchFamily="34" charset="-122"/>
              </a:rPr>
              <a:t>原创作品，盗卖者将被追究相应的法律责任，请勿以身试法！</a:t>
            </a:r>
          </a:p>
        </p:txBody>
      </p:sp>
      <p:sp>
        <p:nvSpPr>
          <p:cNvPr id="76" name="矩形 75"/>
          <p:cNvSpPr/>
          <p:nvPr/>
        </p:nvSpPr>
        <p:spPr>
          <a:xfrm>
            <a:off x="2187768" y="4167819"/>
            <a:ext cx="1321408" cy="314455"/>
          </a:xfrm>
          <a:prstGeom prst="rect">
            <a:avLst/>
          </a:prstGeom>
        </p:spPr>
        <p:txBody>
          <a:bodyPr wrap="none" lIns="82814" tIns="41407" rIns="82814" bIns="41407">
            <a:spAutoFit/>
          </a:bodyPr>
          <a:lstStyle/>
          <a:p>
            <a:pPr algn="r" defTabSz="1219170" fontAlgn="auto">
              <a:spcBef>
                <a:spcPts val="0"/>
              </a:spcBef>
              <a:spcAft>
                <a:spcPts val="0"/>
              </a:spcAft>
            </a:pPr>
            <a:r>
              <a:rPr lang="zh-CN" altLang="en-US" sz="1500" dirty="0">
                <a:solidFill>
                  <a:prstClr val="black">
                    <a:lumMod val="75000"/>
                    <a:lumOff val="25000"/>
                  </a:prstClr>
                </a:solidFill>
                <a:latin typeface="微软雅黑" pitchFamily="34" charset="-122"/>
                <a:ea typeface="微软雅黑" pitchFamily="34" charset="-122"/>
              </a:rPr>
              <a:t>此处添加标题</a:t>
            </a:r>
            <a:endParaRPr lang="en-US" altLang="zh-CN" sz="1500" dirty="0">
              <a:solidFill>
                <a:prstClr val="black">
                  <a:lumMod val="75000"/>
                  <a:lumOff val="25000"/>
                </a:prstClr>
              </a:solidFill>
              <a:latin typeface="微软雅黑" pitchFamily="34" charset="-122"/>
              <a:ea typeface="微软雅黑" pitchFamily="34" charset="-122"/>
            </a:endParaRPr>
          </a:p>
        </p:txBody>
      </p:sp>
      <p:sp>
        <p:nvSpPr>
          <p:cNvPr id="77" name="矩形 47"/>
          <p:cNvSpPr>
            <a:spLocks noChangeArrowheads="1"/>
          </p:cNvSpPr>
          <p:nvPr/>
        </p:nvSpPr>
        <p:spPr bwMode="auto">
          <a:xfrm>
            <a:off x="1228557" y="4498707"/>
            <a:ext cx="2276532" cy="8038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2814" tIns="41407" rIns="82814" bIns="4140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r" defTabSz="1219170" fontAlgn="auto">
              <a:lnSpc>
                <a:spcPct val="120000"/>
              </a:lnSpc>
              <a:spcBef>
                <a:spcPct val="0"/>
              </a:spcBef>
              <a:spcAft>
                <a:spcPts val="0"/>
              </a:spcAft>
              <a:buNone/>
            </a:pPr>
            <a:r>
              <a:rPr lang="zh-CN" altLang="en-US" sz="1300" b="0" dirty="0" smtClean="0">
                <a:solidFill>
                  <a:prstClr val="black">
                    <a:lumMod val="75000"/>
                    <a:lumOff val="25000"/>
                  </a:prstClr>
                </a:solidFill>
                <a:sym typeface="微软雅黑" pitchFamily="34" charset="-122"/>
              </a:rPr>
              <a:t>设计师</a:t>
            </a:r>
            <a:r>
              <a:rPr lang="zh-CN" altLang="en-US" sz="1300" b="0" dirty="0">
                <a:solidFill>
                  <a:prstClr val="black">
                    <a:lumMod val="75000"/>
                    <a:lumOff val="25000"/>
                  </a:prstClr>
                </a:solidFill>
                <a:sym typeface="微软雅黑" pitchFamily="34" charset="-122"/>
              </a:rPr>
              <a:t>原创作品，盗卖者将被追究相应的法律责任，请勿以身试法！</a:t>
            </a:r>
          </a:p>
        </p:txBody>
      </p:sp>
      <p:sp>
        <p:nvSpPr>
          <p:cNvPr id="78" name="矩形 77"/>
          <p:cNvSpPr/>
          <p:nvPr/>
        </p:nvSpPr>
        <p:spPr>
          <a:xfrm>
            <a:off x="8454439" y="2171614"/>
            <a:ext cx="1321408" cy="314455"/>
          </a:xfrm>
          <a:prstGeom prst="rect">
            <a:avLst/>
          </a:prstGeom>
        </p:spPr>
        <p:txBody>
          <a:bodyPr wrap="none" lIns="82814" tIns="41407" rIns="82814" bIns="41407">
            <a:spAutoFit/>
          </a:bodyPr>
          <a:lstStyle/>
          <a:p>
            <a:pPr algn="r" defTabSz="1219170" fontAlgn="auto">
              <a:spcBef>
                <a:spcPts val="0"/>
              </a:spcBef>
              <a:spcAft>
                <a:spcPts val="0"/>
              </a:spcAft>
            </a:pPr>
            <a:r>
              <a:rPr lang="zh-CN" altLang="en-US" sz="1500" dirty="0">
                <a:solidFill>
                  <a:prstClr val="black">
                    <a:lumMod val="75000"/>
                    <a:lumOff val="25000"/>
                  </a:prstClr>
                </a:solidFill>
                <a:latin typeface="微软雅黑" pitchFamily="34" charset="-122"/>
                <a:ea typeface="微软雅黑" pitchFamily="34" charset="-122"/>
              </a:rPr>
              <a:t>此处添加标题</a:t>
            </a:r>
            <a:endParaRPr lang="en-US" altLang="zh-CN" sz="1500" dirty="0">
              <a:solidFill>
                <a:prstClr val="black">
                  <a:lumMod val="75000"/>
                  <a:lumOff val="25000"/>
                </a:prstClr>
              </a:solidFill>
              <a:latin typeface="微软雅黑" pitchFamily="34" charset="-122"/>
              <a:ea typeface="微软雅黑" pitchFamily="34" charset="-122"/>
            </a:endParaRPr>
          </a:p>
        </p:txBody>
      </p:sp>
      <p:sp>
        <p:nvSpPr>
          <p:cNvPr id="79" name="矩形 47"/>
          <p:cNvSpPr>
            <a:spLocks noChangeArrowheads="1"/>
          </p:cNvSpPr>
          <p:nvPr/>
        </p:nvSpPr>
        <p:spPr bwMode="auto">
          <a:xfrm>
            <a:off x="8506456" y="2516799"/>
            <a:ext cx="2427672" cy="8038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2814" tIns="41407" rIns="82814" bIns="4140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l" defTabSz="1219170" fontAlgn="auto">
              <a:lnSpc>
                <a:spcPct val="120000"/>
              </a:lnSpc>
              <a:spcBef>
                <a:spcPct val="0"/>
              </a:spcBef>
              <a:spcAft>
                <a:spcPts val="0"/>
              </a:spcAft>
              <a:buNone/>
            </a:pPr>
            <a:r>
              <a:rPr lang="zh-CN" altLang="en-US" sz="1300" b="0" dirty="0" smtClean="0">
                <a:solidFill>
                  <a:prstClr val="black">
                    <a:lumMod val="75000"/>
                    <a:lumOff val="25000"/>
                  </a:prstClr>
                </a:solidFill>
                <a:sym typeface="微软雅黑" pitchFamily="34" charset="-122"/>
              </a:rPr>
              <a:t>设计师</a:t>
            </a:r>
            <a:r>
              <a:rPr lang="zh-CN" altLang="en-US" sz="1300" b="0" dirty="0">
                <a:solidFill>
                  <a:prstClr val="black">
                    <a:lumMod val="75000"/>
                    <a:lumOff val="25000"/>
                  </a:prstClr>
                </a:solidFill>
                <a:sym typeface="微软雅黑" pitchFamily="34" charset="-122"/>
              </a:rPr>
              <a:t>原创作品，盗卖者将被追究相应的法律责任，请勿以身试法！</a:t>
            </a:r>
          </a:p>
        </p:txBody>
      </p:sp>
      <p:sp>
        <p:nvSpPr>
          <p:cNvPr id="80" name="矩形 79"/>
          <p:cNvSpPr/>
          <p:nvPr/>
        </p:nvSpPr>
        <p:spPr>
          <a:xfrm>
            <a:off x="8483567" y="3896745"/>
            <a:ext cx="1321408" cy="314455"/>
          </a:xfrm>
          <a:prstGeom prst="rect">
            <a:avLst/>
          </a:prstGeom>
        </p:spPr>
        <p:txBody>
          <a:bodyPr wrap="none" lIns="82814" tIns="41407" rIns="82814" bIns="41407">
            <a:spAutoFit/>
          </a:bodyPr>
          <a:lstStyle/>
          <a:p>
            <a:pPr algn="r" defTabSz="1219170" fontAlgn="auto">
              <a:spcBef>
                <a:spcPts val="0"/>
              </a:spcBef>
              <a:spcAft>
                <a:spcPts val="0"/>
              </a:spcAft>
            </a:pPr>
            <a:r>
              <a:rPr lang="zh-CN" altLang="en-US" sz="1500" dirty="0">
                <a:solidFill>
                  <a:prstClr val="black">
                    <a:lumMod val="75000"/>
                    <a:lumOff val="25000"/>
                  </a:prstClr>
                </a:solidFill>
                <a:latin typeface="微软雅黑" pitchFamily="34" charset="-122"/>
                <a:ea typeface="微软雅黑" pitchFamily="34" charset="-122"/>
              </a:rPr>
              <a:t>此处添加标题</a:t>
            </a:r>
            <a:endParaRPr lang="en-US" altLang="zh-CN" sz="1500" dirty="0">
              <a:solidFill>
                <a:prstClr val="black">
                  <a:lumMod val="75000"/>
                  <a:lumOff val="25000"/>
                </a:prstClr>
              </a:solidFill>
              <a:latin typeface="微软雅黑" pitchFamily="34" charset="-122"/>
              <a:ea typeface="微软雅黑" pitchFamily="34" charset="-122"/>
            </a:endParaRPr>
          </a:p>
        </p:txBody>
      </p:sp>
      <p:sp>
        <p:nvSpPr>
          <p:cNvPr id="81" name="矩形 47"/>
          <p:cNvSpPr>
            <a:spLocks noChangeArrowheads="1"/>
          </p:cNvSpPr>
          <p:nvPr/>
        </p:nvSpPr>
        <p:spPr bwMode="auto">
          <a:xfrm>
            <a:off x="8525960" y="4241930"/>
            <a:ext cx="2427672" cy="8038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2814" tIns="41407" rIns="82814" bIns="4140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l" defTabSz="1219170" fontAlgn="auto">
              <a:lnSpc>
                <a:spcPct val="120000"/>
              </a:lnSpc>
              <a:spcBef>
                <a:spcPct val="0"/>
              </a:spcBef>
              <a:spcAft>
                <a:spcPts val="0"/>
              </a:spcAft>
              <a:buNone/>
            </a:pPr>
            <a:r>
              <a:rPr lang="zh-CN" altLang="en-US" sz="1300" b="0" dirty="0" smtClean="0">
                <a:solidFill>
                  <a:prstClr val="black">
                    <a:lumMod val="75000"/>
                    <a:lumOff val="25000"/>
                  </a:prstClr>
                </a:solidFill>
                <a:sym typeface="微软雅黑" pitchFamily="34" charset="-122"/>
              </a:rPr>
              <a:t>设计师</a:t>
            </a:r>
            <a:r>
              <a:rPr lang="zh-CN" altLang="en-US" sz="1300" b="0" dirty="0">
                <a:solidFill>
                  <a:prstClr val="black">
                    <a:lumMod val="75000"/>
                    <a:lumOff val="25000"/>
                  </a:prstClr>
                </a:solidFill>
                <a:sym typeface="微软雅黑" pitchFamily="34" charset="-122"/>
              </a:rPr>
              <a:t>原创作品，盗卖者将被追究相应的法律责任，请勿以身试法！</a:t>
            </a:r>
          </a:p>
        </p:txBody>
      </p:sp>
      <p:sp>
        <p:nvSpPr>
          <p:cNvPr id="82" name="矩形 81"/>
          <p:cNvSpPr/>
          <p:nvPr/>
        </p:nvSpPr>
        <p:spPr>
          <a:xfrm>
            <a:off x="7543891" y="5197327"/>
            <a:ext cx="1321408" cy="314455"/>
          </a:xfrm>
          <a:prstGeom prst="rect">
            <a:avLst/>
          </a:prstGeom>
        </p:spPr>
        <p:txBody>
          <a:bodyPr wrap="none" lIns="82814" tIns="41407" rIns="82814" bIns="41407">
            <a:spAutoFit/>
          </a:bodyPr>
          <a:lstStyle/>
          <a:p>
            <a:pPr algn="r" defTabSz="1219170" fontAlgn="auto">
              <a:spcBef>
                <a:spcPts val="0"/>
              </a:spcBef>
              <a:spcAft>
                <a:spcPts val="0"/>
              </a:spcAft>
            </a:pPr>
            <a:r>
              <a:rPr lang="zh-CN" altLang="en-US" sz="1500" dirty="0">
                <a:solidFill>
                  <a:prstClr val="black">
                    <a:lumMod val="75000"/>
                    <a:lumOff val="25000"/>
                  </a:prstClr>
                </a:solidFill>
                <a:latin typeface="微软雅黑" pitchFamily="34" charset="-122"/>
                <a:ea typeface="微软雅黑" pitchFamily="34" charset="-122"/>
              </a:rPr>
              <a:t>此处添加标题</a:t>
            </a:r>
            <a:endParaRPr lang="en-US" altLang="zh-CN" sz="1500" dirty="0">
              <a:solidFill>
                <a:prstClr val="black">
                  <a:lumMod val="75000"/>
                  <a:lumOff val="25000"/>
                </a:prstClr>
              </a:solidFill>
              <a:latin typeface="微软雅黑" pitchFamily="34" charset="-122"/>
              <a:ea typeface="微软雅黑" pitchFamily="34" charset="-122"/>
            </a:endParaRPr>
          </a:p>
        </p:txBody>
      </p:sp>
      <p:sp>
        <p:nvSpPr>
          <p:cNvPr id="83" name="矩形 47"/>
          <p:cNvSpPr>
            <a:spLocks noChangeArrowheads="1"/>
          </p:cNvSpPr>
          <p:nvPr/>
        </p:nvSpPr>
        <p:spPr bwMode="auto">
          <a:xfrm>
            <a:off x="7595912" y="5542515"/>
            <a:ext cx="2931285" cy="5637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2814" tIns="41407" rIns="82814" bIns="4140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l" defTabSz="1219170" fontAlgn="auto">
              <a:lnSpc>
                <a:spcPct val="120000"/>
              </a:lnSpc>
              <a:spcBef>
                <a:spcPct val="0"/>
              </a:spcBef>
              <a:spcAft>
                <a:spcPts val="0"/>
              </a:spcAft>
              <a:buNone/>
            </a:pPr>
            <a:r>
              <a:rPr lang="zh-CN" altLang="en-US" sz="1300" b="0" dirty="0" smtClean="0">
                <a:solidFill>
                  <a:prstClr val="black">
                    <a:lumMod val="75000"/>
                    <a:lumOff val="25000"/>
                  </a:prstClr>
                </a:solidFill>
                <a:sym typeface="微软雅黑" pitchFamily="34" charset="-122"/>
              </a:rPr>
              <a:t>设计师</a:t>
            </a:r>
            <a:r>
              <a:rPr lang="zh-CN" altLang="en-US" sz="1300" b="0" dirty="0">
                <a:solidFill>
                  <a:prstClr val="black">
                    <a:lumMod val="75000"/>
                    <a:lumOff val="25000"/>
                  </a:prstClr>
                </a:solidFill>
                <a:sym typeface="微软雅黑" pitchFamily="34" charset="-122"/>
              </a:rPr>
              <a:t>原创作品，盗卖者将被追究相应的法律责任，请勿以身试法！</a:t>
            </a:r>
          </a:p>
        </p:txBody>
      </p:sp>
      <p:grpSp>
        <p:nvGrpSpPr>
          <p:cNvPr id="84" name="组合 83"/>
          <p:cNvGrpSpPr/>
          <p:nvPr/>
        </p:nvGrpSpPr>
        <p:grpSpPr>
          <a:xfrm flipH="1">
            <a:off x="7663122" y="2377915"/>
            <a:ext cx="800507" cy="238359"/>
            <a:chOff x="4255294" y="1661160"/>
            <a:chExt cx="1505426" cy="262890"/>
          </a:xfrm>
        </p:grpSpPr>
        <p:cxnSp>
          <p:nvCxnSpPr>
            <p:cNvPr id="85" name="直接连接符 84"/>
            <p:cNvCxnSpPr/>
            <p:nvPr/>
          </p:nvCxnSpPr>
          <p:spPr>
            <a:xfrm flipH="1" flipV="1">
              <a:off x="5410200" y="1661160"/>
              <a:ext cx="350520" cy="26289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86" name="直接连接符 85"/>
            <p:cNvCxnSpPr/>
            <p:nvPr/>
          </p:nvCxnSpPr>
          <p:spPr>
            <a:xfrm flipH="1">
              <a:off x="4255294" y="1663541"/>
              <a:ext cx="1157287"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grpSp>
        <p:nvGrpSpPr>
          <p:cNvPr id="87" name="组合 86"/>
          <p:cNvGrpSpPr/>
          <p:nvPr/>
        </p:nvGrpSpPr>
        <p:grpSpPr>
          <a:xfrm>
            <a:off x="5182764" y="3053552"/>
            <a:ext cx="1708611" cy="1443978"/>
            <a:chOff x="5927099" y="3207123"/>
            <a:chExt cx="1887055" cy="1592580"/>
          </a:xfrm>
          <a:solidFill>
            <a:schemeClr val="accent3">
              <a:lumMod val="75000"/>
            </a:schemeClr>
          </a:solidFill>
          <a:effectLst>
            <a:outerShdw blurRad="101600" dist="38100" dir="8100000" algn="tr" rotWithShape="0">
              <a:prstClr val="black">
                <a:alpha val="40000"/>
              </a:prstClr>
            </a:outerShdw>
          </a:effectLst>
        </p:grpSpPr>
        <p:sp>
          <p:nvSpPr>
            <p:cNvPr id="88" name="六边形 87"/>
            <p:cNvSpPr/>
            <p:nvPr/>
          </p:nvSpPr>
          <p:spPr>
            <a:xfrm>
              <a:off x="5927099" y="3207123"/>
              <a:ext cx="1887055" cy="1592580"/>
            </a:xfrm>
            <a:prstGeom prst="hexagon">
              <a:avLst/>
            </a:prstGeom>
            <a:solidFill>
              <a:srgbClr val="C00000"/>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1219170" fontAlgn="auto">
                <a:spcBef>
                  <a:spcPts val="0"/>
                </a:spcBef>
                <a:spcAft>
                  <a:spcPts val="0"/>
                </a:spcAft>
              </a:pPr>
              <a:endParaRPr lang="zh-CN" altLang="en-US" sz="2300" b="0">
                <a:solidFill>
                  <a:prstClr val="white"/>
                </a:solidFill>
                <a:latin typeface="Arial" panose="020B0604020202020204" pitchFamily="34" charset="0"/>
                <a:ea typeface="微软雅黑" panose="020B0503020204020204" pitchFamily="34" charset="-122"/>
                <a:cs typeface="Arial" panose="020B0604020202020204" pitchFamily="34" charset="0"/>
              </a:endParaRPr>
            </a:p>
          </p:txBody>
        </p:sp>
        <p:sp>
          <p:nvSpPr>
            <p:cNvPr id="89" name="文本框 1"/>
            <p:cNvSpPr txBox="1"/>
            <p:nvPr/>
          </p:nvSpPr>
          <p:spPr>
            <a:xfrm>
              <a:off x="6291627" y="3451749"/>
              <a:ext cx="1157999" cy="1086241"/>
            </a:xfrm>
            <a:prstGeom prst="rect">
              <a:avLst/>
            </a:prstGeom>
            <a:noFill/>
            <a:ln w="38100">
              <a:noFill/>
            </a:ln>
          </p:spPr>
          <p:txBody>
            <a:bodyPr wrap="square" rtlCol="0">
              <a:spAutoFit/>
            </a:bodyPr>
            <a:lstStyle/>
            <a:p>
              <a:pPr defTabSz="1219170" fontAlgn="auto">
                <a:spcBef>
                  <a:spcPts val="0"/>
                </a:spcBef>
                <a:spcAft>
                  <a:spcPts val="0"/>
                </a:spcAft>
              </a:pPr>
              <a:r>
                <a:rPr lang="zh-CN" altLang="en-US" sz="2900" dirty="0">
                  <a:solidFill>
                    <a:prstClr val="white"/>
                  </a:solidFill>
                  <a:latin typeface="微软雅黑" panose="020B0503020204020204" pitchFamily="34" charset="-122"/>
                  <a:ea typeface="微软雅黑" panose="020B0503020204020204" pitchFamily="34" charset="-122"/>
                </a:rPr>
                <a:t>添加标题</a:t>
              </a:r>
            </a:p>
          </p:txBody>
        </p:sp>
      </p:grpSp>
      <p:sp>
        <p:nvSpPr>
          <p:cNvPr id="90" name="TextBox 89"/>
          <p:cNvSpPr txBox="1"/>
          <p:nvPr/>
        </p:nvSpPr>
        <p:spPr>
          <a:xfrm>
            <a:off x="1097620" y="274232"/>
            <a:ext cx="3016204" cy="538605"/>
          </a:xfrm>
          <a:prstGeom prst="rect">
            <a:avLst/>
          </a:prstGeom>
          <a:noFill/>
        </p:spPr>
        <p:txBody>
          <a:bodyPr wrap="none" lIns="121917" tIns="60958" rIns="121917" bIns="60958" rtlCol="0">
            <a:spAutoFit/>
          </a:bodyPr>
          <a:lstStyle/>
          <a:p>
            <a:pPr algn="l" defTabSz="1219170" fontAlgn="auto">
              <a:spcBef>
                <a:spcPts val="0"/>
              </a:spcBef>
              <a:spcAft>
                <a:spcPts val="0"/>
              </a:spcAft>
            </a:pPr>
            <a:r>
              <a:rPr lang="zh-CN" altLang="en-US" sz="2700" dirty="0">
                <a:solidFill>
                  <a:prstClr val="black">
                    <a:lumMod val="75000"/>
                    <a:lumOff val="25000"/>
                  </a:prstClr>
                </a:solidFill>
                <a:latin typeface="微软雅黑" pitchFamily="34" charset="-122"/>
                <a:ea typeface="微软雅黑" pitchFamily="34" charset="-122"/>
              </a:rPr>
              <a:t>点击添加标题文本</a:t>
            </a:r>
          </a:p>
        </p:txBody>
      </p:sp>
      <p:grpSp>
        <p:nvGrpSpPr>
          <p:cNvPr id="69" name="组合 68"/>
          <p:cNvGrpSpPr/>
          <p:nvPr/>
        </p:nvGrpSpPr>
        <p:grpSpPr>
          <a:xfrm>
            <a:off x="5492006" y="4719460"/>
            <a:ext cx="1090111" cy="953442"/>
            <a:chOff x="5525852" y="4683240"/>
            <a:chExt cx="1203960" cy="1051560"/>
          </a:xfrm>
          <a:solidFill>
            <a:srgbClr val="C00000"/>
          </a:solidFill>
          <a:effectLst>
            <a:outerShdw blurRad="101600" dist="38100" dir="8100000" algn="tr" rotWithShape="0">
              <a:prstClr val="black">
                <a:alpha val="40000"/>
              </a:prstClr>
            </a:outerShdw>
          </a:effectLst>
        </p:grpSpPr>
        <p:sp>
          <p:nvSpPr>
            <p:cNvPr id="70" name="六边形 69"/>
            <p:cNvSpPr/>
            <p:nvPr/>
          </p:nvSpPr>
          <p:spPr>
            <a:xfrm>
              <a:off x="5525852" y="4683240"/>
              <a:ext cx="1203960" cy="1051560"/>
            </a:xfrm>
            <a:prstGeom prst="hexagon">
              <a:avLst/>
            </a:prstGeom>
            <a:grp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1219170" fontAlgn="auto">
                <a:spcBef>
                  <a:spcPts val="0"/>
                </a:spcBef>
                <a:spcAft>
                  <a:spcPts val="0"/>
                </a:spcAft>
              </a:pPr>
              <a:endParaRPr lang="zh-CN" altLang="en-US" sz="2100" b="0">
                <a:solidFill>
                  <a:prstClr val="white"/>
                </a:solidFill>
                <a:latin typeface="Arial" panose="020B0604020202020204" pitchFamily="34" charset="0"/>
                <a:ea typeface="微软雅黑" panose="020B0503020204020204" pitchFamily="34" charset="-122"/>
                <a:cs typeface="Arial" panose="020B0604020202020204" pitchFamily="34" charset="0"/>
              </a:endParaRPr>
            </a:p>
          </p:txBody>
        </p:sp>
        <p:sp>
          <p:nvSpPr>
            <p:cNvPr id="71" name="文本框 76"/>
            <p:cNvSpPr txBox="1"/>
            <p:nvPr/>
          </p:nvSpPr>
          <p:spPr>
            <a:xfrm>
              <a:off x="5693284" y="4855078"/>
              <a:ext cx="820726" cy="644954"/>
            </a:xfrm>
            <a:prstGeom prst="rect">
              <a:avLst/>
            </a:prstGeom>
            <a:noFill/>
            <a:ln w="38100">
              <a:noFill/>
            </a:ln>
          </p:spPr>
          <p:txBody>
            <a:bodyPr wrap="square" rtlCol="0">
              <a:spAutoFit/>
            </a:bodyPr>
            <a:lstStyle/>
            <a:p>
              <a:pPr defTabSz="1219170" fontAlgn="auto">
                <a:spcBef>
                  <a:spcPts val="0"/>
                </a:spcBef>
                <a:spcAft>
                  <a:spcPts val="0"/>
                </a:spcAft>
              </a:pPr>
              <a:r>
                <a:rPr lang="en-US" altLang="zh-CN" sz="3200" b="0" dirty="0">
                  <a:solidFill>
                    <a:prstClr val="white"/>
                  </a:solidFill>
                  <a:ea typeface="微软雅黑" panose="020B0503020204020204" pitchFamily="34" charset="-122"/>
                  <a:cs typeface="Arial" panose="020B0604020202020204" pitchFamily="34" charset="0"/>
                </a:rPr>
                <a:t>04</a:t>
              </a:r>
              <a:endParaRPr lang="zh-CN" altLang="en-US" sz="3200" b="0" baseline="-3000" dirty="0">
                <a:solidFill>
                  <a:prstClr val="white"/>
                </a:solidFill>
                <a:ea typeface="微软雅黑" panose="020B0503020204020204" pitchFamily="34" charset="-122"/>
                <a:cs typeface="Arial" panose="020B0604020202020204" pitchFamily="34" charset="0"/>
              </a:endParaRPr>
            </a:p>
          </p:txBody>
        </p:sp>
      </p:grpSp>
    </p:spTree>
    <p:extLst>
      <p:ext uri="{BB962C8B-B14F-4D97-AF65-F5344CB8AC3E}">
        <p14:creationId xmlns:p14="http://schemas.microsoft.com/office/powerpoint/2010/main" val="4272390040"/>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528" fill="hold" nodeType="afterEffect">
                                  <p:stCondLst>
                                    <p:cond delay="0"/>
                                  </p:stCondLst>
                                  <p:childTnLst>
                                    <p:set>
                                      <p:cBhvr>
                                        <p:cTn id="6" dur="1" fill="hold">
                                          <p:stCondLst>
                                            <p:cond delay="0"/>
                                          </p:stCondLst>
                                        </p:cTn>
                                        <p:tgtEl>
                                          <p:spTgt spid="87"/>
                                        </p:tgtEl>
                                        <p:attrNameLst>
                                          <p:attrName>style.visibility</p:attrName>
                                        </p:attrNameLst>
                                      </p:cBhvr>
                                      <p:to>
                                        <p:strVal val="visible"/>
                                      </p:to>
                                    </p:set>
                                    <p:anim calcmode="lin" valueType="num">
                                      <p:cBhvr>
                                        <p:cTn id="7" dur="350" fill="hold"/>
                                        <p:tgtEl>
                                          <p:spTgt spid="87"/>
                                        </p:tgtEl>
                                        <p:attrNameLst>
                                          <p:attrName>ppt_w</p:attrName>
                                        </p:attrNameLst>
                                      </p:cBhvr>
                                      <p:tavLst>
                                        <p:tav tm="0">
                                          <p:val>
                                            <p:fltVal val="0"/>
                                          </p:val>
                                        </p:tav>
                                        <p:tav tm="100000">
                                          <p:val>
                                            <p:strVal val="#ppt_w"/>
                                          </p:val>
                                        </p:tav>
                                      </p:tavLst>
                                    </p:anim>
                                    <p:anim calcmode="lin" valueType="num">
                                      <p:cBhvr>
                                        <p:cTn id="8" dur="350" fill="hold"/>
                                        <p:tgtEl>
                                          <p:spTgt spid="87"/>
                                        </p:tgtEl>
                                        <p:attrNameLst>
                                          <p:attrName>ppt_h</p:attrName>
                                        </p:attrNameLst>
                                      </p:cBhvr>
                                      <p:tavLst>
                                        <p:tav tm="0">
                                          <p:val>
                                            <p:fltVal val="0"/>
                                          </p:val>
                                        </p:tav>
                                        <p:tav tm="100000">
                                          <p:val>
                                            <p:strVal val="#ppt_h"/>
                                          </p:val>
                                        </p:tav>
                                      </p:tavLst>
                                    </p:anim>
                                    <p:anim calcmode="lin" valueType="num">
                                      <p:cBhvr>
                                        <p:cTn id="9" dur="350" fill="hold"/>
                                        <p:tgtEl>
                                          <p:spTgt spid="87"/>
                                        </p:tgtEl>
                                        <p:attrNameLst>
                                          <p:attrName>ppt_x</p:attrName>
                                        </p:attrNameLst>
                                      </p:cBhvr>
                                      <p:tavLst>
                                        <p:tav tm="0">
                                          <p:val>
                                            <p:fltVal val="0.5"/>
                                          </p:val>
                                        </p:tav>
                                        <p:tav tm="100000">
                                          <p:val>
                                            <p:strVal val="#ppt_x"/>
                                          </p:val>
                                        </p:tav>
                                      </p:tavLst>
                                    </p:anim>
                                    <p:anim calcmode="lin" valueType="num">
                                      <p:cBhvr>
                                        <p:cTn id="10" dur="350" fill="hold"/>
                                        <p:tgtEl>
                                          <p:spTgt spid="87"/>
                                        </p:tgtEl>
                                        <p:attrNameLst>
                                          <p:attrName>ppt_y</p:attrName>
                                        </p:attrNameLst>
                                      </p:cBhvr>
                                      <p:tavLst>
                                        <p:tav tm="0">
                                          <p:val>
                                            <p:fltVal val="0.5"/>
                                          </p:val>
                                        </p:tav>
                                        <p:tav tm="100000">
                                          <p:val>
                                            <p:strVal val="#ppt_y"/>
                                          </p:val>
                                        </p:tav>
                                      </p:tavLst>
                                    </p:anim>
                                  </p:childTnLst>
                                </p:cTn>
                              </p:par>
                              <p:par>
                                <p:cTn id="11" presetID="2" presetClass="entr" presetSubtype="1" fill="hold" nodeType="withEffect">
                                  <p:stCondLst>
                                    <p:cond delay="750"/>
                                  </p:stCondLst>
                                  <p:childTnLst>
                                    <p:set>
                                      <p:cBhvr>
                                        <p:cTn id="12" dur="1" fill="hold">
                                          <p:stCondLst>
                                            <p:cond delay="0"/>
                                          </p:stCondLst>
                                        </p:cTn>
                                        <p:tgtEl>
                                          <p:spTgt spid="57"/>
                                        </p:tgtEl>
                                        <p:attrNameLst>
                                          <p:attrName>style.visibility</p:attrName>
                                        </p:attrNameLst>
                                      </p:cBhvr>
                                      <p:to>
                                        <p:strVal val="visible"/>
                                      </p:to>
                                    </p:set>
                                    <p:anim calcmode="lin" valueType="num">
                                      <p:cBhvr additive="base">
                                        <p:cTn id="13" dur="250" fill="hold"/>
                                        <p:tgtEl>
                                          <p:spTgt spid="57"/>
                                        </p:tgtEl>
                                        <p:attrNameLst>
                                          <p:attrName>ppt_x</p:attrName>
                                        </p:attrNameLst>
                                      </p:cBhvr>
                                      <p:tavLst>
                                        <p:tav tm="0">
                                          <p:val>
                                            <p:strVal val="#ppt_x"/>
                                          </p:val>
                                        </p:tav>
                                        <p:tav tm="100000">
                                          <p:val>
                                            <p:strVal val="#ppt_x"/>
                                          </p:val>
                                        </p:tav>
                                      </p:tavLst>
                                    </p:anim>
                                    <p:anim calcmode="lin" valueType="num">
                                      <p:cBhvr additive="base">
                                        <p:cTn id="14" dur="250" fill="hold"/>
                                        <p:tgtEl>
                                          <p:spTgt spid="57"/>
                                        </p:tgtEl>
                                        <p:attrNameLst>
                                          <p:attrName>ppt_y</p:attrName>
                                        </p:attrNameLst>
                                      </p:cBhvr>
                                      <p:tavLst>
                                        <p:tav tm="0">
                                          <p:val>
                                            <p:strVal val="0-#ppt_h/2"/>
                                          </p:val>
                                        </p:tav>
                                        <p:tav tm="100000">
                                          <p:val>
                                            <p:strVal val="#ppt_y"/>
                                          </p:val>
                                        </p:tav>
                                      </p:tavLst>
                                    </p:anim>
                                  </p:childTnLst>
                                </p:cTn>
                              </p:par>
                            </p:childTnLst>
                          </p:cTn>
                        </p:par>
                        <p:par>
                          <p:cTn id="15" fill="hold">
                            <p:stCondLst>
                              <p:cond delay="1000"/>
                            </p:stCondLst>
                            <p:childTnLst>
                              <p:par>
                                <p:cTn id="16" presetID="22" presetClass="entr" presetSubtype="2" fill="hold" nodeType="afterEffect">
                                  <p:stCondLst>
                                    <p:cond delay="250"/>
                                  </p:stCondLst>
                                  <p:childTnLst>
                                    <p:set>
                                      <p:cBhvr>
                                        <p:cTn id="17" dur="1" fill="hold">
                                          <p:stCondLst>
                                            <p:cond delay="0"/>
                                          </p:stCondLst>
                                        </p:cTn>
                                        <p:tgtEl>
                                          <p:spTgt spid="51"/>
                                        </p:tgtEl>
                                        <p:attrNameLst>
                                          <p:attrName>style.visibility</p:attrName>
                                        </p:attrNameLst>
                                      </p:cBhvr>
                                      <p:to>
                                        <p:strVal val="visible"/>
                                      </p:to>
                                    </p:set>
                                    <p:animEffect transition="in" filter="wipe(right)">
                                      <p:cBhvr>
                                        <p:cTn id="18" dur="500"/>
                                        <p:tgtEl>
                                          <p:spTgt spid="51"/>
                                        </p:tgtEl>
                                      </p:cBhvr>
                                    </p:animEffect>
                                  </p:childTnLst>
                                </p:cTn>
                              </p:par>
                            </p:childTnLst>
                          </p:cTn>
                        </p:par>
                        <p:par>
                          <p:cTn id="19" fill="hold">
                            <p:stCondLst>
                              <p:cond delay="1750"/>
                            </p:stCondLst>
                            <p:childTnLst>
                              <p:par>
                                <p:cTn id="20" presetID="22" presetClass="entr" presetSubtype="2" fill="hold" grpId="0" nodeType="afterEffect">
                                  <p:stCondLst>
                                    <p:cond delay="0"/>
                                  </p:stCondLst>
                                  <p:childTnLst>
                                    <p:set>
                                      <p:cBhvr>
                                        <p:cTn id="21" dur="1" fill="hold">
                                          <p:stCondLst>
                                            <p:cond delay="0"/>
                                          </p:stCondLst>
                                        </p:cTn>
                                        <p:tgtEl>
                                          <p:spTgt spid="72"/>
                                        </p:tgtEl>
                                        <p:attrNameLst>
                                          <p:attrName>style.visibility</p:attrName>
                                        </p:attrNameLst>
                                      </p:cBhvr>
                                      <p:to>
                                        <p:strVal val="visible"/>
                                      </p:to>
                                    </p:set>
                                    <p:animEffect transition="in" filter="wipe(right)">
                                      <p:cBhvr>
                                        <p:cTn id="22" dur="500"/>
                                        <p:tgtEl>
                                          <p:spTgt spid="72"/>
                                        </p:tgtEl>
                                      </p:cBhvr>
                                    </p:animEffect>
                                  </p:childTnLst>
                                </p:cTn>
                              </p:par>
                              <p:par>
                                <p:cTn id="23" presetID="22" presetClass="entr" presetSubtype="2" fill="hold" grpId="0" nodeType="withEffect">
                                  <p:stCondLst>
                                    <p:cond delay="0"/>
                                  </p:stCondLst>
                                  <p:childTnLst>
                                    <p:set>
                                      <p:cBhvr>
                                        <p:cTn id="24" dur="1" fill="hold">
                                          <p:stCondLst>
                                            <p:cond delay="0"/>
                                          </p:stCondLst>
                                        </p:cTn>
                                        <p:tgtEl>
                                          <p:spTgt spid="73"/>
                                        </p:tgtEl>
                                        <p:attrNameLst>
                                          <p:attrName>style.visibility</p:attrName>
                                        </p:attrNameLst>
                                      </p:cBhvr>
                                      <p:to>
                                        <p:strVal val="visible"/>
                                      </p:to>
                                    </p:set>
                                    <p:animEffect transition="in" filter="wipe(right)">
                                      <p:cBhvr>
                                        <p:cTn id="25" dur="500"/>
                                        <p:tgtEl>
                                          <p:spTgt spid="73"/>
                                        </p:tgtEl>
                                      </p:cBhvr>
                                    </p:animEffect>
                                  </p:childTnLst>
                                </p:cTn>
                              </p:par>
                            </p:childTnLst>
                          </p:cTn>
                        </p:par>
                        <p:par>
                          <p:cTn id="26" fill="hold">
                            <p:stCondLst>
                              <p:cond delay="2250"/>
                            </p:stCondLst>
                            <p:childTnLst>
                              <p:par>
                                <p:cTn id="27" presetID="2" presetClass="entr" presetSubtype="2" fill="hold" nodeType="afterEffect">
                                  <p:stCondLst>
                                    <p:cond delay="250"/>
                                  </p:stCondLst>
                                  <p:childTnLst>
                                    <p:set>
                                      <p:cBhvr>
                                        <p:cTn id="28" dur="1" fill="hold">
                                          <p:stCondLst>
                                            <p:cond delay="0"/>
                                          </p:stCondLst>
                                        </p:cTn>
                                        <p:tgtEl>
                                          <p:spTgt spid="54"/>
                                        </p:tgtEl>
                                        <p:attrNameLst>
                                          <p:attrName>style.visibility</p:attrName>
                                        </p:attrNameLst>
                                      </p:cBhvr>
                                      <p:to>
                                        <p:strVal val="visible"/>
                                      </p:to>
                                    </p:set>
                                    <p:anim calcmode="lin" valueType="num">
                                      <p:cBhvr additive="base">
                                        <p:cTn id="29" dur="250" fill="hold"/>
                                        <p:tgtEl>
                                          <p:spTgt spid="54"/>
                                        </p:tgtEl>
                                        <p:attrNameLst>
                                          <p:attrName>ppt_x</p:attrName>
                                        </p:attrNameLst>
                                      </p:cBhvr>
                                      <p:tavLst>
                                        <p:tav tm="0">
                                          <p:val>
                                            <p:strVal val="1+#ppt_w/2"/>
                                          </p:val>
                                        </p:tav>
                                        <p:tav tm="100000">
                                          <p:val>
                                            <p:strVal val="#ppt_x"/>
                                          </p:val>
                                        </p:tav>
                                      </p:tavLst>
                                    </p:anim>
                                    <p:anim calcmode="lin" valueType="num">
                                      <p:cBhvr additive="base">
                                        <p:cTn id="30" dur="250" fill="hold"/>
                                        <p:tgtEl>
                                          <p:spTgt spid="54"/>
                                        </p:tgtEl>
                                        <p:attrNameLst>
                                          <p:attrName>ppt_y</p:attrName>
                                        </p:attrNameLst>
                                      </p:cBhvr>
                                      <p:tavLst>
                                        <p:tav tm="0">
                                          <p:val>
                                            <p:strVal val="#ppt_y"/>
                                          </p:val>
                                        </p:tav>
                                        <p:tav tm="100000">
                                          <p:val>
                                            <p:strVal val="#ppt_y"/>
                                          </p:val>
                                        </p:tav>
                                      </p:tavLst>
                                    </p:anim>
                                  </p:childTnLst>
                                </p:cTn>
                              </p:par>
                            </p:childTnLst>
                          </p:cTn>
                        </p:par>
                        <p:par>
                          <p:cTn id="31" fill="hold">
                            <p:stCondLst>
                              <p:cond delay="2750"/>
                            </p:stCondLst>
                            <p:childTnLst>
                              <p:par>
                                <p:cTn id="32" presetID="22" presetClass="entr" presetSubtype="8" fill="hold" nodeType="afterEffect">
                                  <p:stCondLst>
                                    <p:cond delay="0"/>
                                  </p:stCondLst>
                                  <p:childTnLst>
                                    <p:set>
                                      <p:cBhvr>
                                        <p:cTn id="33" dur="1" fill="hold">
                                          <p:stCondLst>
                                            <p:cond delay="0"/>
                                          </p:stCondLst>
                                        </p:cTn>
                                        <p:tgtEl>
                                          <p:spTgt spid="84"/>
                                        </p:tgtEl>
                                        <p:attrNameLst>
                                          <p:attrName>style.visibility</p:attrName>
                                        </p:attrNameLst>
                                      </p:cBhvr>
                                      <p:to>
                                        <p:strVal val="visible"/>
                                      </p:to>
                                    </p:set>
                                    <p:animEffect transition="in" filter="wipe(left)">
                                      <p:cBhvr>
                                        <p:cTn id="34" dur="500"/>
                                        <p:tgtEl>
                                          <p:spTgt spid="84"/>
                                        </p:tgtEl>
                                      </p:cBhvr>
                                    </p:animEffect>
                                  </p:childTnLst>
                                </p:cTn>
                              </p:par>
                            </p:childTnLst>
                          </p:cTn>
                        </p:par>
                        <p:par>
                          <p:cTn id="35" fill="hold">
                            <p:stCondLst>
                              <p:cond delay="3250"/>
                            </p:stCondLst>
                            <p:childTnLst>
                              <p:par>
                                <p:cTn id="36" presetID="22" presetClass="entr" presetSubtype="8" fill="hold" grpId="0" nodeType="afterEffect">
                                  <p:stCondLst>
                                    <p:cond delay="0"/>
                                  </p:stCondLst>
                                  <p:childTnLst>
                                    <p:set>
                                      <p:cBhvr>
                                        <p:cTn id="37" dur="1" fill="hold">
                                          <p:stCondLst>
                                            <p:cond delay="0"/>
                                          </p:stCondLst>
                                        </p:cTn>
                                        <p:tgtEl>
                                          <p:spTgt spid="78"/>
                                        </p:tgtEl>
                                        <p:attrNameLst>
                                          <p:attrName>style.visibility</p:attrName>
                                        </p:attrNameLst>
                                      </p:cBhvr>
                                      <p:to>
                                        <p:strVal val="visible"/>
                                      </p:to>
                                    </p:set>
                                    <p:animEffect transition="in" filter="wipe(left)">
                                      <p:cBhvr>
                                        <p:cTn id="38" dur="500"/>
                                        <p:tgtEl>
                                          <p:spTgt spid="78"/>
                                        </p:tgtEl>
                                      </p:cBhvr>
                                    </p:animEffect>
                                  </p:childTnLst>
                                </p:cTn>
                              </p:par>
                              <p:par>
                                <p:cTn id="39" presetID="22" presetClass="entr" presetSubtype="8" fill="hold" grpId="0" nodeType="withEffect">
                                  <p:stCondLst>
                                    <p:cond delay="0"/>
                                  </p:stCondLst>
                                  <p:childTnLst>
                                    <p:set>
                                      <p:cBhvr>
                                        <p:cTn id="40" dur="1" fill="hold">
                                          <p:stCondLst>
                                            <p:cond delay="0"/>
                                          </p:stCondLst>
                                        </p:cTn>
                                        <p:tgtEl>
                                          <p:spTgt spid="79"/>
                                        </p:tgtEl>
                                        <p:attrNameLst>
                                          <p:attrName>style.visibility</p:attrName>
                                        </p:attrNameLst>
                                      </p:cBhvr>
                                      <p:to>
                                        <p:strVal val="visible"/>
                                      </p:to>
                                    </p:set>
                                    <p:animEffect transition="in" filter="wipe(left)">
                                      <p:cBhvr>
                                        <p:cTn id="41" dur="500"/>
                                        <p:tgtEl>
                                          <p:spTgt spid="79"/>
                                        </p:tgtEl>
                                      </p:cBhvr>
                                    </p:animEffect>
                                  </p:childTnLst>
                                </p:cTn>
                              </p:par>
                            </p:childTnLst>
                          </p:cTn>
                        </p:par>
                        <p:par>
                          <p:cTn id="42" fill="hold">
                            <p:stCondLst>
                              <p:cond delay="3750"/>
                            </p:stCondLst>
                            <p:childTnLst>
                              <p:par>
                                <p:cTn id="43" presetID="2" presetClass="entr" presetSubtype="2" fill="hold" nodeType="afterEffect">
                                  <p:stCondLst>
                                    <p:cond delay="250"/>
                                  </p:stCondLst>
                                  <p:childTnLst>
                                    <p:set>
                                      <p:cBhvr>
                                        <p:cTn id="44" dur="1" fill="hold">
                                          <p:stCondLst>
                                            <p:cond delay="0"/>
                                          </p:stCondLst>
                                        </p:cTn>
                                        <p:tgtEl>
                                          <p:spTgt spid="60"/>
                                        </p:tgtEl>
                                        <p:attrNameLst>
                                          <p:attrName>style.visibility</p:attrName>
                                        </p:attrNameLst>
                                      </p:cBhvr>
                                      <p:to>
                                        <p:strVal val="visible"/>
                                      </p:to>
                                    </p:set>
                                    <p:anim calcmode="lin" valueType="num">
                                      <p:cBhvr additive="base">
                                        <p:cTn id="45" dur="250" fill="hold"/>
                                        <p:tgtEl>
                                          <p:spTgt spid="60"/>
                                        </p:tgtEl>
                                        <p:attrNameLst>
                                          <p:attrName>ppt_x</p:attrName>
                                        </p:attrNameLst>
                                      </p:cBhvr>
                                      <p:tavLst>
                                        <p:tav tm="0">
                                          <p:val>
                                            <p:strVal val="1+#ppt_w/2"/>
                                          </p:val>
                                        </p:tav>
                                        <p:tav tm="100000">
                                          <p:val>
                                            <p:strVal val="#ppt_x"/>
                                          </p:val>
                                        </p:tav>
                                      </p:tavLst>
                                    </p:anim>
                                    <p:anim calcmode="lin" valueType="num">
                                      <p:cBhvr additive="base">
                                        <p:cTn id="46" dur="250" fill="hold"/>
                                        <p:tgtEl>
                                          <p:spTgt spid="60"/>
                                        </p:tgtEl>
                                        <p:attrNameLst>
                                          <p:attrName>ppt_y</p:attrName>
                                        </p:attrNameLst>
                                      </p:cBhvr>
                                      <p:tavLst>
                                        <p:tav tm="0">
                                          <p:val>
                                            <p:strVal val="#ppt_y"/>
                                          </p:val>
                                        </p:tav>
                                        <p:tav tm="100000">
                                          <p:val>
                                            <p:strVal val="#ppt_y"/>
                                          </p:val>
                                        </p:tav>
                                      </p:tavLst>
                                    </p:anim>
                                  </p:childTnLst>
                                </p:cTn>
                              </p:par>
                            </p:childTnLst>
                          </p:cTn>
                        </p:par>
                        <p:par>
                          <p:cTn id="47" fill="hold">
                            <p:stCondLst>
                              <p:cond delay="4250"/>
                            </p:stCondLst>
                            <p:childTnLst>
                              <p:par>
                                <p:cTn id="48" presetID="22" presetClass="entr" presetSubtype="8" fill="hold" nodeType="afterEffect">
                                  <p:stCondLst>
                                    <p:cond delay="0"/>
                                  </p:stCondLst>
                                  <p:childTnLst>
                                    <p:set>
                                      <p:cBhvr>
                                        <p:cTn id="49" dur="1" fill="hold">
                                          <p:stCondLst>
                                            <p:cond delay="0"/>
                                          </p:stCondLst>
                                        </p:cTn>
                                        <p:tgtEl>
                                          <p:spTgt spid="47"/>
                                        </p:tgtEl>
                                        <p:attrNameLst>
                                          <p:attrName>style.visibility</p:attrName>
                                        </p:attrNameLst>
                                      </p:cBhvr>
                                      <p:to>
                                        <p:strVal val="visible"/>
                                      </p:to>
                                    </p:set>
                                    <p:animEffect transition="in" filter="wipe(left)">
                                      <p:cBhvr>
                                        <p:cTn id="50" dur="500"/>
                                        <p:tgtEl>
                                          <p:spTgt spid="47"/>
                                        </p:tgtEl>
                                      </p:cBhvr>
                                    </p:animEffect>
                                  </p:childTnLst>
                                </p:cTn>
                              </p:par>
                            </p:childTnLst>
                          </p:cTn>
                        </p:par>
                        <p:par>
                          <p:cTn id="51" fill="hold">
                            <p:stCondLst>
                              <p:cond delay="4750"/>
                            </p:stCondLst>
                            <p:childTnLst>
                              <p:par>
                                <p:cTn id="52" presetID="22" presetClass="entr" presetSubtype="8" fill="hold" grpId="0" nodeType="afterEffect">
                                  <p:stCondLst>
                                    <p:cond delay="0"/>
                                  </p:stCondLst>
                                  <p:childTnLst>
                                    <p:set>
                                      <p:cBhvr>
                                        <p:cTn id="53" dur="1" fill="hold">
                                          <p:stCondLst>
                                            <p:cond delay="0"/>
                                          </p:stCondLst>
                                        </p:cTn>
                                        <p:tgtEl>
                                          <p:spTgt spid="80"/>
                                        </p:tgtEl>
                                        <p:attrNameLst>
                                          <p:attrName>style.visibility</p:attrName>
                                        </p:attrNameLst>
                                      </p:cBhvr>
                                      <p:to>
                                        <p:strVal val="visible"/>
                                      </p:to>
                                    </p:set>
                                    <p:animEffect transition="in" filter="wipe(left)">
                                      <p:cBhvr>
                                        <p:cTn id="54" dur="500"/>
                                        <p:tgtEl>
                                          <p:spTgt spid="80"/>
                                        </p:tgtEl>
                                      </p:cBhvr>
                                    </p:animEffect>
                                  </p:childTnLst>
                                </p:cTn>
                              </p:par>
                              <p:par>
                                <p:cTn id="55" presetID="22" presetClass="entr" presetSubtype="8" fill="hold" grpId="0" nodeType="withEffect">
                                  <p:stCondLst>
                                    <p:cond delay="0"/>
                                  </p:stCondLst>
                                  <p:childTnLst>
                                    <p:set>
                                      <p:cBhvr>
                                        <p:cTn id="56" dur="1" fill="hold">
                                          <p:stCondLst>
                                            <p:cond delay="0"/>
                                          </p:stCondLst>
                                        </p:cTn>
                                        <p:tgtEl>
                                          <p:spTgt spid="81"/>
                                        </p:tgtEl>
                                        <p:attrNameLst>
                                          <p:attrName>style.visibility</p:attrName>
                                        </p:attrNameLst>
                                      </p:cBhvr>
                                      <p:to>
                                        <p:strVal val="visible"/>
                                      </p:to>
                                    </p:set>
                                    <p:animEffect transition="in" filter="wipe(left)">
                                      <p:cBhvr>
                                        <p:cTn id="57" dur="500"/>
                                        <p:tgtEl>
                                          <p:spTgt spid="81"/>
                                        </p:tgtEl>
                                      </p:cBhvr>
                                    </p:animEffect>
                                  </p:childTnLst>
                                </p:cTn>
                              </p:par>
                            </p:childTnLst>
                          </p:cTn>
                        </p:par>
                        <p:par>
                          <p:cTn id="58" fill="hold">
                            <p:stCondLst>
                              <p:cond delay="5250"/>
                            </p:stCondLst>
                            <p:childTnLst>
                              <p:par>
                                <p:cTn id="59" presetID="2" presetClass="entr" presetSubtype="4" fill="hold" nodeType="afterEffect">
                                  <p:stCondLst>
                                    <p:cond delay="250"/>
                                  </p:stCondLst>
                                  <p:childTnLst>
                                    <p:set>
                                      <p:cBhvr>
                                        <p:cTn id="60" dur="1" fill="hold">
                                          <p:stCondLst>
                                            <p:cond delay="0"/>
                                          </p:stCondLst>
                                        </p:cTn>
                                        <p:tgtEl>
                                          <p:spTgt spid="69"/>
                                        </p:tgtEl>
                                        <p:attrNameLst>
                                          <p:attrName>style.visibility</p:attrName>
                                        </p:attrNameLst>
                                      </p:cBhvr>
                                      <p:to>
                                        <p:strVal val="visible"/>
                                      </p:to>
                                    </p:set>
                                    <p:anim calcmode="lin" valueType="num">
                                      <p:cBhvr additive="base">
                                        <p:cTn id="61" dur="250" fill="hold"/>
                                        <p:tgtEl>
                                          <p:spTgt spid="69"/>
                                        </p:tgtEl>
                                        <p:attrNameLst>
                                          <p:attrName>ppt_x</p:attrName>
                                        </p:attrNameLst>
                                      </p:cBhvr>
                                      <p:tavLst>
                                        <p:tav tm="0">
                                          <p:val>
                                            <p:strVal val="#ppt_x"/>
                                          </p:val>
                                        </p:tav>
                                        <p:tav tm="100000">
                                          <p:val>
                                            <p:strVal val="#ppt_x"/>
                                          </p:val>
                                        </p:tav>
                                      </p:tavLst>
                                    </p:anim>
                                    <p:anim calcmode="lin" valueType="num">
                                      <p:cBhvr additive="base">
                                        <p:cTn id="62" dur="250" fill="hold"/>
                                        <p:tgtEl>
                                          <p:spTgt spid="69"/>
                                        </p:tgtEl>
                                        <p:attrNameLst>
                                          <p:attrName>ppt_y</p:attrName>
                                        </p:attrNameLst>
                                      </p:cBhvr>
                                      <p:tavLst>
                                        <p:tav tm="0">
                                          <p:val>
                                            <p:strVal val="1+#ppt_h/2"/>
                                          </p:val>
                                        </p:tav>
                                        <p:tav tm="100000">
                                          <p:val>
                                            <p:strVal val="#ppt_y"/>
                                          </p:val>
                                        </p:tav>
                                      </p:tavLst>
                                    </p:anim>
                                  </p:childTnLst>
                                </p:cTn>
                              </p:par>
                            </p:childTnLst>
                          </p:cTn>
                        </p:par>
                        <p:par>
                          <p:cTn id="63" fill="hold">
                            <p:stCondLst>
                              <p:cond delay="5750"/>
                            </p:stCondLst>
                            <p:childTnLst>
                              <p:par>
                                <p:cTn id="64" presetID="22" presetClass="entr" presetSubtype="8" fill="hold" nodeType="afterEffect">
                                  <p:stCondLst>
                                    <p:cond delay="0"/>
                                  </p:stCondLst>
                                  <p:childTnLst>
                                    <p:set>
                                      <p:cBhvr>
                                        <p:cTn id="65" dur="1" fill="hold">
                                          <p:stCondLst>
                                            <p:cond delay="0"/>
                                          </p:stCondLst>
                                        </p:cTn>
                                        <p:tgtEl>
                                          <p:spTgt spid="48"/>
                                        </p:tgtEl>
                                        <p:attrNameLst>
                                          <p:attrName>style.visibility</p:attrName>
                                        </p:attrNameLst>
                                      </p:cBhvr>
                                      <p:to>
                                        <p:strVal val="visible"/>
                                      </p:to>
                                    </p:set>
                                    <p:animEffect transition="in" filter="wipe(left)">
                                      <p:cBhvr>
                                        <p:cTn id="66" dur="500"/>
                                        <p:tgtEl>
                                          <p:spTgt spid="48"/>
                                        </p:tgtEl>
                                      </p:cBhvr>
                                    </p:animEffect>
                                  </p:childTnLst>
                                </p:cTn>
                              </p:par>
                            </p:childTnLst>
                          </p:cTn>
                        </p:par>
                        <p:par>
                          <p:cTn id="67" fill="hold">
                            <p:stCondLst>
                              <p:cond delay="6250"/>
                            </p:stCondLst>
                            <p:childTnLst>
                              <p:par>
                                <p:cTn id="68" presetID="22" presetClass="entr" presetSubtype="8" fill="hold" grpId="0" nodeType="afterEffect">
                                  <p:stCondLst>
                                    <p:cond delay="0"/>
                                  </p:stCondLst>
                                  <p:childTnLst>
                                    <p:set>
                                      <p:cBhvr>
                                        <p:cTn id="69" dur="1" fill="hold">
                                          <p:stCondLst>
                                            <p:cond delay="0"/>
                                          </p:stCondLst>
                                        </p:cTn>
                                        <p:tgtEl>
                                          <p:spTgt spid="82"/>
                                        </p:tgtEl>
                                        <p:attrNameLst>
                                          <p:attrName>style.visibility</p:attrName>
                                        </p:attrNameLst>
                                      </p:cBhvr>
                                      <p:to>
                                        <p:strVal val="visible"/>
                                      </p:to>
                                    </p:set>
                                    <p:animEffect transition="in" filter="wipe(left)">
                                      <p:cBhvr>
                                        <p:cTn id="70" dur="500"/>
                                        <p:tgtEl>
                                          <p:spTgt spid="82"/>
                                        </p:tgtEl>
                                      </p:cBhvr>
                                    </p:animEffect>
                                  </p:childTnLst>
                                </p:cTn>
                              </p:par>
                              <p:par>
                                <p:cTn id="71" presetID="22" presetClass="entr" presetSubtype="8" fill="hold" grpId="0" nodeType="withEffect">
                                  <p:stCondLst>
                                    <p:cond delay="0"/>
                                  </p:stCondLst>
                                  <p:childTnLst>
                                    <p:set>
                                      <p:cBhvr>
                                        <p:cTn id="72" dur="1" fill="hold">
                                          <p:stCondLst>
                                            <p:cond delay="0"/>
                                          </p:stCondLst>
                                        </p:cTn>
                                        <p:tgtEl>
                                          <p:spTgt spid="83"/>
                                        </p:tgtEl>
                                        <p:attrNameLst>
                                          <p:attrName>style.visibility</p:attrName>
                                        </p:attrNameLst>
                                      </p:cBhvr>
                                      <p:to>
                                        <p:strVal val="visible"/>
                                      </p:to>
                                    </p:set>
                                    <p:animEffect transition="in" filter="wipe(left)">
                                      <p:cBhvr>
                                        <p:cTn id="73" dur="500"/>
                                        <p:tgtEl>
                                          <p:spTgt spid="83"/>
                                        </p:tgtEl>
                                      </p:cBhvr>
                                    </p:animEffect>
                                  </p:childTnLst>
                                </p:cTn>
                              </p:par>
                            </p:childTnLst>
                          </p:cTn>
                        </p:par>
                        <p:par>
                          <p:cTn id="74" fill="hold">
                            <p:stCondLst>
                              <p:cond delay="6750"/>
                            </p:stCondLst>
                            <p:childTnLst>
                              <p:par>
                                <p:cTn id="75" presetID="2" presetClass="entr" presetSubtype="8" fill="hold" nodeType="afterEffect">
                                  <p:stCondLst>
                                    <p:cond delay="250"/>
                                  </p:stCondLst>
                                  <p:childTnLst>
                                    <p:set>
                                      <p:cBhvr>
                                        <p:cTn id="76" dur="1" fill="hold">
                                          <p:stCondLst>
                                            <p:cond delay="0"/>
                                          </p:stCondLst>
                                        </p:cTn>
                                        <p:tgtEl>
                                          <p:spTgt spid="63"/>
                                        </p:tgtEl>
                                        <p:attrNameLst>
                                          <p:attrName>style.visibility</p:attrName>
                                        </p:attrNameLst>
                                      </p:cBhvr>
                                      <p:to>
                                        <p:strVal val="visible"/>
                                      </p:to>
                                    </p:set>
                                    <p:anim calcmode="lin" valueType="num">
                                      <p:cBhvr additive="base">
                                        <p:cTn id="77" dur="250" fill="hold"/>
                                        <p:tgtEl>
                                          <p:spTgt spid="63"/>
                                        </p:tgtEl>
                                        <p:attrNameLst>
                                          <p:attrName>ppt_x</p:attrName>
                                        </p:attrNameLst>
                                      </p:cBhvr>
                                      <p:tavLst>
                                        <p:tav tm="0">
                                          <p:val>
                                            <p:strVal val="0-#ppt_w/2"/>
                                          </p:val>
                                        </p:tav>
                                        <p:tav tm="100000">
                                          <p:val>
                                            <p:strVal val="#ppt_x"/>
                                          </p:val>
                                        </p:tav>
                                      </p:tavLst>
                                    </p:anim>
                                    <p:anim calcmode="lin" valueType="num">
                                      <p:cBhvr additive="base">
                                        <p:cTn id="78" dur="250" fill="hold"/>
                                        <p:tgtEl>
                                          <p:spTgt spid="63"/>
                                        </p:tgtEl>
                                        <p:attrNameLst>
                                          <p:attrName>ppt_y</p:attrName>
                                        </p:attrNameLst>
                                      </p:cBhvr>
                                      <p:tavLst>
                                        <p:tav tm="0">
                                          <p:val>
                                            <p:strVal val="#ppt_y"/>
                                          </p:val>
                                        </p:tav>
                                        <p:tav tm="100000">
                                          <p:val>
                                            <p:strVal val="#ppt_y"/>
                                          </p:val>
                                        </p:tav>
                                      </p:tavLst>
                                    </p:anim>
                                  </p:childTnLst>
                                </p:cTn>
                              </p:par>
                            </p:childTnLst>
                          </p:cTn>
                        </p:par>
                        <p:par>
                          <p:cTn id="79" fill="hold">
                            <p:stCondLst>
                              <p:cond delay="7250"/>
                            </p:stCondLst>
                            <p:childTnLst>
                              <p:par>
                                <p:cTn id="80" presetID="22" presetClass="entr" presetSubtype="2" fill="hold" nodeType="afterEffect">
                                  <p:stCondLst>
                                    <p:cond delay="0"/>
                                  </p:stCondLst>
                                  <p:childTnLst>
                                    <p:set>
                                      <p:cBhvr>
                                        <p:cTn id="81" dur="1" fill="hold">
                                          <p:stCondLst>
                                            <p:cond delay="0"/>
                                          </p:stCondLst>
                                        </p:cTn>
                                        <p:tgtEl>
                                          <p:spTgt spid="49"/>
                                        </p:tgtEl>
                                        <p:attrNameLst>
                                          <p:attrName>style.visibility</p:attrName>
                                        </p:attrNameLst>
                                      </p:cBhvr>
                                      <p:to>
                                        <p:strVal val="visible"/>
                                      </p:to>
                                    </p:set>
                                    <p:animEffect transition="in" filter="wipe(right)">
                                      <p:cBhvr>
                                        <p:cTn id="82" dur="250"/>
                                        <p:tgtEl>
                                          <p:spTgt spid="49"/>
                                        </p:tgtEl>
                                      </p:cBhvr>
                                    </p:animEffect>
                                  </p:childTnLst>
                                </p:cTn>
                              </p:par>
                            </p:childTnLst>
                          </p:cTn>
                        </p:par>
                        <p:par>
                          <p:cTn id="83" fill="hold">
                            <p:stCondLst>
                              <p:cond delay="7500"/>
                            </p:stCondLst>
                            <p:childTnLst>
                              <p:par>
                                <p:cTn id="84" presetID="22" presetClass="entr" presetSubtype="2" fill="hold" grpId="0" nodeType="afterEffect">
                                  <p:stCondLst>
                                    <p:cond delay="0"/>
                                  </p:stCondLst>
                                  <p:childTnLst>
                                    <p:set>
                                      <p:cBhvr>
                                        <p:cTn id="85" dur="1" fill="hold">
                                          <p:stCondLst>
                                            <p:cond delay="0"/>
                                          </p:stCondLst>
                                        </p:cTn>
                                        <p:tgtEl>
                                          <p:spTgt spid="76"/>
                                        </p:tgtEl>
                                        <p:attrNameLst>
                                          <p:attrName>style.visibility</p:attrName>
                                        </p:attrNameLst>
                                      </p:cBhvr>
                                      <p:to>
                                        <p:strVal val="visible"/>
                                      </p:to>
                                    </p:set>
                                    <p:animEffect transition="in" filter="wipe(right)">
                                      <p:cBhvr>
                                        <p:cTn id="86" dur="500"/>
                                        <p:tgtEl>
                                          <p:spTgt spid="76"/>
                                        </p:tgtEl>
                                      </p:cBhvr>
                                    </p:animEffect>
                                  </p:childTnLst>
                                </p:cTn>
                              </p:par>
                              <p:par>
                                <p:cTn id="87" presetID="22" presetClass="entr" presetSubtype="2" fill="hold" grpId="0" nodeType="withEffect">
                                  <p:stCondLst>
                                    <p:cond delay="0"/>
                                  </p:stCondLst>
                                  <p:childTnLst>
                                    <p:set>
                                      <p:cBhvr>
                                        <p:cTn id="88" dur="1" fill="hold">
                                          <p:stCondLst>
                                            <p:cond delay="0"/>
                                          </p:stCondLst>
                                        </p:cTn>
                                        <p:tgtEl>
                                          <p:spTgt spid="77"/>
                                        </p:tgtEl>
                                        <p:attrNameLst>
                                          <p:attrName>style.visibility</p:attrName>
                                        </p:attrNameLst>
                                      </p:cBhvr>
                                      <p:to>
                                        <p:strVal val="visible"/>
                                      </p:to>
                                    </p:set>
                                    <p:animEffect transition="in" filter="wipe(right)">
                                      <p:cBhvr>
                                        <p:cTn id="89" dur="500"/>
                                        <p:tgtEl>
                                          <p:spTgt spid="77"/>
                                        </p:tgtEl>
                                      </p:cBhvr>
                                    </p:animEffect>
                                  </p:childTnLst>
                                </p:cTn>
                              </p:par>
                            </p:childTnLst>
                          </p:cTn>
                        </p:par>
                        <p:par>
                          <p:cTn id="90" fill="hold">
                            <p:stCondLst>
                              <p:cond delay="8000"/>
                            </p:stCondLst>
                            <p:childTnLst>
                              <p:par>
                                <p:cTn id="91" presetID="2" presetClass="entr" presetSubtype="8" fill="hold" nodeType="afterEffect">
                                  <p:stCondLst>
                                    <p:cond delay="250"/>
                                  </p:stCondLst>
                                  <p:childTnLst>
                                    <p:set>
                                      <p:cBhvr>
                                        <p:cTn id="92" dur="1" fill="hold">
                                          <p:stCondLst>
                                            <p:cond delay="0"/>
                                          </p:stCondLst>
                                        </p:cTn>
                                        <p:tgtEl>
                                          <p:spTgt spid="66"/>
                                        </p:tgtEl>
                                        <p:attrNameLst>
                                          <p:attrName>style.visibility</p:attrName>
                                        </p:attrNameLst>
                                      </p:cBhvr>
                                      <p:to>
                                        <p:strVal val="visible"/>
                                      </p:to>
                                    </p:set>
                                    <p:anim calcmode="lin" valueType="num">
                                      <p:cBhvr additive="base">
                                        <p:cTn id="93" dur="250" fill="hold"/>
                                        <p:tgtEl>
                                          <p:spTgt spid="66"/>
                                        </p:tgtEl>
                                        <p:attrNameLst>
                                          <p:attrName>ppt_x</p:attrName>
                                        </p:attrNameLst>
                                      </p:cBhvr>
                                      <p:tavLst>
                                        <p:tav tm="0">
                                          <p:val>
                                            <p:strVal val="0-#ppt_w/2"/>
                                          </p:val>
                                        </p:tav>
                                        <p:tav tm="100000">
                                          <p:val>
                                            <p:strVal val="#ppt_x"/>
                                          </p:val>
                                        </p:tav>
                                      </p:tavLst>
                                    </p:anim>
                                    <p:anim calcmode="lin" valueType="num">
                                      <p:cBhvr additive="base">
                                        <p:cTn id="94" dur="250" fill="hold"/>
                                        <p:tgtEl>
                                          <p:spTgt spid="66"/>
                                        </p:tgtEl>
                                        <p:attrNameLst>
                                          <p:attrName>ppt_y</p:attrName>
                                        </p:attrNameLst>
                                      </p:cBhvr>
                                      <p:tavLst>
                                        <p:tav tm="0">
                                          <p:val>
                                            <p:strVal val="#ppt_y"/>
                                          </p:val>
                                        </p:tav>
                                        <p:tav tm="100000">
                                          <p:val>
                                            <p:strVal val="#ppt_y"/>
                                          </p:val>
                                        </p:tav>
                                      </p:tavLst>
                                    </p:anim>
                                  </p:childTnLst>
                                </p:cTn>
                              </p:par>
                            </p:childTnLst>
                          </p:cTn>
                        </p:par>
                        <p:par>
                          <p:cTn id="95" fill="hold">
                            <p:stCondLst>
                              <p:cond delay="8500"/>
                            </p:stCondLst>
                            <p:childTnLst>
                              <p:par>
                                <p:cTn id="96" presetID="22" presetClass="entr" presetSubtype="2" fill="hold" nodeType="afterEffect">
                                  <p:stCondLst>
                                    <p:cond delay="0"/>
                                  </p:stCondLst>
                                  <p:childTnLst>
                                    <p:set>
                                      <p:cBhvr>
                                        <p:cTn id="97" dur="1" fill="hold">
                                          <p:stCondLst>
                                            <p:cond delay="0"/>
                                          </p:stCondLst>
                                        </p:cTn>
                                        <p:tgtEl>
                                          <p:spTgt spid="50"/>
                                        </p:tgtEl>
                                        <p:attrNameLst>
                                          <p:attrName>style.visibility</p:attrName>
                                        </p:attrNameLst>
                                      </p:cBhvr>
                                      <p:to>
                                        <p:strVal val="visible"/>
                                      </p:to>
                                    </p:set>
                                    <p:animEffect transition="in" filter="wipe(right)">
                                      <p:cBhvr>
                                        <p:cTn id="98" dur="250"/>
                                        <p:tgtEl>
                                          <p:spTgt spid="50"/>
                                        </p:tgtEl>
                                      </p:cBhvr>
                                    </p:animEffect>
                                  </p:childTnLst>
                                </p:cTn>
                              </p:par>
                            </p:childTnLst>
                          </p:cTn>
                        </p:par>
                        <p:par>
                          <p:cTn id="99" fill="hold">
                            <p:stCondLst>
                              <p:cond delay="8750"/>
                            </p:stCondLst>
                            <p:childTnLst>
                              <p:par>
                                <p:cTn id="100" presetID="22" presetClass="entr" presetSubtype="2" fill="hold" grpId="0" nodeType="afterEffect">
                                  <p:stCondLst>
                                    <p:cond delay="0"/>
                                  </p:stCondLst>
                                  <p:childTnLst>
                                    <p:set>
                                      <p:cBhvr>
                                        <p:cTn id="101" dur="1" fill="hold">
                                          <p:stCondLst>
                                            <p:cond delay="0"/>
                                          </p:stCondLst>
                                        </p:cTn>
                                        <p:tgtEl>
                                          <p:spTgt spid="74"/>
                                        </p:tgtEl>
                                        <p:attrNameLst>
                                          <p:attrName>style.visibility</p:attrName>
                                        </p:attrNameLst>
                                      </p:cBhvr>
                                      <p:to>
                                        <p:strVal val="visible"/>
                                      </p:to>
                                    </p:set>
                                    <p:animEffect transition="in" filter="wipe(right)">
                                      <p:cBhvr>
                                        <p:cTn id="102" dur="500"/>
                                        <p:tgtEl>
                                          <p:spTgt spid="74"/>
                                        </p:tgtEl>
                                      </p:cBhvr>
                                    </p:animEffect>
                                  </p:childTnLst>
                                </p:cTn>
                              </p:par>
                              <p:par>
                                <p:cTn id="103" presetID="22" presetClass="entr" presetSubtype="2" fill="hold" grpId="0" nodeType="withEffect">
                                  <p:stCondLst>
                                    <p:cond delay="0"/>
                                  </p:stCondLst>
                                  <p:childTnLst>
                                    <p:set>
                                      <p:cBhvr>
                                        <p:cTn id="104" dur="1" fill="hold">
                                          <p:stCondLst>
                                            <p:cond delay="0"/>
                                          </p:stCondLst>
                                        </p:cTn>
                                        <p:tgtEl>
                                          <p:spTgt spid="75"/>
                                        </p:tgtEl>
                                        <p:attrNameLst>
                                          <p:attrName>style.visibility</p:attrName>
                                        </p:attrNameLst>
                                      </p:cBhvr>
                                      <p:to>
                                        <p:strVal val="visible"/>
                                      </p:to>
                                    </p:set>
                                    <p:animEffect transition="in" filter="wipe(right)">
                                      <p:cBhvr>
                                        <p:cTn id="105" dur="500"/>
                                        <p:tgtEl>
                                          <p:spTgt spid="7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2" grpId="0"/>
      <p:bldP spid="73" grpId="0"/>
      <p:bldP spid="74" grpId="0"/>
      <p:bldP spid="75" grpId="0"/>
      <p:bldP spid="76" grpId="0"/>
      <p:bldP spid="77" grpId="0"/>
      <p:bldP spid="78" grpId="0"/>
      <p:bldP spid="79" grpId="0"/>
      <p:bldP spid="80" grpId="0"/>
      <p:bldP spid="81" grpId="0"/>
      <p:bldP spid="82" grpId="0"/>
      <p:bldP spid="83"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TextBox 22"/>
          <p:cNvSpPr txBox="1"/>
          <p:nvPr/>
        </p:nvSpPr>
        <p:spPr>
          <a:xfrm>
            <a:off x="1097620" y="274232"/>
            <a:ext cx="3016204" cy="538605"/>
          </a:xfrm>
          <a:prstGeom prst="rect">
            <a:avLst/>
          </a:prstGeom>
          <a:noFill/>
        </p:spPr>
        <p:txBody>
          <a:bodyPr wrap="none" lIns="121917" tIns="60958" rIns="121917" bIns="60958" rtlCol="0">
            <a:spAutoFit/>
          </a:bodyPr>
          <a:lstStyle/>
          <a:p>
            <a:pPr algn="l" defTabSz="1219170" fontAlgn="auto">
              <a:spcBef>
                <a:spcPts val="0"/>
              </a:spcBef>
              <a:spcAft>
                <a:spcPts val="0"/>
              </a:spcAft>
            </a:pPr>
            <a:r>
              <a:rPr lang="zh-CN" altLang="en-US" sz="2700" dirty="0">
                <a:solidFill>
                  <a:prstClr val="black">
                    <a:lumMod val="75000"/>
                    <a:lumOff val="25000"/>
                  </a:prstClr>
                </a:solidFill>
                <a:latin typeface="微软雅黑" pitchFamily="34" charset="-122"/>
                <a:ea typeface="微软雅黑" pitchFamily="34" charset="-122"/>
              </a:rPr>
              <a:t>点击添加标题文本</a:t>
            </a:r>
          </a:p>
        </p:txBody>
      </p:sp>
      <p:sp>
        <p:nvSpPr>
          <p:cNvPr id="25" name="TextBox 24"/>
          <p:cNvSpPr txBox="1"/>
          <p:nvPr/>
        </p:nvSpPr>
        <p:spPr>
          <a:xfrm>
            <a:off x="1367769" y="4688889"/>
            <a:ext cx="1123073" cy="615503"/>
          </a:xfrm>
          <a:prstGeom prst="rect">
            <a:avLst/>
          </a:prstGeom>
          <a:noFill/>
        </p:spPr>
        <p:txBody>
          <a:bodyPr wrap="square" lIns="91388" tIns="45695" rIns="91388" bIns="45695" rtlCol="0" anchor="ctr">
            <a:spAutoFit/>
          </a:bodyPr>
          <a:lstStyle>
            <a:defPPr>
              <a:defRPr lang="zh-CN"/>
            </a:defPPr>
            <a:lvl1pPr algn="ctr">
              <a:defRPr>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itchFamily="34" charset="-122"/>
                <a:ea typeface="微软雅黑" pitchFamily="34" charset="-122"/>
              </a:defRPr>
            </a:lvl1pPr>
          </a:lstStyle>
          <a:p>
            <a:pPr defTabSz="1219170" fontAlgn="auto">
              <a:spcBef>
                <a:spcPts val="0"/>
              </a:spcBef>
              <a:spcAft>
                <a:spcPts val="0"/>
              </a:spcAft>
            </a:pPr>
            <a:r>
              <a:rPr lang="zh-CN" altLang="en-US" sz="1700" b="0" dirty="0">
                <a:solidFill>
                  <a:prstClr val="black">
                    <a:lumMod val="85000"/>
                    <a:lumOff val="15000"/>
                  </a:prstClr>
                </a:solidFill>
              </a:rPr>
              <a:t>点击添加</a:t>
            </a:r>
            <a:endParaRPr lang="en-US" altLang="zh-CN" sz="1700" b="0" dirty="0">
              <a:solidFill>
                <a:prstClr val="black">
                  <a:lumMod val="85000"/>
                  <a:lumOff val="15000"/>
                </a:prstClr>
              </a:solidFill>
            </a:endParaRPr>
          </a:p>
          <a:p>
            <a:pPr defTabSz="1219170" fontAlgn="auto">
              <a:spcBef>
                <a:spcPts val="0"/>
              </a:spcBef>
              <a:spcAft>
                <a:spcPts val="0"/>
              </a:spcAft>
            </a:pPr>
            <a:r>
              <a:rPr lang="zh-CN" altLang="en-US" sz="1700" b="0" dirty="0">
                <a:solidFill>
                  <a:prstClr val="black">
                    <a:lumMod val="85000"/>
                    <a:lumOff val="15000"/>
                  </a:prstClr>
                </a:solidFill>
              </a:rPr>
              <a:t>文字</a:t>
            </a:r>
          </a:p>
        </p:txBody>
      </p:sp>
      <p:sp>
        <p:nvSpPr>
          <p:cNvPr id="26" name="TextBox 25"/>
          <p:cNvSpPr txBox="1"/>
          <p:nvPr/>
        </p:nvSpPr>
        <p:spPr>
          <a:xfrm>
            <a:off x="2831297" y="3208967"/>
            <a:ext cx="1591021" cy="877113"/>
          </a:xfrm>
          <a:prstGeom prst="rect">
            <a:avLst/>
          </a:prstGeom>
          <a:noFill/>
        </p:spPr>
        <p:txBody>
          <a:bodyPr wrap="square" lIns="91388" tIns="45695" rIns="91388" bIns="45695" rtlCol="0" anchor="ctr">
            <a:spAutoFit/>
          </a:bodyPr>
          <a:lstStyle/>
          <a:p>
            <a:pPr defTabSz="1219170" fontAlgn="auto">
              <a:spcBef>
                <a:spcPts val="0"/>
              </a:spcBef>
              <a:spcAft>
                <a:spcPts val="0"/>
              </a:spcAft>
            </a:pPr>
            <a:r>
              <a:rPr lang="zh-CN" altLang="en-US" sz="1700" b="0" dirty="0">
                <a:solidFill>
                  <a:prstClr val="black">
                    <a:lumMod val="85000"/>
                    <a:lumOff val="15000"/>
                  </a:prstClr>
                </a:solidFill>
                <a:latin typeface="微软雅黑" pitchFamily="34" charset="-122"/>
                <a:ea typeface="微软雅黑" pitchFamily="34" charset="-122"/>
              </a:rPr>
              <a:t>点击添加</a:t>
            </a:r>
            <a:endParaRPr lang="en-US" altLang="zh-CN" sz="1700" b="0" dirty="0">
              <a:solidFill>
                <a:prstClr val="black">
                  <a:lumMod val="85000"/>
                  <a:lumOff val="15000"/>
                </a:prstClr>
              </a:solidFill>
              <a:latin typeface="微软雅黑" pitchFamily="34" charset="-122"/>
              <a:ea typeface="微软雅黑" pitchFamily="34" charset="-122"/>
            </a:endParaRPr>
          </a:p>
          <a:p>
            <a:pPr defTabSz="1219170" fontAlgn="auto">
              <a:spcBef>
                <a:spcPts val="0"/>
              </a:spcBef>
              <a:spcAft>
                <a:spcPts val="0"/>
              </a:spcAft>
            </a:pPr>
            <a:r>
              <a:rPr lang="zh-CN" altLang="en-US" sz="1700" b="0" dirty="0">
                <a:solidFill>
                  <a:prstClr val="black">
                    <a:lumMod val="85000"/>
                    <a:lumOff val="15000"/>
                  </a:prstClr>
                </a:solidFill>
                <a:latin typeface="微软雅黑" pitchFamily="34" charset="-122"/>
                <a:ea typeface="微软雅黑" pitchFamily="34" charset="-122"/>
              </a:rPr>
              <a:t>文字点击添加</a:t>
            </a:r>
            <a:endParaRPr lang="en-US" altLang="zh-CN" sz="1700" b="0" dirty="0">
              <a:solidFill>
                <a:prstClr val="black">
                  <a:lumMod val="85000"/>
                  <a:lumOff val="15000"/>
                </a:prstClr>
              </a:solidFill>
              <a:latin typeface="微软雅黑" pitchFamily="34" charset="-122"/>
              <a:ea typeface="微软雅黑" pitchFamily="34" charset="-122"/>
            </a:endParaRPr>
          </a:p>
          <a:p>
            <a:pPr defTabSz="1219170" fontAlgn="auto">
              <a:spcBef>
                <a:spcPts val="0"/>
              </a:spcBef>
              <a:spcAft>
                <a:spcPts val="0"/>
              </a:spcAft>
            </a:pPr>
            <a:r>
              <a:rPr lang="zh-CN" altLang="en-US" sz="1700" b="0" dirty="0">
                <a:solidFill>
                  <a:prstClr val="black">
                    <a:lumMod val="85000"/>
                    <a:lumOff val="15000"/>
                  </a:prstClr>
                </a:solidFill>
                <a:latin typeface="微软雅黑" pitchFamily="34" charset="-122"/>
                <a:ea typeface="微软雅黑" pitchFamily="34" charset="-122"/>
              </a:rPr>
              <a:t>文字</a:t>
            </a:r>
          </a:p>
        </p:txBody>
      </p:sp>
      <p:sp>
        <p:nvSpPr>
          <p:cNvPr id="27" name="TextBox 26"/>
          <p:cNvSpPr txBox="1"/>
          <p:nvPr/>
        </p:nvSpPr>
        <p:spPr>
          <a:xfrm>
            <a:off x="4809929" y="4455001"/>
            <a:ext cx="1123073" cy="615503"/>
          </a:xfrm>
          <a:prstGeom prst="rect">
            <a:avLst/>
          </a:prstGeom>
          <a:noFill/>
        </p:spPr>
        <p:txBody>
          <a:bodyPr wrap="square" lIns="91388" tIns="45695" rIns="91388" bIns="45695" rtlCol="0" anchor="ctr">
            <a:spAutoFit/>
          </a:bodyPr>
          <a:lstStyle>
            <a:defPPr>
              <a:defRPr lang="zh-CN"/>
            </a:defPPr>
            <a:lvl1pPr algn="ctr">
              <a:defRPr sz="160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itchFamily="34" charset="-122"/>
                <a:ea typeface="微软雅黑" pitchFamily="34" charset="-122"/>
              </a:defRPr>
            </a:lvl1pPr>
          </a:lstStyle>
          <a:p>
            <a:pPr defTabSz="1219170" fontAlgn="auto">
              <a:spcBef>
                <a:spcPts val="0"/>
              </a:spcBef>
              <a:spcAft>
                <a:spcPts val="0"/>
              </a:spcAft>
            </a:pPr>
            <a:r>
              <a:rPr lang="zh-CN" altLang="en-US" sz="1700" b="0" dirty="0">
                <a:solidFill>
                  <a:prstClr val="black">
                    <a:lumMod val="85000"/>
                    <a:lumOff val="15000"/>
                  </a:prstClr>
                </a:solidFill>
              </a:rPr>
              <a:t>点击添加</a:t>
            </a:r>
            <a:endParaRPr lang="en-US" altLang="zh-CN" sz="1700" b="0" dirty="0">
              <a:solidFill>
                <a:prstClr val="black">
                  <a:lumMod val="85000"/>
                  <a:lumOff val="15000"/>
                </a:prstClr>
              </a:solidFill>
            </a:endParaRPr>
          </a:p>
          <a:p>
            <a:pPr defTabSz="1219170" fontAlgn="auto">
              <a:spcBef>
                <a:spcPts val="0"/>
              </a:spcBef>
              <a:spcAft>
                <a:spcPts val="0"/>
              </a:spcAft>
            </a:pPr>
            <a:r>
              <a:rPr lang="zh-CN" altLang="en-US" sz="1700" b="0" dirty="0">
                <a:solidFill>
                  <a:prstClr val="black">
                    <a:lumMod val="85000"/>
                    <a:lumOff val="15000"/>
                  </a:prstClr>
                </a:solidFill>
              </a:rPr>
              <a:t>文字</a:t>
            </a:r>
          </a:p>
        </p:txBody>
      </p:sp>
      <p:sp>
        <p:nvSpPr>
          <p:cNvPr id="37" name="TextBox 36"/>
          <p:cNvSpPr txBox="1"/>
          <p:nvPr/>
        </p:nvSpPr>
        <p:spPr>
          <a:xfrm>
            <a:off x="6251757" y="3373513"/>
            <a:ext cx="1591021" cy="615503"/>
          </a:xfrm>
          <a:prstGeom prst="rect">
            <a:avLst/>
          </a:prstGeom>
          <a:noFill/>
        </p:spPr>
        <p:txBody>
          <a:bodyPr wrap="square" lIns="91388" tIns="45695" rIns="91388" bIns="45695" rtlCol="0" anchor="ctr">
            <a:spAutoFit/>
          </a:bodyPr>
          <a:lstStyle/>
          <a:p>
            <a:pPr defTabSz="1219170" fontAlgn="auto">
              <a:spcBef>
                <a:spcPts val="0"/>
              </a:spcBef>
              <a:spcAft>
                <a:spcPts val="0"/>
              </a:spcAft>
            </a:pPr>
            <a:r>
              <a:rPr lang="zh-CN" altLang="en-US" sz="1700" b="0" dirty="0">
                <a:solidFill>
                  <a:prstClr val="black">
                    <a:lumMod val="85000"/>
                    <a:lumOff val="15000"/>
                  </a:prstClr>
                </a:solidFill>
                <a:latin typeface="微软雅黑" pitchFamily="34" charset="-122"/>
                <a:ea typeface="微软雅黑" pitchFamily="34" charset="-122"/>
              </a:rPr>
              <a:t>点击添加</a:t>
            </a:r>
            <a:endParaRPr lang="en-US" altLang="zh-CN" sz="1700" b="0" dirty="0">
              <a:solidFill>
                <a:prstClr val="black">
                  <a:lumMod val="85000"/>
                  <a:lumOff val="15000"/>
                </a:prstClr>
              </a:solidFill>
              <a:latin typeface="微软雅黑" pitchFamily="34" charset="-122"/>
              <a:ea typeface="微软雅黑" pitchFamily="34" charset="-122"/>
            </a:endParaRPr>
          </a:p>
          <a:p>
            <a:pPr defTabSz="1219170" fontAlgn="auto">
              <a:spcBef>
                <a:spcPts val="0"/>
              </a:spcBef>
              <a:spcAft>
                <a:spcPts val="0"/>
              </a:spcAft>
            </a:pPr>
            <a:r>
              <a:rPr lang="zh-CN" altLang="en-US" sz="1700" b="0" dirty="0">
                <a:solidFill>
                  <a:prstClr val="black">
                    <a:lumMod val="85000"/>
                    <a:lumOff val="15000"/>
                  </a:prstClr>
                </a:solidFill>
                <a:latin typeface="微软雅黑" pitchFamily="34" charset="-122"/>
                <a:ea typeface="微软雅黑" pitchFamily="34" charset="-122"/>
              </a:rPr>
              <a:t>文字点击</a:t>
            </a:r>
          </a:p>
        </p:txBody>
      </p:sp>
      <p:sp>
        <p:nvSpPr>
          <p:cNvPr id="38" name="矩形 37"/>
          <p:cNvSpPr/>
          <p:nvPr/>
        </p:nvSpPr>
        <p:spPr>
          <a:xfrm>
            <a:off x="8604521" y="2445244"/>
            <a:ext cx="2590601" cy="3508602"/>
          </a:xfrm>
          <a:prstGeom prst="rect">
            <a:avLst/>
          </a:prstGeom>
        </p:spPr>
        <p:txBody>
          <a:bodyPr wrap="square" lIns="91388" tIns="45695" rIns="91388" bIns="45695">
            <a:spAutoFit/>
          </a:bodyPr>
          <a:lstStyle/>
          <a:p>
            <a:pPr algn="l" defTabSz="1219170" fontAlgn="auto">
              <a:lnSpc>
                <a:spcPct val="150000"/>
              </a:lnSpc>
              <a:spcBef>
                <a:spcPts val="0"/>
              </a:spcBef>
              <a:spcAft>
                <a:spcPts val="0"/>
              </a:spcAft>
            </a:pPr>
            <a:r>
              <a:rPr lang="zh-CN" altLang="en-US" sz="2000" dirty="0">
                <a:solidFill>
                  <a:prstClr val="black">
                    <a:lumMod val="75000"/>
                    <a:lumOff val="25000"/>
                  </a:prstClr>
                </a:solidFill>
                <a:latin typeface="微软雅黑" pitchFamily="34" charset="-122"/>
                <a:ea typeface="微软雅黑" pitchFamily="34" charset="-122"/>
              </a:rPr>
              <a:t>点击添加小标题</a:t>
            </a:r>
            <a:endParaRPr lang="en-US" altLang="zh-CN" sz="2000" dirty="0">
              <a:solidFill>
                <a:prstClr val="black">
                  <a:lumMod val="75000"/>
                  <a:lumOff val="25000"/>
                </a:prstClr>
              </a:solidFill>
              <a:latin typeface="微软雅黑" pitchFamily="34" charset="-122"/>
              <a:ea typeface="微软雅黑" pitchFamily="34" charset="-122"/>
            </a:endParaRPr>
          </a:p>
          <a:p>
            <a:pPr algn="l" defTabSz="1219170" fontAlgn="auto">
              <a:lnSpc>
                <a:spcPct val="150000"/>
              </a:lnSpc>
              <a:spcBef>
                <a:spcPts val="0"/>
              </a:spcBef>
              <a:spcAft>
                <a:spcPts val="0"/>
              </a:spcAft>
            </a:pPr>
            <a:r>
              <a:rPr lang="zh-CN" altLang="en-US" sz="1600" b="0" dirty="0">
                <a:solidFill>
                  <a:prstClr val="black">
                    <a:lumMod val="75000"/>
                    <a:lumOff val="25000"/>
                  </a:prstClr>
                </a:solidFill>
                <a:latin typeface="微软雅黑" pitchFamily="34" charset="-122"/>
                <a:ea typeface="微软雅黑" pitchFamily="34" charset="-122"/>
              </a:rPr>
              <a:t>您的内容打在这里，或者通过复制您的文本后，在此框中选择粘贴，并选择只保留文字。</a:t>
            </a:r>
            <a:endParaRPr lang="en-US" altLang="zh-CN" sz="1600" b="0" dirty="0">
              <a:solidFill>
                <a:prstClr val="black">
                  <a:lumMod val="75000"/>
                  <a:lumOff val="25000"/>
                </a:prstClr>
              </a:solidFill>
              <a:latin typeface="微软雅黑" pitchFamily="34" charset="-122"/>
              <a:ea typeface="微软雅黑" pitchFamily="34" charset="-122"/>
            </a:endParaRPr>
          </a:p>
          <a:p>
            <a:pPr algn="l" defTabSz="1219170" fontAlgn="auto">
              <a:lnSpc>
                <a:spcPct val="150000"/>
              </a:lnSpc>
              <a:spcBef>
                <a:spcPts val="0"/>
              </a:spcBef>
              <a:spcAft>
                <a:spcPts val="0"/>
              </a:spcAft>
            </a:pPr>
            <a:r>
              <a:rPr lang="zh-CN" altLang="en-US" sz="1600" b="0" dirty="0">
                <a:solidFill>
                  <a:prstClr val="black">
                    <a:lumMod val="75000"/>
                    <a:lumOff val="25000"/>
                  </a:prstClr>
                </a:solidFill>
                <a:latin typeface="微软雅黑" pitchFamily="34" charset="-122"/>
                <a:ea typeface="微软雅黑" pitchFamily="34" charset="-122"/>
              </a:rPr>
              <a:t>您的内容打在这里，或者通过复制您的文本后，在此框中选择粘贴，并选择只保留文字。</a:t>
            </a:r>
            <a:endParaRPr lang="en-US" altLang="zh-CN" sz="1600" b="0" dirty="0">
              <a:solidFill>
                <a:prstClr val="black">
                  <a:lumMod val="75000"/>
                  <a:lumOff val="25000"/>
                </a:prstClr>
              </a:solidFill>
              <a:latin typeface="微软雅黑" pitchFamily="34" charset="-122"/>
              <a:ea typeface="微软雅黑" pitchFamily="34" charset="-122"/>
              <a:cs typeface="华文黑体" pitchFamily="2" charset="-122"/>
            </a:endParaRPr>
          </a:p>
        </p:txBody>
      </p:sp>
      <p:sp>
        <p:nvSpPr>
          <p:cNvPr id="43" name="Freeform 4"/>
          <p:cNvSpPr>
            <a:spLocks/>
          </p:cNvSpPr>
          <p:nvPr/>
        </p:nvSpPr>
        <p:spPr bwMode="auto">
          <a:xfrm>
            <a:off x="2451142" y="2493629"/>
            <a:ext cx="2328770" cy="2330371"/>
          </a:xfrm>
          <a:custGeom>
            <a:avLst/>
            <a:gdLst/>
            <a:ahLst/>
            <a:cxnLst/>
            <a:rect l="l" t="t" r="r" b="b"/>
            <a:pathLst>
              <a:path w="2628619" h="2628031">
                <a:moveTo>
                  <a:pt x="1316980" y="400615"/>
                </a:moveTo>
                <a:cubicBezTo>
                  <a:pt x="813885" y="400615"/>
                  <a:pt x="406046" y="809559"/>
                  <a:pt x="406046" y="1314016"/>
                </a:cubicBezTo>
                <a:cubicBezTo>
                  <a:pt x="406046" y="1818473"/>
                  <a:pt x="813885" y="2227417"/>
                  <a:pt x="1316980" y="2227417"/>
                </a:cubicBezTo>
                <a:cubicBezTo>
                  <a:pt x="1820075" y="2227417"/>
                  <a:pt x="2227914" y="1818473"/>
                  <a:pt x="2227914" y="1314016"/>
                </a:cubicBezTo>
                <a:cubicBezTo>
                  <a:pt x="2227914" y="809559"/>
                  <a:pt x="1820075" y="400615"/>
                  <a:pt x="1316980" y="400615"/>
                </a:cubicBezTo>
                <a:close/>
                <a:moveTo>
                  <a:pt x="1151586" y="0"/>
                </a:moveTo>
                <a:lnTo>
                  <a:pt x="1254227" y="145306"/>
                </a:lnTo>
                <a:lnTo>
                  <a:pt x="1316813" y="142801"/>
                </a:lnTo>
                <a:lnTo>
                  <a:pt x="1379399" y="145306"/>
                </a:lnTo>
                <a:lnTo>
                  <a:pt x="1482041" y="0"/>
                </a:lnTo>
                <a:lnTo>
                  <a:pt x="1522096" y="5011"/>
                </a:lnTo>
                <a:lnTo>
                  <a:pt x="1564654" y="12526"/>
                </a:lnTo>
                <a:lnTo>
                  <a:pt x="1617227" y="182885"/>
                </a:lnTo>
                <a:lnTo>
                  <a:pt x="1679813" y="200422"/>
                </a:lnTo>
                <a:lnTo>
                  <a:pt x="1707351" y="210443"/>
                </a:lnTo>
                <a:lnTo>
                  <a:pt x="1737392" y="220464"/>
                </a:lnTo>
                <a:lnTo>
                  <a:pt x="1880089" y="115243"/>
                </a:lnTo>
                <a:lnTo>
                  <a:pt x="1917640" y="132780"/>
                </a:lnTo>
                <a:lnTo>
                  <a:pt x="1955192" y="152822"/>
                </a:lnTo>
                <a:lnTo>
                  <a:pt x="1952689" y="333201"/>
                </a:lnTo>
                <a:lnTo>
                  <a:pt x="2002758" y="368275"/>
                </a:lnTo>
                <a:lnTo>
                  <a:pt x="2027792" y="388317"/>
                </a:lnTo>
                <a:lnTo>
                  <a:pt x="2052827" y="405854"/>
                </a:lnTo>
                <a:lnTo>
                  <a:pt x="2223061" y="348233"/>
                </a:lnTo>
                <a:lnTo>
                  <a:pt x="2253102" y="378296"/>
                </a:lnTo>
                <a:lnTo>
                  <a:pt x="2283144" y="408360"/>
                </a:lnTo>
                <a:lnTo>
                  <a:pt x="2225564" y="578718"/>
                </a:lnTo>
                <a:lnTo>
                  <a:pt x="2263116" y="626318"/>
                </a:lnTo>
                <a:lnTo>
                  <a:pt x="2298164" y="678929"/>
                </a:lnTo>
                <a:lnTo>
                  <a:pt x="2475909" y="676424"/>
                </a:lnTo>
                <a:lnTo>
                  <a:pt x="2495937" y="711498"/>
                </a:lnTo>
                <a:lnTo>
                  <a:pt x="2515964" y="749077"/>
                </a:lnTo>
                <a:lnTo>
                  <a:pt x="2408316" y="891877"/>
                </a:lnTo>
                <a:lnTo>
                  <a:pt x="2428343" y="952004"/>
                </a:lnTo>
                <a:lnTo>
                  <a:pt x="2438357" y="984572"/>
                </a:lnTo>
                <a:lnTo>
                  <a:pt x="2445868" y="1014636"/>
                </a:lnTo>
                <a:lnTo>
                  <a:pt x="2616102" y="1067246"/>
                </a:lnTo>
                <a:lnTo>
                  <a:pt x="2628619" y="1149920"/>
                </a:lnTo>
                <a:lnTo>
                  <a:pt x="2483419" y="1252637"/>
                </a:lnTo>
                <a:lnTo>
                  <a:pt x="2485923" y="1312763"/>
                </a:lnTo>
                <a:lnTo>
                  <a:pt x="2483419" y="1375395"/>
                </a:lnTo>
                <a:lnTo>
                  <a:pt x="2628619" y="1478111"/>
                </a:lnTo>
                <a:lnTo>
                  <a:pt x="2623612" y="1520701"/>
                </a:lnTo>
                <a:lnTo>
                  <a:pt x="2616102" y="1560785"/>
                </a:lnTo>
                <a:lnTo>
                  <a:pt x="2445868" y="1615901"/>
                </a:lnTo>
                <a:lnTo>
                  <a:pt x="2428343" y="1676028"/>
                </a:lnTo>
                <a:lnTo>
                  <a:pt x="2418330" y="1706091"/>
                </a:lnTo>
                <a:lnTo>
                  <a:pt x="2408316" y="1736154"/>
                </a:lnTo>
                <a:lnTo>
                  <a:pt x="2515964" y="1878955"/>
                </a:lnTo>
                <a:lnTo>
                  <a:pt x="2495937" y="1916534"/>
                </a:lnTo>
                <a:lnTo>
                  <a:pt x="2475909" y="1951608"/>
                </a:lnTo>
                <a:lnTo>
                  <a:pt x="2298164" y="1949102"/>
                </a:lnTo>
                <a:lnTo>
                  <a:pt x="2263116" y="2001713"/>
                </a:lnTo>
                <a:lnTo>
                  <a:pt x="2245592" y="2026766"/>
                </a:lnTo>
                <a:lnTo>
                  <a:pt x="2225564" y="2049313"/>
                </a:lnTo>
                <a:lnTo>
                  <a:pt x="2283144" y="2219672"/>
                </a:lnTo>
                <a:lnTo>
                  <a:pt x="2253102" y="2252240"/>
                </a:lnTo>
                <a:lnTo>
                  <a:pt x="2223061" y="2282304"/>
                </a:lnTo>
                <a:lnTo>
                  <a:pt x="2052827" y="2224682"/>
                </a:lnTo>
                <a:lnTo>
                  <a:pt x="2002758" y="2262261"/>
                </a:lnTo>
                <a:lnTo>
                  <a:pt x="1952689" y="2297335"/>
                </a:lnTo>
                <a:lnTo>
                  <a:pt x="1955192" y="2475210"/>
                </a:lnTo>
                <a:lnTo>
                  <a:pt x="1917640" y="2495252"/>
                </a:lnTo>
                <a:lnTo>
                  <a:pt x="1880089" y="2512789"/>
                </a:lnTo>
                <a:lnTo>
                  <a:pt x="1737392" y="2407567"/>
                </a:lnTo>
                <a:lnTo>
                  <a:pt x="1679813" y="2427609"/>
                </a:lnTo>
                <a:lnTo>
                  <a:pt x="1647268" y="2435125"/>
                </a:lnTo>
                <a:lnTo>
                  <a:pt x="1617227" y="2445146"/>
                </a:lnTo>
                <a:lnTo>
                  <a:pt x="1564654" y="2615505"/>
                </a:lnTo>
                <a:lnTo>
                  <a:pt x="1482041" y="2628031"/>
                </a:lnTo>
                <a:lnTo>
                  <a:pt x="1379399" y="2482725"/>
                </a:lnTo>
                <a:lnTo>
                  <a:pt x="1316813" y="2482725"/>
                </a:lnTo>
                <a:lnTo>
                  <a:pt x="1254227" y="2482725"/>
                </a:lnTo>
                <a:lnTo>
                  <a:pt x="1151586" y="2628031"/>
                </a:lnTo>
                <a:lnTo>
                  <a:pt x="1109027" y="2623021"/>
                </a:lnTo>
                <a:lnTo>
                  <a:pt x="1066469" y="2615505"/>
                </a:lnTo>
                <a:lnTo>
                  <a:pt x="1013896" y="2445146"/>
                </a:lnTo>
                <a:lnTo>
                  <a:pt x="953813" y="2427609"/>
                </a:lnTo>
                <a:lnTo>
                  <a:pt x="923772" y="2417588"/>
                </a:lnTo>
                <a:lnTo>
                  <a:pt x="896234" y="2407567"/>
                </a:lnTo>
                <a:lnTo>
                  <a:pt x="753538" y="2512789"/>
                </a:lnTo>
                <a:lnTo>
                  <a:pt x="715986" y="2495252"/>
                </a:lnTo>
                <a:lnTo>
                  <a:pt x="678434" y="2475210"/>
                </a:lnTo>
                <a:lnTo>
                  <a:pt x="680938" y="2297335"/>
                </a:lnTo>
                <a:lnTo>
                  <a:pt x="630869" y="2262261"/>
                </a:lnTo>
                <a:lnTo>
                  <a:pt x="605834" y="2242219"/>
                </a:lnTo>
                <a:lnTo>
                  <a:pt x="580800" y="2224682"/>
                </a:lnTo>
                <a:lnTo>
                  <a:pt x="410566" y="2282304"/>
                </a:lnTo>
                <a:lnTo>
                  <a:pt x="380524" y="2252240"/>
                </a:lnTo>
                <a:lnTo>
                  <a:pt x="350483" y="2219672"/>
                </a:lnTo>
                <a:lnTo>
                  <a:pt x="408062" y="2049313"/>
                </a:lnTo>
                <a:lnTo>
                  <a:pt x="370510" y="2001713"/>
                </a:lnTo>
                <a:lnTo>
                  <a:pt x="335462" y="1949102"/>
                </a:lnTo>
                <a:lnTo>
                  <a:pt x="157717" y="1951608"/>
                </a:lnTo>
                <a:lnTo>
                  <a:pt x="137690" y="1916534"/>
                </a:lnTo>
                <a:lnTo>
                  <a:pt x="117662" y="1878955"/>
                </a:lnTo>
                <a:lnTo>
                  <a:pt x="225310" y="1736154"/>
                </a:lnTo>
                <a:lnTo>
                  <a:pt x="205283" y="1676028"/>
                </a:lnTo>
                <a:lnTo>
                  <a:pt x="195269" y="1645964"/>
                </a:lnTo>
                <a:lnTo>
                  <a:pt x="187759" y="1615901"/>
                </a:lnTo>
                <a:lnTo>
                  <a:pt x="15021" y="1560785"/>
                </a:lnTo>
                <a:lnTo>
                  <a:pt x="0" y="1478111"/>
                </a:lnTo>
                <a:lnTo>
                  <a:pt x="150207" y="1375395"/>
                </a:lnTo>
                <a:lnTo>
                  <a:pt x="147703" y="1312763"/>
                </a:lnTo>
                <a:lnTo>
                  <a:pt x="150207" y="1252637"/>
                </a:lnTo>
                <a:lnTo>
                  <a:pt x="0" y="1149920"/>
                </a:lnTo>
                <a:lnTo>
                  <a:pt x="7510" y="1107331"/>
                </a:lnTo>
                <a:lnTo>
                  <a:pt x="15021" y="1067246"/>
                </a:lnTo>
                <a:lnTo>
                  <a:pt x="187759" y="1014636"/>
                </a:lnTo>
                <a:lnTo>
                  <a:pt x="205283" y="952004"/>
                </a:lnTo>
                <a:lnTo>
                  <a:pt x="215297" y="921941"/>
                </a:lnTo>
                <a:lnTo>
                  <a:pt x="225310" y="891877"/>
                </a:lnTo>
                <a:lnTo>
                  <a:pt x="117662" y="749077"/>
                </a:lnTo>
                <a:lnTo>
                  <a:pt x="137690" y="711498"/>
                </a:lnTo>
                <a:lnTo>
                  <a:pt x="157717" y="676424"/>
                </a:lnTo>
                <a:lnTo>
                  <a:pt x="335462" y="678929"/>
                </a:lnTo>
                <a:lnTo>
                  <a:pt x="370510" y="626318"/>
                </a:lnTo>
                <a:lnTo>
                  <a:pt x="388034" y="601266"/>
                </a:lnTo>
                <a:lnTo>
                  <a:pt x="408062" y="578718"/>
                </a:lnTo>
                <a:lnTo>
                  <a:pt x="350483" y="408360"/>
                </a:lnTo>
                <a:lnTo>
                  <a:pt x="380524" y="378296"/>
                </a:lnTo>
                <a:lnTo>
                  <a:pt x="410566" y="348233"/>
                </a:lnTo>
                <a:lnTo>
                  <a:pt x="580800" y="405854"/>
                </a:lnTo>
                <a:lnTo>
                  <a:pt x="630869" y="368275"/>
                </a:lnTo>
                <a:lnTo>
                  <a:pt x="680938" y="333201"/>
                </a:lnTo>
                <a:lnTo>
                  <a:pt x="678434" y="152822"/>
                </a:lnTo>
                <a:lnTo>
                  <a:pt x="715986" y="132780"/>
                </a:lnTo>
                <a:lnTo>
                  <a:pt x="753538" y="115243"/>
                </a:lnTo>
                <a:lnTo>
                  <a:pt x="896234" y="220464"/>
                </a:lnTo>
                <a:lnTo>
                  <a:pt x="953813" y="200422"/>
                </a:lnTo>
                <a:lnTo>
                  <a:pt x="983855" y="190401"/>
                </a:lnTo>
                <a:lnTo>
                  <a:pt x="1013896" y="182885"/>
                </a:lnTo>
                <a:lnTo>
                  <a:pt x="1066469" y="12526"/>
                </a:lnTo>
                <a:close/>
              </a:path>
            </a:pathLst>
          </a:custGeom>
          <a:solidFill>
            <a:srgbClr val="C00000"/>
          </a:solidFill>
          <a:ln w="0" cap="flat" cmpd="sng" algn="ctr">
            <a:noFill/>
            <a:prstDash val="solid"/>
          </a:ln>
          <a:effectLst>
            <a:outerShdw blurRad="127000" dist="38100" dir="8100000" algn="tr" rotWithShape="0">
              <a:prstClr val="black">
                <a:alpha val="40000"/>
              </a:prstClr>
            </a:outerShdw>
          </a:effectLst>
          <a:extLst/>
        </p:spPr>
        <p:txBody>
          <a:bodyPr lIns="0" tIns="45695" rIns="0" bIns="45695" anchor="ctr"/>
          <a:lstStyle/>
          <a:p>
            <a:pPr defTabSz="913889">
              <a:lnSpc>
                <a:spcPct val="120000"/>
              </a:lnSpc>
              <a:spcBef>
                <a:spcPts val="600"/>
              </a:spcBef>
              <a:spcAft>
                <a:spcPts val="600"/>
              </a:spcAft>
              <a:defRPr/>
            </a:pPr>
            <a:endParaRPr lang="en-US" sz="2800" b="0" kern="0" dirty="0">
              <a:solidFill>
                <a:sysClr val="window" lastClr="FFFFFF"/>
              </a:solidFill>
              <a:latin typeface="微软雅黑" pitchFamily="34" charset="-122"/>
              <a:ea typeface="微软雅黑" pitchFamily="34" charset="-122"/>
            </a:endParaRPr>
          </a:p>
        </p:txBody>
      </p:sp>
      <p:sp>
        <p:nvSpPr>
          <p:cNvPr id="44" name="Freeform 6"/>
          <p:cNvSpPr>
            <a:spLocks/>
          </p:cNvSpPr>
          <p:nvPr/>
        </p:nvSpPr>
        <p:spPr bwMode="auto">
          <a:xfrm>
            <a:off x="4439831" y="3763776"/>
            <a:ext cx="1840699" cy="1841969"/>
          </a:xfrm>
          <a:custGeom>
            <a:avLst/>
            <a:gdLst/>
            <a:ahLst/>
            <a:cxnLst/>
            <a:rect l="l" t="t" r="r" b="b"/>
            <a:pathLst>
              <a:path w="1487948" h="1487615">
                <a:moveTo>
                  <a:pt x="743975" y="297790"/>
                </a:moveTo>
                <a:cubicBezTo>
                  <a:pt x="496116" y="297790"/>
                  <a:pt x="295186" y="497479"/>
                  <a:pt x="295186" y="743808"/>
                </a:cubicBezTo>
                <a:cubicBezTo>
                  <a:pt x="295186" y="990137"/>
                  <a:pt x="496116" y="1189826"/>
                  <a:pt x="743975" y="1189826"/>
                </a:cubicBezTo>
                <a:cubicBezTo>
                  <a:pt x="991834" y="1189826"/>
                  <a:pt x="1192764" y="990137"/>
                  <a:pt x="1192764" y="743808"/>
                </a:cubicBezTo>
                <a:cubicBezTo>
                  <a:pt x="1192764" y="497479"/>
                  <a:pt x="991834" y="297790"/>
                  <a:pt x="743975" y="297790"/>
                </a:cubicBezTo>
                <a:close/>
                <a:moveTo>
                  <a:pt x="693753" y="0"/>
                </a:moveTo>
                <a:lnTo>
                  <a:pt x="770837" y="149228"/>
                </a:lnTo>
                <a:lnTo>
                  <a:pt x="801203" y="151560"/>
                </a:lnTo>
                <a:lnTo>
                  <a:pt x="829233" y="153891"/>
                </a:lnTo>
                <a:lnTo>
                  <a:pt x="857264" y="158555"/>
                </a:lnTo>
                <a:lnTo>
                  <a:pt x="885294" y="163218"/>
                </a:lnTo>
                <a:lnTo>
                  <a:pt x="997416" y="41970"/>
                </a:lnTo>
                <a:lnTo>
                  <a:pt x="1018439" y="48965"/>
                </a:lnTo>
                <a:lnTo>
                  <a:pt x="1037126" y="58292"/>
                </a:lnTo>
                <a:lnTo>
                  <a:pt x="1076835" y="74614"/>
                </a:lnTo>
                <a:lnTo>
                  <a:pt x="1069828" y="240164"/>
                </a:lnTo>
                <a:lnTo>
                  <a:pt x="1093186" y="256485"/>
                </a:lnTo>
                <a:lnTo>
                  <a:pt x="1116545" y="272807"/>
                </a:lnTo>
                <a:lnTo>
                  <a:pt x="1139904" y="291461"/>
                </a:lnTo>
                <a:lnTo>
                  <a:pt x="1160927" y="312446"/>
                </a:lnTo>
                <a:lnTo>
                  <a:pt x="1312758" y="261149"/>
                </a:lnTo>
                <a:lnTo>
                  <a:pt x="1340789" y="298456"/>
                </a:lnTo>
                <a:lnTo>
                  <a:pt x="1352468" y="317109"/>
                </a:lnTo>
                <a:lnTo>
                  <a:pt x="1368819" y="335763"/>
                </a:lnTo>
                <a:lnTo>
                  <a:pt x="1280056" y="468669"/>
                </a:lnTo>
                <a:lnTo>
                  <a:pt x="1287064" y="480327"/>
                </a:lnTo>
                <a:lnTo>
                  <a:pt x="1294071" y="496649"/>
                </a:lnTo>
                <a:lnTo>
                  <a:pt x="1305750" y="522298"/>
                </a:lnTo>
                <a:lnTo>
                  <a:pt x="1315094" y="547946"/>
                </a:lnTo>
                <a:lnTo>
                  <a:pt x="1324437" y="575926"/>
                </a:lnTo>
                <a:lnTo>
                  <a:pt x="1476269" y="608570"/>
                </a:lnTo>
                <a:lnTo>
                  <a:pt x="1483276" y="652872"/>
                </a:lnTo>
                <a:lnTo>
                  <a:pt x="1487948" y="701837"/>
                </a:lnTo>
                <a:lnTo>
                  <a:pt x="1350132" y="774120"/>
                </a:lnTo>
                <a:lnTo>
                  <a:pt x="1347796" y="802100"/>
                </a:lnTo>
                <a:lnTo>
                  <a:pt x="1345460" y="830080"/>
                </a:lnTo>
                <a:lnTo>
                  <a:pt x="1340789" y="855729"/>
                </a:lnTo>
                <a:lnTo>
                  <a:pt x="1333781" y="886040"/>
                </a:lnTo>
                <a:lnTo>
                  <a:pt x="1448238" y="988635"/>
                </a:lnTo>
                <a:lnTo>
                  <a:pt x="1431887" y="1032937"/>
                </a:lnTo>
                <a:lnTo>
                  <a:pt x="1410865" y="1077239"/>
                </a:lnTo>
                <a:lnTo>
                  <a:pt x="1259033" y="1067912"/>
                </a:lnTo>
                <a:lnTo>
                  <a:pt x="1242682" y="1093560"/>
                </a:lnTo>
                <a:lnTo>
                  <a:pt x="1226331" y="1116877"/>
                </a:lnTo>
                <a:lnTo>
                  <a:pt x="1209980" y="1137862"/>
                </a:lnTo>
                <a:lnTo>
                  <a:pt x="1191293" y="1158848"/>
                </a:lnTo>
                <a:lnTo>
                  <a:pt x="1235674" y="1303412"/>
                </a:lnTo>
                <a:lnTo>
                  <a:pt x="1198301" y="1336056"/>
                </a:lnTo>
                <a:lnTo>
                  <a:pt x="1179614" y="1350046"/>
                </a:lnTo>
                <a:lnTo>
                  <a:pt x="1158591" y="1364036"/>
                </a:lnTo>
                <a:lnTo>
                  <a:pt x="1030118" y="1282427"/>
                </a:lnTo>
                <a:lnTo>
                  <a:pt x="1006759" y="1294085"/>
                </a:lnTo>
                <a:lnTo>
                  <a:pt x="981065" y="1305744"/>
                </a:lnTo>
                <a:lnTo>
                  <a:pt x="955370" y="1315071"/>
                </a:lnTo>
                <a:lnTo>
                  <a:pt x="927340" y="1324397"/>
                </a:lnTo>
                <a:lnTo>
                  <a:pt x="892302" y="1475957"/>
                </a:lnTo>
                <a:lnTo>
                  <a:pt x="845584" y="1482952"/>
                </a:lnTo>
                <a:lnTo>
                  <a:pt x="798867" y="1487615"/>
                </a:lnTo>
                <a:lnTo>
                  <a:pt x="728791" y="1350046"/>
                </a:lnTo>
                <a:lnTo>
                  <a:pt x="700761" y="1350046"/>
                </a:lnTo>
                <a:lnTo>
                  <a:pt x="672730" y="1345382"/>
                </a:lnTo>
                <a:lnTo>
                  <a:pt x="642364" y="1343051"/>
                </a:lnTo>
                <a:lnTo>
                  <a:pt x="616669" y="1336056"/>
                </a:lnTo>
                <a:lnTo>
                  <a:pt x="511555" y="1450308"/>
                </a:lnTo>
                <a:lnTo>
                  <a:pt x="488197" y="1443313"/>
                </a:lnTo>
                <a:lnTo>
                  <a:pt x="467174" y="1436318"/>
                </a:lnTo>
                <a:lnTo>
                  <a:pt x="422792" y="1417665"/>
                </a:lnTo>
                <a:lnTo>
                  <a:pt x="429800" y="1259110"/>
                </a:lnTo>
                <a:lnTo>
                  <a:pt x="406441" y="1242788"/>
                </a:lnTo>
                <a:lnTo>
                  <a:pt x="383083" y="1226467"/>
                </a:lnTo>
                <a:lnTo>
                  <a:pt x="362060" y="1210145"/>
                </a:lnTo>
                <a:lnTo>
                  <a:pt x="341037" y="1191491"/>
                </a:lnTo>
                <a:lnTo>
                  <a:pt x="184534" y="1238125"/>
                </a:lnTo>
                <a:lnTo>
                  <a:pt x="156503" y="1205481"/>
                </a:lnTo>
                <a:lnTo>
                  <a:pt x="130809" y="1170506"/>
                </a:lnTo>
                <a:lnTo>
                  <a:pt x="219572" y="1032937"/>
                </a:lnTo>
                <a:lnTo>
                  <a:pt x="207893" y="1007288"/>
                </a:lnTo>
                <a:lnTo>
                  <a:pt x="193877" y="981640"/>
                </a:lnTo>
                <a:lnTo>
                  <a:pt x="182198" y="955991"/>
                </a:lnTo>
                <a:lnTo>
                  <a:pt x="172854" y="928011"/>
                </a:lnTo>
                <a:lnTo>
                  <a:pt x="14015" y="893036"/>
                </a:lnTo>
                <a:lnTo>
                  <a:pt x="7008" y="848734"/>
                </a:lnTo>
                <a:lnTo>
                  <a:pt x="0" y="806763"/>
                </a:lnTo>
                <a:lnTo>
                  <a:pt x="147160" y="732149"/>
                </a:lnTo>
                <a:lnTo>
                  <a:pt x="149496" y="701837"/>
                </a:lnTo>
                <a:lnTo>
                  <a:pt x="151832" y="671525"/>
                </a:lnTo>
                <a:lnTo>
                  <a:pt x="156503" y="643545"/>
                </a:lnTo>
                <a:lnTo>
                  <a:pt x="161175" y="615565"/>
                </a:lnTo>
                <a:lnTo>
                  <a:pt x="39710" y="501312"/>
                </a:lnTo>
                <a:lnTo>
                  <a:pt x="53725" y="461674"/>
                </a:lnTo>
                <a:lnTo>
                  <a:pt x="70076" y="424367"/>
                </a:lnTo>
                <a:lnTo>
                  <a:pt x="238259" y="431362"/>
                </a:lnTo>
                <a:lnTo>
                  <a:pt x="254610" y="408045"/>
                </a:lnTo>
                <a:lnTo>
                  <a:pt x="273297" y="384728"/>
                </a:lnTo>
                <a:lnTo>
                  <a:pt x="289648" y="361411"/>
                </a:lnTo>
                <a:lnTo>
                  <a:pt x="310671" y="340426"/>
                </a:lnTo>
                <a:lnTo>
                  <a:pt x="259282" y="177208"/>
                </a:lnTo>
                <a:lnTo>
                  <a:pt x="289648" y="151560"/>
                </a:lnTo>
                <a:lnTo>
                  <a:pt x="322350" y="128243"/>
                </a:lnTo>
                <a:lnTo>
                  <a:pt x="467174" y="219179"/>
                </a:lnTo>
                <a:lnTo>
                  <a:pt x="492868" y="205188"/>
                </a:lnTo>
                <a:lnTo>
                  <a:pt x="518563" y="193530"/>
                </a:lnTo>
                <a:lnTo>
                  <a:pt x="546593" y="184203"/>
                </a:lnTo>
                <a:lnTo>
                  <a:pt x="574624" y="174876"/>
                </a:lnTo>
                <a:lnTo>
                  <a:pt x="609662" y="9327"/>
                </a:lnTo>
                <a:lnTo>
                  <a:pt x="630685" y="6995"/>
                </a:lnTo>
                <a:lnTo>
                  <a:pt x="651707" y="2332"/>
                </a:lnTo>
                <a:close/>
              </a:path>
            </a:pathLst>
          </a:custGeom>
          <a:solidFill>
            <a:srgbClr val="C00000"/>
          </a:solidFill>
          <a:ln w="0" cap="flat" cmpd="sng" algn="ctr">
            <a:noFill/>
            <a:prstDash val="solid"/>
          </a:ln>
          <a:effectLst>
            <a:outerShdw blurRad="127000" dist="38100" dir="8100000" algn="tr" rotWithShape="0">
              <a:prstClr val="black">
                <a:alpha val="40000"/>
              </a:prstClr>
            </a:outerShdw>
          </a:effectLst>
          <a:extLst/>
        </p:spPr>
        <p:txBody>
          <a:bodyPr lIns="0" tIns="45695" rIns="0" bIns="45695" anchor="ctr"/>
          <a:lstStyle/>
          <a:p>
            <a:pPr defTabSz="913889">
              <a:lnSpc>
                <a:spcPct val="120000"/>
              </a:lnSpc>
              <a:spcBef>
                <a:spcPts val="600"/>
              </a:spcBef>
              <a:spcAft>
                <a:spcPts val="600"/>
              </a:spcAft>
              <a:defRPr/>
            </a:pPr>
            <a:endParaRPr lang="en-US" sz="2800" b="0" kern="0" dirty="0">
              <a:solidFill>
                <a:srgbClr val="414455"/>
              </a:solidFill>
              <a:latin typeface="微软雅黑" pitchFamily="34" charset="-122"/>
              <a:ea typeface="微软雅黑" pitchFamily="34" charset="-122"/>
            </a:endParaRPr>
          </a:p>
        </p:txBody>
      </p:sp>
      <p:sp>
        <p:nvSpPr>
          <p:cNvPr id="45" name="Freeform 8"/>
          <p:cNvSpPr>
            <a:spLocks/>
          </p:cNvSpPr>
          <p:nvPr/>
        </p:nvSpPr>
        <p:spPr bwMode="auto">
          <a:xfrm>
            <a:off x="914004" y="3941829"/>
            <a:ext cx="2031612" cy="2031805"/>
          </a:xfrm>
          <a:custGeom>
            <a:avLst/>
            <a:gdLst/>
            <a:ahLst/>
            <a:cxnLst/>
            <a:rect l="l" t="t" r="r" b="b"/>
            <a:pathLst>
              <a:path w="2075647" h="2080525">
                <a:moveTo>
                  <a:pt x="1036488" y="349870"/>
                </a:moveTo>
                <a:cubicBezTo>
                  <a:pt x="655847" y="349870"/>
                  <a:pt x="347277" y="658371"/>
                  <a:pt x="347277" y="1038927"/>
                </a:cubicBezTo>
                <a:cubicBezTo>
                  <a:pt x="347277" y="1419483"/>
                  <a:pt x="655847" y="1727984"/>
                  <a:pt x="1036488" y="1727984"/>
                </a:cubicBezTo>
                <a:cubicBezTo>
                  <a:pt x="1417129" y="1727984"/>
                  <a:pt x="1725699" y="1419483"/>
                  <a:pt x="1725699" y="1038927"/>
                </a:cubicBezTo>
                <a:cubicBezTo>
                  <a:pt x="1725699" y="658371"/>
                  <a:pt x="1417129" y="349870"/>
                  <a:pt x="1036488" y="349870"/>
                </a:cubicBezTo>
                <a:close/>
                <a:moveTo>
                  <a:pt x="1096908" y="0"/>
                </a:moveTo>
                <a:lnTo>
                  <a:pt x="1138010" y="2569"/>
                </a:lnTo>
                <a:lnTo>
                  <a:pt x="1179112" y="7706"/>
                </a:lnTo>
                <a:lnTo>
                  <a:pt x="1230489" y="174661"/>
                </a:lnTo>
                <a:lnTo>
                  <a:pt x="1261315" y="182367"/>
                </a:lnTo>
                <a:lnTo>
                  <a:pt x="1292142" y="192641"/>
                </a:lnTo>
                <a:lnTo>
                  <a:pt x="1322968" y="200347"/>
                </a:lnTo>
                <a:lnTo>
                  <a:pt x="1353795" y="213190"/>
                </a:lnTo>
                <a:lnTo>
                  <a:pt x="1487376" y="100173"/>
                </a:lnTo>
                <a:lnTo>
                  <a:pt x="1523340" y="118153"/>
                </a:lnTo>
                <a:lnTo>
                  <a:pt x="1559304" y="138702"/>
                </a:lnTo>
                <a:lnTo>
                  <a:pt x="1538753" y="313363"/>
                </a:lnTo>
                <a:lnTo>
                  <a:pt x="1569580" y="333912"/>
                </a:lnTo>
                <a:lnTo>
                  <a:pt x="1595269" y="354460"/>
                </a:lnTo>
                <a:lnTo>
                  <a:pt x="1618388" y="375008"/>
                </a:lnTo>
                <a:lnTo>
                  <a:pt x="1644077" y="398125"/>
                </a:lnTo>
                <a:lnTo>
                  <a:pt x="1811054" y="344186"/>
                </a:lnTo>
                <a:lnTo>
                  <a:pt x="1836742" y="375008"/>
                </a:lnTo>
                <a:lnTo>
                  <a:pt x="1862431" y="405831"/>
                </a:lnTo>
                <a:lnTo>
                  <a:pt x="1777658" y="562512"/>
                </a:lnTo>
                <a:lnTo>
                  <a:pt x="1811054" y="619021"/>
                </a:lnTo>
                <a:lnTo>
                  <a:pt x="1823898" y="647275"/>
                </a:lnTo>
                <a:lnTo>
                  <a:pt x="1839311" y="678097"/>
                </a:lnTo>
                <a:lnTo>
                  <a:pt x="2019132" y="693508"/>
                </a:lnTo>
                <a:lnTo>
                  <a:pt x="2031976" y="732037"/>
                </a:lnTo>
                <a:lnTo>
                  <a:pt x="2042252" y="770565"/>
                </a:lnTo>
                <a:lnTo>
                  <a:pt x="1900964" y="881013"/>
                </a:lnTo>
                <a:lnTo>
                  <a:pt x="1906102" y="914404"/>
                </a:lnTo>
                <a:lnTo>
                  <a:pt x="1911240" y="945226"/>
                </a:lnTo>
                <a:lnTo>
                  <a:pt x="1913808" y="981186"/>
                </a:lnTo>
                <a:lnTo>
                  <a:pt x="1913808" y="1014577"/>
                </a:lnTo>
                <a:lnTo>
                  <a:pt x="2075647" y="1096771"/>
                </a:lnTo>
                <a:lnTo>
                  <a:pt x="2073078" y="1135299"/>
                </a:lnTo>
                <a:lnTo>
                  <a:pt x="2067941" y="1173827"/>
                </a:lnTo>
                <a:lnTo>
                  <a:pt x="1893257" y="1225198"/>
                </a:lnTo>
                <a:lnTo>
                  <a:pt x="1885551" y="1258589"/>
                </a:lnTo>
                <a:lnTo>
                  <a:pt x="1875275" y="1289412"/>
                </a:lnTo>
                <a:lnTo>
                  <a:pt x="1865000" y="1320235"/>
                </a:lnTo>
                <a:lnTo>
                  <a:pt x="1854724" y="1351057"/>
                </a:lnTo>
                <a:lnTo>
                  <a:pt x="1975461" y="1494896"/>
                </a:lnTo>
                <a:lnTo>
                  <a:pt x="1957479" y="1528287"/>
                </a:lnTo>
                <a:lnTo>
                  <a:pt x="1942066" y="1559110"/>
                </a:lnTo>
                <a:lnTo>
                  <a:pt x="1754538" y="1538561"/>
                </a:lnTo>
                <a:lnTo>
                  <a:pt x="1736556" y="1564247"/>
                </a:lnTo>
                <a:lnTo>
                  <a:pt x="1716005" y="1592501"/>
                </a:lnTo>
                <a:lnTo>
                  <a:pt x="1692886" y="1615618"/>
                </a:lnTo>
                <a:lnTo>
                  <a:pt x="1672335" y="1641303"/>
                </a:lnTo>
                <a:lnTo>
                  <a:pt x="1728850" y="1821102"/>
                </a:lnTo>
                <a:lnTo>
                  <a:pt x="1700592" y="1844219"/>
                </a:lnTo>
                <a:lnTo>
                  <a:pt x="1672335" y="1864767"/>
                </a:lnTo>
                <a:lnTo>
                  <a:pt x="1507927" y="1774868"/>
                </a:lnTo>
                <a:lnTo>
                  <a:pt x="1451412" y="1808259"/>
                </a:lnTo>
                <a:lnTo>
                  <a:pt x="1420585" y="1823670"/>
                </a:lnTo>
                <a:lnTo>
                  <a:pt x="1392328" y="1839081"/>
                </a:lnTo>
                <a:lnTo>
                  <a:pt x="1374346" y="2026586"/>
                </a:lnTo>
                <a:lnTo>
                  <a:pt x="1340950" y="2039428"/>
                </a:lnTo>
                <a:lnTo>
                  <a:pt x="1307555" y="2047134"/>
                </a:lnTo>
                <a:lnTo>
                  <a:pt x="1186818" y="1898158"/>
                </a:lnTo>
                <a:lnTo>
                  <a:pt x="1155992" y="1903295"/>
                </a:lnTo>
                <a:lnTo>
                  <a:pt x="1122596" y="1908432"/>
                </a:lnTo>
                <a:lnTo>
                  <a:pt x="1091770" y="1911001"/>
                </a:lnTo>
                <a:lnTo>
                  <a:pt x="1058375" y="1911001"/>
                </a:lnTo>
                <a:lnTo>
                  <a:pt x="971033" y="2080525"/>
                </a:lnTo>
                <a:lnTo>
                  <a:pt x="935069" y="2077957"/>
                </a:lnTo>
                <a:lnTo>
                  <a:pt x="901674" y="2072819"/>
                </a:lnTo>
                <a:lnTo>
                  <a:pt x="845158" y="1890452"/>
                </a:lnTo>
                <a:lnTo>
                  <a:pt x="814332" y="1882747"/>
                </a:lnTo>
                <a:lnTo>
                  <a:pt x="780937" y="1875041"/>
                </a:lnTo>
                <a:lnTo>
                  <a:pt x="750110" y="1864767"/>
                </a:lnTo>
                <a:lnTo>
                  <a:pt x="719284" y="1851924"/>
                </a:lnTo>
                <a:lnTo>
                  <a:pt x="577996" y="1975215"/>
                </a:lnTo>
                <a:lnTo>
                  <a:pt x="544601" y="1959803"/>
                </a:lnTo>
                <a:lnTo>
                  <a:pt x="511205" y="1939255"/>
                </a:lnTo>
                <a:lnTo>
                  <a:pt x="531756" y="1754319"/>
                </a:lnTo>
                <a:lnTo>
                  <a:pt x="506068" y="1733771"/>
                </a:lnTo>
                <a:lnTo>
                  <a:pt x="480379" y="1713223"/>
                </a:lnTo>
                <a:lnTo>
                  <a:pt x="454690" y="1690106"/>
                </a:lnTo>
                <a:lnTo>
                  <a:pt x="431570" y="1669557"/>
                </a:lnTo>
                <a:lnTo>
                  <a:pt x="254318" y="1726065"/>
                </a:lnTo>
                <a:lnTo>
                  <a:pt x="231198" y="1697811"/>
                </a:lnTo>
                <a:lnTo>
                  <a:pt x="208079" y="1666989"/>
                </a:lnTo>
                <a:lnTo>
                  <a:pt x="297989" y="1505170"/>
                </a:lnTo>
                <a:lnTo>
                  <a:pt x="264594" y="1446093"/>
                </a:lnTo>
                <a:lnTo>
                  <a:pt x="249181" y="1417839"/>
                </a:lnTo>
                <a:lnTo>
                  <a:pt x="236336" y="1387017"/>
                </a:lnTo>
                <a:lnTo>
                  <a:pt x="51378" y="1371606"/>
                </a:lnTo>
                <a:lnTo>
                  <a:pt x="41102" y="1338214"/>
                </a:lnTo>
                <a:lnTo>
                  <a:pt x="30827" y="1302255"/>
                </a:lnTo>
                <a:lnTo>
                  <a:pt x="172114" y="1184101"/>
                </a:lnTo>
                <a:lnTo>
                  <a:pt x="166977" y="1153279"/>
                </a:lnTo>
                <a:lnTo>
                  <a:pt x="164408" y="1119888"/>
                </a:lnTo>
                <a:lnTo>
                  <a:pt x="161839" y="1086497"/>
                </a:lnTo>
                <a:lnTo>
                  <a:pt x="159270" y="1053105"/>
                </a:lnTo>
                <a:lnTo>
                  <a:pt x="0" y="970912"/>
                </a:lnTo>
                <a:lnTo>
                  <a:pt x="2569" y="929815"/>
                </a:lnTo>
                <a:lnTo>
                  <a:pt x="7707" y="893855"/>
                </a:lnTo>
                <a:lnTo>
                  <a:pt x="179821" y="842484"/>
                </a:lnTo>
                <a:lnTo>
                  <a:pt x="187528" y="811662"/>
                </a:lnTo>
                <a:lnTo>
                  <a:pt x="200372" y="778271"/>
                </a:lnTo>
                <a:lnTo>
                  <a:pt x="210647" y="747448"/>
                </a:lnTo>
                <a:lnTo>
                  <a:pt x="220923" y="714057"/>
                </a:lnTo>
                <a:lnTo>
                  <a:pt x="105324" y="577924"/>
                </a:lnTo>
                <a:lnTo>
                  <a:pt x="123306" y="544533"/>
                </a:lnTo>
                <a:lnTo>
                  <a:pt x="141288" y="511141"/>
                </a:lnTo>
                <a:lnTo>
                  <a:pt x="321109" y="529121"/>
                </a:lnTo>
                <a:lnTo>
                  <a:pt x="339091" y="503436"/>
                </a:lnTo>
                <a:lnTo>
                  <a:pt x="359642" y="477750"/>
                </a:lnTo>
                <a:lnTo>
                  <a:pt x="380193" y="449496"/>
                </a:lnTo>
                <a:lnTo>
                  <a:pt x="403313" y="426379"/>
                </a:lnTo>
                <a:lnTo>
                  <a:pt x="349366" y="259424"/>
                </a:lnTo>
                <a:lnTo>
                  <a:pt x="380193" y="233738"/>
                </a:lnTo>
                <a:lnTo>
                  <a:pt x="411019" y="205484"/>
                </a:lnTo>
                <a:lnTo>
                  <a:pt x="567720" y="292815"/>
                </a:lnTo>
                <a:lnTo>
                  <a:pt x="624236" y="259424"/>
                </a:lnTo>
                <a:lnTo>
                  <a:pt x="655062" y="244012"/>
                </a:lnTo>
                <a:lnTo>
                  <a:pt x="683320" y="231170"/>
                </a:lnTo>
                <a:lnTo>
                  <a:pt x="698733" y="53940"/>
                </a:lnTo>
                <a:lnTo>
                  <a:pt x="737266" y="41097"/>
                </a:lnTo>
                <a:lnTo>
                  <a:pt x="775799" y="30823"/>
                </a:lnTo>
                <a:lnTo>
                  <a:pt x="886260" y="166956"/>
                </a:lnTo>
                <a:lnTo>
                  <a:pt x="919656" y="161819"/>
                </a:lnTo>
                <a:lnTo>
                  <a:pt x="953051" y="159250"/>
                </a:lnTo>
                <a:lnTo>
                  <a:pt x="983877" y="156682"/>
                </a:lnTo>
                <a:lnTo>
                  <a:pt x="1017273" y="154113"/>
                </a:lnTo>
                <a:close/>
              </a:path>
            </a:pathLst>
          </a:custGeom>
          <a:solidFill>
            <a:srgbClr val="C00000"/>
          </a:solidFill>
          <a:ln w="0" cap="flat" cmpd="sng" algn="ctr">
            <a:noFill/>
            <a:prstDash val="solid"/>
          </a:ln>
          <a:effectLst>
            <a:outerShdw blurRad="127000" dist="38100" dir="8100000" algn="tr" rotWithShape="0">
              <a:prstClr val="black">
                <a:alpha val="40000"/>
              </a:prstClr>
            </a:outerShdw>
          </a:effectLst>
          <a:extLst/>
        </p:spPr>
        <p:txBody>
          <a:bodyPr lIns="0" tIns="45695" rIns="0" bIns="45695" anchor="ctr"/>
          <a:lstStyle/>
          <a:p>
            <a:pPr defTabSz="913889">
              <a:lnSpc>
                <a:spcPct val="120000"/>
              </a:lnSpc>
              <a:spcBef>
                <a:spcPts val="600"/>
              </a:spcBef>
              <a:spcAft>
                <a:spcPts val="600"/>
              </a:spcAft>
              <a:defRPr/>
            </a:pPr>
            <a:endParaRPr lang="en-US" sz="2800" b="0" kern="0" dirty="0">
              <a:solidFill>
                <a:sysClr val="window" lastClr="FFFFFF"/>
              </a:solidFill>
              <a:latin typeface="微软雅黑" pitchFamily="34" charset="-122"/>
              <a:ea typeface="微软雅黑" pitchFamily="34" charset="-122"/>
            </a:endParaRPr>
          </a:p>
        </p:txBody>
      </p:sp>
      <p:sp>
        <p:nvSpPr>
          <p:cNvPr id="46" name="Freeform 6"/>
          <p:cNvSpPr>
            <a:spLocks/>
          </p:cNvSpPr>
          <p:nvPr/>
        </p:nvSpPr>
        <p:spPr bwMode="auto">
          <a:xfrm>
            <a:off x="5924254" y="2567015"/>
            <a:ext cx="2223463" cy="2224996"/>
          </a:xfrm>
          <a:custGeom>
            <a:avLst/>
            <a:gdLst/>
            <a:ahLst/>
            <a:cxnLst/>
            <a:rect l="l" t="t" r="r" b="b"/>
            <a:pathLst>
              <a:path w="1487948" h="1487615">
                <a:moveTo>
                  <a:pt x="743975" y="297790"/>
                </a:moveTo>
                <a:cubicBezTo>
                  <a:pt x="496116" y="297790"/>
                  <a:pt x="295186" y="497479"/>
                  <a:pt x="295186" y="743808"/>
                </a:cubicBezTo>
                <a:cubicBezTo>
                  <a:pt x="295186" y="990137"/>
                  <a:pt x="496116" y="1189826"/>
                  <a:pt x="743975" y="1189826"/>
                </a:cubicBezTo>
                <a:cubicBezTo>
                  <a:pt x="991834" y="1189826"/>
                  <a:pt x="1192764" y="990137"/>
                  <a:pt x="1192764" y="743808"/>
                </a:cubicBezTo>
                <a:cubicBezTo>
                  <a:pt x="1192764" y="497479"/>
                  <a:pt x="991834" y="297790"/>
                  <a:pt x="743975" y="297790"/>
                </a:cubicBezTo>
                <a:close/>
                <a:moveTo>
                  <a:pt x="693753" y="0"/>
                </a:moveTo>
                <a:lnTo>
                  <a:pt x="770837" y="149228"/>
                </a:lnTo>
                <a:lnTo>
                  <a:pt x="801203" y="151560"/>
                </a:lnTo>
                <a:lnTo>
                  <a:pt x="829233" y="153891"/>
                </a:lnTo>
                <a:lnTo>
                  <a:pt x="857264" y="158555"/>
                </a:lnTo>
                <a:lnTo>
                  <a:pt x="885294" y="163218"/>
                </a:lnTo>
                <a:lnTo>
                  <a:pt x="997416" y="41970"/>
                </a:lnTo>
                <a:lnTo>
                  <a:pt x="1018439" y="48965"/>
                </a:lnTo>
                <a:lnTo>
                  <a:pt x="1037126" y="58292"/>
                </a:lnTo>
                <a:lnTo>
                  <a:pt x="1076835" y="74614"/>
                </a:lnTo>
                <a:lnTo>
                  <a:pt x="1069828" y="240164"/>
                </a:lnTo>
                <a:lnTo>
                  <a:pt x="1093186" y="256485"/>
                </a:lnTo>
                <a:lnTo>
                  <a:pt x="1116545" y="272807"/>
                </a:lnTo>
                <a:lnTo>
                  <a:pt x="1139904" y="291461"/>
                </a:lnTo>
                <a:lnTo>
                  <a:pt x="1160927" y="312446"/>
                </a:lnTo>
                <a:lnTo>
                  <a:pt x="1312758" y="261149"/>
                </a:lnTo>
                <a:lnTo>
                  <a:pt x="1340789" y="298456"/>
                </a:lnTo>
                <a:lnTo>
                  <a:pt x="1352468" y="317109"/>
                </a:lnTo>
                <a:lnTo>
                  <a:pt x="1368819" y="335763"/>
                </a:lnTo>
                <a:lnTo>
                  <a:pt x="1280056" y="468669"/>
                </a:lnTo>
                <a:lnTo>
                  <a:pt x="1287064" y="480327"/>
                </a:lnTo>
                <a:lnTo>
                  <a:pt x="1294071" y="496649"/>
                </a:lnTo>
                <a:lnTo>
                  <a:pt x="1305750" y="522298"/>
                </a:lnTo>
                <a:lnTo>
                  <a:pt x="1315094" y="547946"/>
                </a:lnTo>
                <a:lnTo>
                  <a:pt x="1324437" y="575926"/>
                </a:lnTo>
                <a:lnTo>
                  <a:pt x="1476269" y="608570"/>
                </a:lnTo>
                <a:lnTo>
                  <a:pt x="1483276" y="652872"/>
                </a:lnTo>
                <a:lnTo>
                  <a:pt x="1487948" y="701837"/>
                </a:lnTo>
                <a:lnTo>
                  <a:pt x="1350132" y="774120"/>
                </a:lnTo>
                <a:lnTo>
                  <a:pt x="1347796" y="802100"/>
                </a:lnTo>
                <a:lnTo>
                  <a:pt x="1345460" y="830080"/>
                </a:lnTo>
                <a:lnTo>
                  <a:pt x="1340789" y="855729"/>
                </a:lnTo>
                <a:lnTo>
                  <a:pt x="1333781" y="886040"/>
                </a:lnTo>
                <a:lnTo>
                  <a:pt x="1448238" y="988635"/>
                </a:lnTo>
                <a:lnTo>
                  <a:pt x="1431887" y="1032937"/>
                </a:lnTo>
                <a:lnTo>
                  <a:pt x="1410865" y="1077239"/>
                </a:lnTo>
                <a:lnTo>
                  <a:pt x="1259033" y="1067912"/>
                </a:lnTo>
                <a:lnTo>
                  <a:pt x="1242682" y="1093560"/>
                </a:lnTo>
                <a:lnTo>
                  <a:pt x="1226331" y="1116877"/>
                </a:lnTo>
                <a:lnTo>
                  <a:pt x="1209980" y="1137862"/>
                </a:lnTo>
                <a:lnTo>
                  <a:pt x="1191293" y="1158848"/>
                </a:lnTo>
                <a:lnTo>
                  <a:pt x="1235674" y="1303412"/>
                </a:lnTo>
                <a:lnTo>
                  <a:pt x="1198301" y="1336056"/>
                </a:lnTo>
                <a:lnTo>
                  <a:pt x="1179614" y="1350046"/>
                </a:lnTo>
                <a:lnTo>
                  <a:pt x="1158591" y="1364036"/>
                </a:lnTo>
                <a:lnTo>
                  <a:pt x="1030118" y="1282427"/>
                </a:lnTo>
                <a:lnTo>
                  <a:pt x="1006759" y="1294085"/>
                </a:lnTo>
                <a:lnTo>
                  <a:pt x="981065" y="1305744"/>
                </a:lnTo>
                <a:lnTo>
                  <a:pt x="955370" y="1315071"/>
                </a:lnTo>
                <a:lnTo>
                  <a:pt x="927340" y="1324397"/>
                </a:lnTo>
                <a:lnTo>
                  <a:pt x="892302" y="1475957"/>
                </a:lnTo>
                <a:lnTo>
                  <a:pt x="845584" y="1482952"/>
                </a:lnTo>
                <a:lnTo>
                  <a:pt x="798867" y="1487615"/>
                </a:lnTo>
                <a:lnTo>
                  <a:pt x="728791" y="1350046"/>
                </a:lnTo>
                <a:lnTo>
                  <a:pt x="700761" y="1350046"/>
                </a:lnTo>
                <a:lnTo>
                  <a:pt x="672730" y="1345382"/>
                </a:lnTo>
                <a:lnTo>
                  <a:pt x="642364" y="1343051"/>
                </a:lnTo>
                <a:lnTo>
                  <a:pt x="616669" y="1336056"/>
                </a:lnTo>
                <a:lnTo>
                  <a:pt x="511555" y="1450308"/>
                </a:lnTo>
                <a:lnTo>
                  <a:pt x="488197" y="1443313"/>
                </a:lnTo>
                <a:lnTo>
                  <a:pt x="467174" y="1436318"/>
                </a:lnTo>
                <a:lnTo>
                  <a:pt x="422792" y="1417665"/>
                </a:lnTo>
                <a:lnTo>
                  <a:pt x="429800" y="1259110"/>
                </a:lnTo>
                <a:lnTo>
                  <a:pt x="406441" y="1242788"/>
                </a:lnTo>
                <a:lnTo>
                  <a:pt x="383083" y="1226467"/>
                </a:lnTo>
                <a:lnTo>
                  <a:pt x="362060" y="1210145"/>
                </a:lnTo>
                <a:lnTo>
                  <a:pt x="341037" y="1191491"/>
                </a:lnTo>
                <a:lnTo>
                  <a:pt x="184534" y="1238125"/>
                </a:lnTo>
                <a:lnTo>
                  <a:pt x="156503" y="1205481"/>
                </a:lnTo>
                <a:lnTo>
                  <a:pt x="130809" y="1170506"/>
                </a:lnTo>
                <a:lnTo>
                  <a:pt x="219572" y="1032937"/>
                </a:lnTo>
                <a:lnTo>
                  <a:pt x="207893" y="1007288"/>
                </a:lnTo>
                <a:lnTo>
                  <a:pt x="193877" y="981640"/>
                </a:lnTo>
                <a:lnTo>
                  <a:pt x="182198" y="955991"/>
                </a:lnTo>
                <a:lnTo>
                  <a:pt x="172854" y="928011"/>
                </a:lnTo>
                <a:lnTo>
                  <a:pt x="14015" y="893036"/>
                </a:lnTo>
                <a:lnTo>
                  <a:pt x="7008" y="848734"/>
                </a:lnTo>
                <a:lnTo>
                  <a:pt x="0" y="806763"/>
                </a:lnTo>
                <a:lnTo>
                  <a:pt x="147160" y="732149"/>
                </a:lnTo>
                <a:lnTo>
                  <a:pt x="149496" y="701837"/>
                </a:lnTo>
                <a:lnTo>
                  <a:pt x="151832" y="671525"/>
                </a:lnTo>
                <a:lnTo>
                  <a:pt x="156503" y="643545"/>
                </a:lnTo>
                <a:lnTo>
                  <a:pt x="161175" y="615565"/>
                </a:lnTo>
                <a:lnTo>
                  <a:pt x="39710" y="501312"/>
                </a:lnTo>
                <a:lnTo>
                  <a:pt x="53725" y="461674"/>
                </a:lnTo>
                <a:lnTo>
                  <a:pt x="70076" y="424367"/>
                </a:lnTo>
                <a:lnTo>
                  <a:pt x="238259" y="431362"/>
                </a:lnTo>
                <a:lnTo>
                  <a:pt x="254610" y="408045"/>
                </a:lnTo>
                <a:lnTo>
                  <a:pt x="273297" y="384728"/>
                </a:lnTo>
                <a:lnTo>
                  <a:pt x="289648" y="361411"/>
                </a:lnTo>
                <a:lnTo>
                  <a:pt x="310671" y="340426"/>
                </a:lnTo>
                <a:lnTo>
                  <a:pt x="259282" y="177208"/>
                </a:lnTo>
                <a:lnTo>
                  <a:pt x="289648" y="151560"/>
                </a:lnTo>
                <a:lnTo>
                  <a:pt x="322350" y="128243"/>
                </a:lnTo>
                <a:lnTo>
                  <a:pt x="467174" y="219179"/>
                </a:lnTo>
                <a:lnTo>
                  <a:pt x="492868" y="205188"/>
                </a:lnTo>
                <a:lnTo>
                  <a:pt x="518563" y="193530"/>
                </a:lnTo>
                <a:lnTo>
                  <a:pt x="546593" y="184203"/>
                </a:lnTo>
                <a:lnTo>
                  <a:pt x="574624" y="174876"/>
                </a:lnTo>
                <a:lnTo>
                  <a:pt x="609662" y="9327"/>
                </a:lnTo>
                <a:lnTo>
                  <a:pt x="630685" y="6995"/>
                </a:lnTo>
                <a:lnTo>
                  <a:pt x="651707" y="2332"/>
                </a:lnTo>
                <a:close/>
              </a:path>
            </a:pathLst>
          </a:custGeom>
          <a:solidFill>
            <a:srgbClr val="C00000"/>
          </a:solidFill>
          <a:ln w="0" cap="flat" cmpd="sng" algn="ctr">
            <a:noFill/>
            <a:prstDash val="solid"/>
          </a:ln>
          <a:effectLst>
            <a:outerShdw blurRad="127000" dist="38100" dir="8100000" algn="tr" rotWithShape="0">
              <a:prstClr val="black">
                <a:alpha val="40000"/>
              </a:prstClr>
            </a:outerShdw>
          </a:effectLst>
          <a:extLst/>
        </p:spPr>
        <p:txBody>
          <a:bodyPr lIns="0" tIns="45695" rIns="0" bIns="45695" anchor="ctr"/>
          <a:lstStyle/>
          <a:p>
            <a:pPr defTabSz="913889">
              <a:lnSpc>
                <a:spcPct val="120000"/>
              </a:lnSpc>
              <a:spcBef>
                <a:spcPts val="600"/>
              </a:spcBef>
              <a:spcAft>
                <a:spcPts val="600"/>
              </a:spcAft>
            </a:pPr>
            <a:endParaRPr lang="en-US" sz="2800" b="0" kern="0" dirty="0">
              <a:solidFill>
                <a:sysClr val="window" lastClr="FFFFFF"/>
              </a:solidFill>
              <a:latin typeface="微软雅黑" pitchFamily="34" charset="-122"/>
              <a:ea typeface="微软雅黑" pitchFamily="34" charset="-122"/>
            </a:endParaRPr>
          </a:p>
        </p:txBody>
      </p:sp>
      <p:sp>
        <p:nvSpPr>
          <p:cNvPr id="47" name="矩形 46"/>
          <p:cNvSpPr/>
          <p:nvPr/>
        </p:nvSpPr>
        <p:spPr>
          <a:xfrm>
            <a:off x="4152260" y="1509137"/>
            <a:ext cx="3839901" cy="463658"/>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91420" tIns="45711" rIns="91420" bIns="45711" rtlCol="0" anchor="ctr"/>
          <a:lstStyle/>
          <a:p>
            <a:pPr defTabSz="1219170" fontAlgn="auto">
              <a:spcBef>
                <a:spcPts val="0"/>
              </a:spcBef>
              <a:spcAft>
                <a:spcPts val="0"/>
              </a:spcAft>
            </a:pPr>
            <a:r>
              <a:rPr lang="zh-CN" altLang="en-US" sz="2400" b="0" dirty="0" smtClean="0">
                <a:solidFill>
                  <a:prstClr val="white"/>
                </a:solidFill>
                <a:latin typeface="微软雅黑" pitchFamily="34" charset="-122"/>
                <a:ea typeface="微软雅黑" pitchFamily="34" charset="-122"/>
              </a:rPr>
              <a:t>点击添加小标题</a:t>
            </a:r>
            <a:endParaRPr lang="zh-CN" altLang="en-US" sz="2400" b="0" dirty="0">
              <a:solidFill>
                <a:prstClr val="white"/>
              </a:solidFill>
              <a:latin typeface="微软雅黑" pitchFamily="34" charset="-122"/>
              <a:ea typeface="微软雅黑" pitchFamily="34" charset="-122"/>
            </a:endParaRPr>
          </a:p>
        </p:txBody>
      </p:sp>
    </p:spTree>
    <p:extLst>
      <p:ext uri="{BB962C8B-B14F-4D97-AF65-F5344CB8AC3E}">
        <p14:creationId xmlns:p14="http://schemas.microsoft.com/office/powerpoint/2010/main" val="3838598941"/>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47"/>
                                        </p:tgtEl>
                                        <p:attrNameLst>
                                          <p:attrName>style.visibility</p:attrName>
                                        </p:attrNameLst>
                                      </p:cBhvr>
                                      <p:to>
                                        <p:strVal val="visible"/>
                                      </p:to>
                                    </p:set>
                                    <p:animEffect transition="in" filter="barn(outVertical)">
                                      <p:cBhvr>
                                        <p:cTn id="7" dur="500"/>
                                        <p:tgtEl>
                                          <p:spTgt spid="47"/>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45"/>
                                        </p:tgtEl>
                                        <p:attrNameLst>
                                          <p:attrName>style.visibility</p:attrName>
                                        </p:attrNameLst>
                                      </p:cBhvr>
                                      <p:to>
                                        <p:strVal val="visible"/>
                                      </p:to>
                                    </p:set>
                                    <p:animEffect transition="in" filter="fade">
                                      <p:cBhvr>
                                        <p:cTn id="11" dur="500"/>
                                        <p:tgtEl>
                                          <p:spTgt spid="45"/>
                                        </p:tgtEl>
                                      </p:cBhvr>
                                    </p:animEffect>
                                  </p:childTnLst>
                                </p:cTn>
                              </p:par>
                              <p:par>
                                <p:cTn id="12" presetID="8" presetClass="emph" presetSubtype="0" repeatCount="indefinite" fill="hold" grpId="1" nodeType="withEffect">
                                  <p:stCondLst>
                                    <p:cond delay="0"/>
                                  </p:stCondLst>
                                  <p:childTnLst>
                                    <p:animRot by="-86400000">
                                      <p:cBhvr>
                                        <p:cTn id="13" dur="8000" fill="hold"/>
                                        <p:tgtEl>
                                          <p:spTgt spid="45"/>
                                        </p:tgtEl>
                                        <p:attrNameLst>
                                          <p:attrName>r</p:attrName>
                                        </p:attrNameLst>
                                      </p:cBhvr>
                                    </p:animRot>
                                  </p:childTnLst>
                                </p:cTn>
                              </p:par>
                              <p:par>
                                <p:cTn id="14" presetID="53" presetClass="entr" presetSubtype="16" fill="hold" grpId="0" nodeType="withEffect">
                                  <p:stCondLst>
                                    <p:cond delay="500"/>
                                  </p:stCondLst>
                                  <p:childTnLst>
                                    <p:set>
                                      <p:cBhvr>
                                        <p:cTn id="15" dur="1" fill="hold">
                                          <p:stCondLst>
                                            <p:cond delay="0"/>
                                          </p:stCondLst>
                                        </p:cTn>
                                        <p:tgtEl>
                                          <p:spTgt spid="25"/>
                                        </p:tgtEl>
                                        <p:attrNameLst>
                                          <p:attrName>style.visibility</p:attrName>
                                        </p:attrNameLst>
                                      </p:cBhvr>
                                      <p:to>
                                        <p:strVal val="visible"/>
                                      </p:to>
                                    </p:set>
                                    <p:anim calcmode="lin" valueType="num">
                                      <p:cBhvr>
                                        <p:cTn id="16" dur="500" fill="hold"/>
                                        <p:tgtEl>
                                          <p:spTgt spid="25"/>
                                        </p:tgtEl>
                                        <p:attrNameLst>
                                          <p:attrName>ppt_w</p:attrName>
                                        </p:attrNameLst>
                                      </p:cBhvr>
                                      <p:tavLst>
                                        <p:tav tm="0">
                                          <p:val>
                                            <p:fltVal val="0"/>
                                          </p:val>
                                        </p:tav>
                                        <p:tav tm="100000">
                                          <p:val>
                                            <p:strVal val="#ppt_w"/>
                                          </p:val>
                                        </p:tav>
                                      </p:tavLst>
                                    </p:anim>
                                    <p:anim calcmode="lin" valueType="num">
                                      <p:cBhvr>
                                        <p:cTn id="17" dur="500" fill="hold"/>
                                        <p:tgtEl>
                                          <p:spTgt spid="25"/>
                                        </p:tgtEl>
                                        <p:attrNameLst>
                                          <p:attrName>ppt_h</p:attrName>
                                        </p:attrNameLst>
                                      </p:cBhvr>
                                      <p:tavLst>
                                        <p:tav tm="0">
                                          <p:val>
                                            <p:fltVal val="0"/>
                                          </p:val>
                                        </p:tav>
                                        <p:tav tm="100000">
                                          <p:val>
                                            <p:strVal val="#ppt_h"/>
                                          </p:val>
                                        </p:tav>
                                      </p:tavLst>
                                    </p:anim>
                                    <p:animEffect transition="in" filter="fade">
                                      <p:cBhvr>
                                        <p:cTn id="18" dur="500"/>
                                        <p:tgtEl>
                                          <p:spTgt spid="25"/>
                                        </p:tgtEl>
                                      </p:cBhvr>
                                    </p:animEffect>
                                  </p:childTnLst>
                                </p:cTn>
                              </p:par>
                              <p:par>
                                <p:cTn id="19" presetID="10" presetClass="entr" presetSubtype="0" fill="hold" grpId="0" nodeType="withEffect">
                                  <p:stCondLst>
                                    <p:cond delay="1500"/>
                                  </p:stCondLst>
                                  <p:childTnLst>
                                    <p:set>
                                      <p:cBhvr>
                                        <p:cTn id="20" dur="1" fill="hold">
                                          <p:stCondLst>
                                            <p:cond delay="0"/>
                                          </p:stCondLst>
                                        </p:cTn>
                                        <p:tgtEl>
                                          <p:spTgt spid="43"/>
                                        </p:tgtEl>
                                        <p:attrNameLst>
                                          <p:attrName>style.visibility</p:attrName>
                                        </p:attrNameLst>
                                      </p:cBhvr>
                                      <p:to>
                                        <p:strVal val="visible"/>
                                      </p:to>
                                    </p:set>
                                    <p:animEffect transition="in" filter="fade">
                                      <p:cBhvr>
                                        <p:cTn id="21" dur="500"/>
                                        <p:tgtEl>
                                          <p:spTgt spid="43"/>
                                        </p:tgtEl>
                                      </p:cBhvr>
                                    </p:animEffect>
                                  </p:childTnLst>
                                </p:cTn>
                              </p:par>
                              <p:par>
                                <p:cTn id="22" presetID="8" presetClass="emph" presetSubtype="0" repeatCount="indefinite" fill="hold" grpId="1" nodeType="withEffect">
                                  <p:stCondLst>
                                    <p:cond delay="1500"/>
                                  </p:stCondLst>
                                  <p:childTnLst>
                                    <p:animRot by="64800000">
                                      <p:cBhvr>
                                        <p:cTn id="23" dur="7500" fill="hold"/>
                                        <p:tgtEl>
                                          <p:spTgt spid="43"/>
                                        </p:tgtEl>
                                        <p:attrNameLst>
                                          <p:attrName>r</p:attrName>
                                        </p:attrNameLst>
                                      </p:cBhvr>
                                    </p:animRot>
                                  </p:childTnLst>
                                </p:cTn>
                              </p:par>
                              <p:par>
                                <p:cTn id="24" presetID="53" presetClass="entr" presetSubtype="16" fill="hold" grpId="0" nodeType="withEffect">
                                  <p:stCondLst>
                                    <p:cond delay="2000"/>
                                  </p:stCondLst>
                                  <p:childTnLst>
                                    <p:set>
                                      <p:cBhvr>
                                        <p:cTn id="25" dur="1" fill="hold">
                                          <p:stCondLst>
                                            <p:cond delay="0"/>
                                          </p:stCondLst>
                                        </p:cTn>
                                        <p:tgtEl>
                                          <p:spTgt spid="26"/>
                                        </p:tgtEl>
                                        <p:attrNameLst>
                                          <p:attrName>style.visibility</p:attrName>
                                        </p:attrNameLst>
                                      </p:cBhvr>
                                      <p:to>
                                        <p:strVal val="visible"/>
                                      </p:to>
                                    </p:set>
                                    <p:anim calcmode="lin" valueType="num">
                                      <p:cBhvr>
                                        <p:cTn id="26" dur="500" fill="hold"/>
                                        <p:tgtEl>
                                          <p:spTgt spid="26"/>
                                        </p:tgtEl>
                                        <p:attrNameLst>
                                          <p:attrName>ppt_w</p:attrName>
                                        </p:attrNameLst>
                                      </p:cBhvr>
                                      <p:tavLst>
                                        <p:tav tm="0">
                                          <p:val>
                                            <p:fltVal val="0"/>
                                          </p:val>
                                        </p:tav>
                                        <p:tav tm="100000">
                                          <p:val>
                                            <p:strVal val="#ppt_w"/>
                                          </p:val>
                                        </p:tav>
                                      </p:tavLst>
                                    </p:anim>
                                    <p:anim calcmode="lin" valueType="num">
                                      <p:cBhvr>
                                        <p:cTn id="27" dur="500" fill="hold"/>
                                        <p:tgtEl>
                                          <p:spTgt spid="26"/>
                                        </p:tgtEl>
                                        <p:attrNameLst>
                                          <p:attrName>ppt_h</p:attrName>
                                        </p:attrNameLst>
                                      </p:cBhvr>
                                      <p:tavLst>
                                        <p:tav tm="0">
                                          <p:val>
                                            <p:fltVal val="0"/>
                                          </p:val>
                                        </p:tav>
                                        <p:tav tm="100000">
                                          <p:val>
                                            <p:strVal val="#ppt_h"/>
                                          </p:val>
                                        </p:tav>
                                      </p:tavLst>
                                    </p:anim>
                                    <p:animEffect transition="in" filter="fade">
                                      <p:cBhvr>
                                        <p:cTn id="28" dur="500"/>
                                        <p:tgtEl>
                                          <p:spTgt spid="26"/>
                                        </p:tgtEl>
                                      </p:cBhvr>
                                    </p:animEffect>
                                  </p:childTnLst>
                                </p:cTn>
                              </p:par>
                              <p:par>
                                <p:cTn id="29" presetID="10" presetClass="entr" presetSubtype="0" fill="hold" grpId="0" nodeType="withEffect">
                                  <p:stCondLst>
                                    <p:cond delay="3000"/>
                                  </p:stCondLst>
                                  <p:childTnLst>
                                    <p:set>
                                      <p:cBhvr>
                                        <p:cTn id="30" dur="1" fill="hold">
                                          <p:stCondLst>
                                            <p:cond delay="0"/>
                                          </p:stCondLst>
                                        </p:cTn>
                                        <p:tgtEl>
                                          <p:spTgt spid="44"/>
                                        </p:tgtEl>
                                        <p:attrNameLst>
                                          <p:attrName>style.visibility</p:attrName>
                                        </p:attrNameLst>
                                      </p:cBhvr>
                                      <p:to>
                                        <p:strVal val="visible"/>
                                      </p:to>
                                    </p:set>
                                    <p:animEffect transition="in" filter="fade">
                                      <p:cBhvr>
                                        <p:cTn id="31" dur="500"/>
                                        <p:tgtEl>
                                          <p:spTgt spid="44"/>
                                        </p:tgtEl>
                                      </p:cBhvr>
                                    </p:animEffect>
                                  </p:childTnLst>
                                </p:cTn>
                              </p:par>
                              <p:par>
                                <p:cTn id="32" presetID="8" presetClass="emph" presetSubtype="0" repeatCount="indefinite" fill="hold" grpId="1" nodeType="withEffect">
                                  <p:stCondLst>
                                    <p:cond delay="3000"/>
                                  </p:stCondLst>
                                  <p:childTnLst>
                                    <p:animRot by="-108000000">
                                      <p:cBhvr>
                                        <p:cTn id="33" dur="7500" fill="hold"/>
                                        <p:tgtEl>
                                          <p:spTgt spid="44"/>
                                        </p:tgtEl>
                                        <p:attrNameLst>
                                          <p:attrName>r</p:attrName>
                                        </p:attrNameLst>
                                      </p:cBhvr>
                                    </p:animRot>
                                  </p:childTnLst>
                                </p:cTn>
                              </p:par>
                              <p:par>
                                <p:cTn id="34" presetID="53" presetClass="entr" presetSubtype="16" fill="hold" grpId="0" nodeType="withEffect">
                                  <p:stCondLst>
                                    <p:cond delay="4000"/>
                                  </p:stCondLst>
                                  <p:childTnLst>
                                    <p:set>
                                      <p:cBhvr>
                                        <p:cTn id="35" dur="1" fill="hold">
                                          <p:stCondLst>
                                            <p:cond delay="0"/>
                                          </p:stCondLst>
                                        </p:cTn>
                                        <p:tgtEl>
                                          <p:spTgt spid="27"/>
                                        </p:tgtEl>
                                        <p:attrNameLst>
                                          <p:attrName>style.visibility</p:attrName>
                                        </p:attrNameLst>
                                      </p:cBhvr>
                                      <p:to>
                                        <p:strVal val="visible"/>
                                      </p:to>
                                    </p:set>
                                    <p:anim calcmode="lin" valueType="num">
                                      <p:cBhvr>
                                        <p:cTn id="36" dur="500" fill="hold"/>
                                        <p:tgtEl>
                                          <p:spTgt spid="27"/>
                                        </p:tgtEl>
                                        <p:attrNameLst>
                                          <p:attrName>ppt_w</p:attrName>
                                        </p:attrNameLst>
                                      </p:cBhvr>
                                      <p:tavLst>
                                        <p:tav tm="0">
                                          <p:val>
                                            <p:fltVal val="0"/>
                                          </p:val>
                                        </p:tav>
                                        <p:tav tm="100000">
                                          <p:val>
                                            <p:strVal val="#ppt_w"/>
                                          </p:val>
                                        </p:tav>
                                      </p:tavLst>
                                    </p:anim>
                                    <p:anim calcmode="lin" valueType="num">
                                      <p:cBhvr>
                                        <p:cTn id="37" dur="500" fill="hold"/>
                                        <p:tgtEl>
                                          <p:spTgt spid="27"/>
                                        </p:tgtEl>
                                        <p:attrNameLst>
                                          <p:attrName>ppt_h</p:attrName>
                                        </p:attrNameLst>
                                      </p:cBhvr>
                                      <p:tavLst>
                                        <p:tav tm="0">
                                          <p:val>
                                            <p:fltVal val="0"/>
                                          </p:val>
                                        </p:tav>
                                        <p:tav tm="100000">
                                          <p:val>
                                            <p:strVal val="#ppt_h"/>
                                          </p:val>
                                        </p:tav>
                                      </p:tavLst>
                                    </p:anim>
                                    <p:animEffect transition="in" filter="fade">
                                      <p:cBhvr>
                                        <p:cTn id="38" dur="500"/>
                                        <p:tgtEl>
                                          <p:spTgt spid="27"/>
                                        </p:tgtEl>
                                      </p:cBhvr>
                                    </p:animEffect>
                                  </p:childTnLst>
                                </p:cTn>
                              </p:par>
                              <p:par>
                                <p:cTn id="39" presetID="10" presetClass="entr" presetSubtype="0" fill="hold" grpId="0" nodeType="withEffect">
                                  <p:stCondLst>
                                    <p:cond delay="4500"/>
                                  </p:stCondLst>
                                  <p:childTnLst>
                                    <p:set>
                                      <p:cBhvr>
                                        <p:cTn id="40" dur="1" fill="hold">
                                          <p:stCondLst>
                                            <p:cond delay="0"/>
                                          </p:stCondLst>
                                        </p:cTn>
                                        <p:tgtEl>
                                          <p:spTgt spid="46"/>
                                        </p:tgtEl>
                                        <p:attrNameLst>
                                          <p:attrName>style.visibility</p:attrName>
                                        </p:attrNameLst>
                                      </p:cBhvr>
                                      <p:to>
                                        <p:strVal val="visible"/>
                                      </p:to>
                                    </p:set>
                                    <p:animEffect transition="in" filter="fade">
                                      <p:cBhvr>
                                        <p:cTn id="41" dur="500"/>
                                        <p:tgtEl>
                                          <p:spTgt spid="46"/>
                                        </p:tgtEl>
                                      </p:cBhvr>
                                    </p:animEffect>
                                  </p:childTnLst>
                                </p:cTn>
                              </p:par>
                              <p:par>
                                <p:cTn id="42" presetID="8" presetClass="emph" presetSubtype="0" repeatCount="indefinite" fill="hold" grpId="1" nodeType="withEffect">
                                  <p:stCondLst>
                                    <p:cond delay="4500"/>
                                  </p:stCondLst>
                                  <p:childTnLst>
                                    <p:animRot by="86400000">
                                      <p:cBhvr>
                                        <p:cTn id="43" dur="7000" fill="hold"/>
                                        <p:tgtEl>
                                          <p:spTgt spid="46"/>
                                        </p:tgtEl>
                                        <p:attrNameLst>
                                          <p:attrName>r</p:attrName>
                                        </p:attrNameLst>
                                      </p:cBhvr>
                                    </p:animRot>
                                  </p:childTnLst>
                                </p:cTn>
                              </p:par>
                              <p:par>
                                <p:cTn id="44" presetID="53" presetClass="entr" presetSubtype="16" fill="hold" grpId="0" nodeType="withEffect">
                                  <p:stCondLst>
                                    <p:cond delay="5000"/>
                                  </p:stCondLst>
                                  <p:childTnLst>
                                    <p:set>
                                      <p:cBhvr>
                                        <p:cTn id="45" dur="1" fill="hold">
                                          <p:stCondLst>
                                            <p:cond delay="0"/>
                                          </p:stCondLst>
                                        </p:cTn>
                                        <p:tgtEl>
                                          <p:spTgt spid="37"/>
                                        </p:tgtEl>
                                        <p:attrNameLst>
                                          <p:attrName>style.visibility</p:attrName>
                                        </p:attrNameLst>
                                      </p:cBhvr>
                                      <p:to>
                                        <p:strVal val="visible"/>
                                      </p:to>
                                    </p:set>
                                    <p:anim calcmode="lin" valueType="num">
                                      <p:cBhvr>
                                        <p:cTn id="46" dur="500" fill="hold"/>
                                        <p:tgtEl>
                                          <p:spTgt spid="37"/>
                                        </p:tgtEl>
                                        <p:attrNameLst>
                                          <p:attrName>ppt_w</p:attrName>
                                        </p:attrNameLst>
                                      </p:cBhvr>
                                      <p:tavLst>
                                        <p:tav tm="0">
                                          <p:val>
                                            <p:fltVal val="0"/>
                                          </p:val>
                                        </p:tav>
                                        <p:tav tm="100000">
                                          <p:val>
                                            <p:strVal val="#ppt_w"/>
                                          </p:val>
                                        </p:tav>
                                      </p:tavLst>
                                    </p:anim>
                                    <p:anim calcmode="lin" valueType="num">
                                      <p:cBhvr>
                                        <p:cTn id="47" dur="500" fill="hold"/>
                                        <p:tgtEl>
                                          <p:spTgt spid="37"/>
                                        </p:tgtEl>
                                        <p:attrNameLst>
                                          <p:attrName>ppt_h</p:attrName>
                                        </p:attrNameLst>
                                      </p:cBhvr>
                                      <p:tavLst>
                                        <p:tav tm="0">
                                          <p:val>
                                            <p:fltVal val="0"/>
                                          </p:val>
                                        </p:tav>
                                        <p:tav tm="100000">
                                          <p:val>
                                            <p:strVal val="#ppt_h"/>
                                          </p:val>
                                        </p:tav>
                                      </p:tavLst>
                                    </p:anim>
                                    <p:animEffect transition="in" filter="fade">
                                      <p:cBhvr>
                                        <p:cTn id="48" dur="500"/>
                                        <p:tgtEl>
                                          <p:spTgt spid="37"/>
                                        </p:tgtEl>
                                      </p:cBhvr>
                                    </p:animEffect>
                                  </p:childTnLst>
                                </p:cTn>
                              </p:par>
                              <p:par>
                                <p:cTn id="49" presetID="22" presetClass="entr" presetSubtype="8" fill="hold" grpId="0" nodeType="withEffect">
                                  <p:stCondLst>
                                    <p:cond delay="6500"/>
                                  </p:stCondLst>
                                  <p:childTnLst>
                                    <p:set>
                                      <p:cBhvr>
                                        <p:cTn id="50" dur="1" fill="hold">
                                          <p:stCondLst>
                                            <p:cond delay="0"/>
                                          </p:stCondLst>
                                        </p:cTn>
                                        <p:tgtEl>
                                          <p:spTgt spid="38"/>
                                        </p:tgtEl>
                                        <p:attrNameLst>
                                          <p:attrName>style.visibility</p:attrName>
                                        </p:attrNameLst>
                                      </p:cBhvr>
                                      <p:to>
                                        <p:strVal val="visible"/>
                                      </p:to>
                                    </p:set>
                                    <p:animEffect transition="in" filter="wipe(left)">
                                      <p:cBhvr>
                                        <p:cTn id="51"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P spid="26" grpId="0"/>
      <p:bldP spid="27" grpId="0"/>
      <p:bldP spid="37" grpId="0"/>
      <p:bldP spid="38" grpId="0"/>
      <p:bldP spid="43" grpId="0" animBg="1"/>
      <p:bldP spid="43" grpId="1" animBg="1"/>
      <p:bldP spid="44" grpId="0" animBg="1"/>
      <p:bldP spid="44" grpId="1" animBg="1"/>
      <p:bldP spid="45" grpId="0" animBg="1"/>
      <p:bldP spid="45" grpId="1" animBg="1"/>
      <p:bldP spid="46" grpId="0" animBg="1"/>
      <p:bldP spid="46" grpId="1" animBg="1"/>
      <p:bldP spid="47"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 name="TextBox 47"/>
          <p:cNvSpPr txBox="1"/>
          <p:nvPr/>
        </p:nvSpPr>
        <p:spPr>
          <a:xfrm>
            <a:off x="1097620" y="274232"/>
            <a:ext cx="3016204" cy="538605"/>
          </a:xfrm>
          <a:prstGeom prst="rect">
            <a:avLst/>
          </a:prstGeom>
          <a:noFill/>
        </p:spPr>
        <p:txBody>
          <a:bodyPr wrap="none" lIns="121917" tIns="60958" rIns="121917" bIns="60958" rtlCol="0">
            <a:spAutoFit/>
          </a:bodyPr>
          <a:lstStyle/>
          <a:p>
            <a:pPr algn="l" defTabSz="1219170" fontAlgn="auto">
              <a:spcBef>
                <a:spcPts val="0"/>
              </a:spcBef>
              <a:spcAft>
                <a:spcPts val="0"/>
              </a:spcAft>
            </a:pPr>
            <a:r>
              <a:rPr lang="zh-CN" altLang="en-US" sz="2700" dirty="0">
                <a:solidFill>
                  <a:prstClr val="black">
                    <a:lumMod val="75000"/>
                    <a:lumOff val="25000"/>
                  </a:prstClr>
                </a:solidFill>
                <a:latin typeface="微软雅黑" pitchFamily="34" charset="-122"/>
                <a:ea typeface="微软雅黑" pitchFamily="34" charset="-122"/>
              </a:rPr>
              <a:t>点击添加标题文本</a:t>
            </a:r>
          </a:p>
        </p:txBody>
      </p:sp>
      <p:grpSp>
        <p:nvGrpSpPr>
          <p:cNvPr id="25" name="组合 32"/>
          <p:cNvGrpSpPr>
            <a:grpSpLocks/>
          </p:cNvGrpSpPr>
          <p:nvPr/>
        </p:nvGrpSpPr>
        <p:grpSpPr bwMode="auto">
          <a:xfrm>
            <a:off x="-144673" y="3342362"/>
            <a:ext cx="3956296" cy="675372"/>
            <a:chOff x="-1032447" y="0"/>
            <a:chExt cx="2967616" cy="506624"/>
          </a:xfrm>
          <a:solidFill>
            <a:srgbClr val="C00000"/>
          </a:solidFill>
          <a:effectLst>
            <a:outerShdw blurRad="127000" dist="38100" dir="8100000" algn="tr" rotWithShape="0">
              <a:prstClr val="black">
                <a:alpha val="40000"/>
              </a:prstClr>
            </a:outerShdw>
          </a:effectLst>
        </p:grpSpPr>
        <p:sp>
          <p:nvSpPr>
            <p:cNvPr id="49" name="圆角矩形 33"/>
            <p:cNvSpPr>
              <a:spLocks noChangeArrowheads="1"/>
            </p:cNvSpPr>
            <p:nvPr/>
          </p:nvSpPr>
          <p:spPr bwMode="auto">
            <a:xfrm>
              <a:off x="-1032447" y="73989"/>
              <a:ext cx="2967616" cy="432635"/>
            </a:xfrm>
            <a:prstGeom prst="roundRect">
              <a:avLst>
                <a:gd name="adj" fmla="val 16667"/>
              </a:avLst>
            </a:prstGeom>
            <a:grpFill/>
            <a:ln>
              <a:noFill/>
            </a:ln>
            <a:extLst>
              <a:ext uri="{91240B29-F687-4F45-9708-019B960494DF}">
                <a14:hiddenLine xmlns:a14="http://schemas.microsoft.com/office/drawing/2010/main" w="25400" cap="flat" cmpd="sng">
                  <a:solidFill>
                    <a:srgbClr val="BABABA"/>
                  </a:solidFill>
                  <a:bevel/>
                  <a:headEnd/>
                  <a:tailEnd/>
                </a14:hiddenLine>
              </a:ext>
            </a:extLst>
          </p:spPr>
          <p:txBody>
            <a:bodyPr anchor="ctr"/>
            <a:lstStyle/>
            <a:p>
              <a:pPr defTabSz="1219170" fontAlgn="auto">
                <a:spcBef>
                  <a:spcPts val="0"/>
                </a:spcBef>
                <a:spcAft>
                  <a:spcPts val="0"/>
                </a:spcAft>
              </a:pPr>
              <a:endParaRPr lang="zh-CN" altLang="zh-CN" sz="2400" b="0">
                <a:solidFill>
                  <a:srgbClr val="FFFFFF"/>
                </a:solidFill>
                <a:latin typeface="宋体" pitchFamily="2" charset="-122"/>
                <a:ea typeface="宋体"/>
                <a:sym typeface="宋体" pitchFamily="2" charset="-122"/>
              </a:endParaRPr>
            </a:p>
          </p:txBody>
        </p:sp>
        <p:sp>
          <p:nvSpPr>
            <p:cNvPr id="50" name="等腰三角形 34"/>
            <p:cNvSpPr>
              <a:spLocks noChangeArrowheads="1"/>
            </p:cNvSpPr>
            <p:nvPr/>
          </p:nvSpPr>
          <p:spPr bwMode="auto">
            <a:xfrm>
              <a:off x="902659" y="0"/>
              <a:ext cx="129852" cy="95220"/>
            </a:xfrm>
            <a:prstGeom prst="triangle">
              <a:avLst>
                <a:gd name="adj" fmla="val 50000"/>
              </a:avLst>
            </a:prstGeom>
            <a:grpFill/>
            <a:ln>
              <a:noFill/>
            </a:ln>
            <a:extLst>
              <a:ext uri="{91240B29-F687-4F45-9708-019B960494DF}">
                <a14:hiddenLine xmlns:a14="http://schemas.microsoft.com/office/drawing/2010/main" w="25400" cap="flat" cmpd="sng">
                  <a:solidFill>
                    <a:srgbClr val="BABABA"/>
                  </a:solidFill>
                  <a:bevel/>
                  <a:headEnd/>
                  <a:tailEnd/>
                </a14:hiddenLine>
              </a:ext>
            </a:extLst>
          </p:spPr>
          <p:txBody>
            <a:bodyPr anchor="ctr"/>
            <a:lstStyle/>
            <a:p>
              <a:pPr defTabSz="1219170" fontAlgn="auto">
                <a:spcBef>
                  <a:spcPts val="0"/>
                </a:spcBef>
                <a:spcAft>
                  <a:spcPts val="0"/>
                </a:spcAft>
              </a:pPr>
              <a:endParaRPr lang="zh-CN" altLang="zh-CN" sz="2400" b="0">
                <a:solidFill>
                  <a:srgbClr val="FFFFFF"/>
                </a:solidFill>
                <a:latin typeface="宋体" pitchFamily="2" charset="-122"/>
                <a:ea typeface="宋体"/>
                <a:sym typeface="宋体" pitchFamily="2" charset="-122"/>
              </a:endParaRPr>
            </a:p>
          </p:txBody>
        </p:sp>
      </p:grpSp>
      <p:sp>
        <p:nvSpPr>
          <p:cNvPr id="51" name="椭圆 35"/>
          <p:cNvSpPr>
            <a:spLocks noChangeArrowheads="1"/>
          </p:cNvSpPr>
          <p:nvPr/>
        </p:nvSpPr>
        <p:spPr bwMode="auto">
          <a:xfrm>
            <a:off x="1813749" y="1589357"/>
            <a:ext cx="1413749" cy="1414262"/>
          </a:xfrm>
          <a:prstGeom prst="ellipse">
            <a:avLst/>
          </a:prstGeom>
          <a:solidFill>
            <a:srgbClr val="C00000"/>
          </a:solidFill>
          <a:ln w="76200">
            <a:solidFill>
              <a:schemeClr val="bg1"/>
            </a:solidFill>
          </a:ln>
          <a:effectLst>
            <a:outerShdw blurRad="127000" dist="38100" dir="8100000" algn="tr" rotWithShape="0">
              <a:prstClr val="black">
                <a:alpha val="40000"/>
              </a:prstClr>
            </a:outerShdw>
          </a:effectLst>
        </p:spPr>
        <p:txBody>
          <a:bodyPr lIns="121917" tIns="60958" rIns="121917" bIns="60958" anchor="ctr"/>
          <a:lstStyle/>
          <a:p>
            <a:pPr defTabSz="1219170" fontAlgn="auto">
              <a:spcBef>
                <a:spcPts val="0"/>
              </a:spcBef>
              <a:spcAft>
                <a:spcPts val="0"/>
              </a:spcAft>
            </a:pPr>
            <a:endParaRPr lang="zh-CN" altLang="zh-CN" sz="2400" b="0">
              <a:solidFill>
                <a:prstClr val="white"/>
              </a:solidFill>
              <a:latin typeface="宋体" pitchFamily="2" charset="-122"/>
              <a:ea typeface="宋体"/>
              <a:sym typeface="宋体" pitchFamily="2" charset="-122"/>
            </a:endParaRPr>
          </a:p>
        </p:txBody>
      </p:sp>
      <p:grpSp>
        <p:nvGrpSpPr>
          <p:cNvPr id="52" name="组合 36"/>
          <p:cNvGrpSpPr>
            <a:grpSpLocks/>
          </p:cNvGrpSpPr>
          <p:nvPr/>
        </p:nvGrpSpPr>
        <p:grpSpPr bwMode="auto">
          <a:xfrm flipV="1">
            <a:off x="3657128" y="3441869"/>
            <a:ext cx="2579881" cy="675375"/>
            <a:chOff x="0" y="0"/>
            <a:chExt cx="1935168" cy="506624"/>
          </a:xfrm>
          <a:solidFill>
            <a:schemeClr val="accent2"/>
          </a:solidFill>
          <a:effectLst>
            <a:outerShdw blurRad="127000" dist="38100" dir="8100000" algn="tr" rotWithShape="0">
              <a:prstClr val="black">
                <a:alpha val="40000"/>
              </a:prstClr>
            </a:outerShdw>
          </a:effectLst>
        </p:grpSpPr>
        <p:sp>
          <p:nvSpPr>
            <p:cNvPr id="53" name="圆角矩形 37"/>
            <p:cNvSpPr>
              <a:spLocks noChangeArrowheads="1"/>
            </p:cNvSpPr>
            <p:nvPr/>
          </p:nvSpPr>
          <p:spPr bwMode="auto">
            <a:xfrm>
              <a:off x="0" y="73989"/>
              <a:ext cx="1935168" cy="432635"/>
            </a:xfrm>
            <a:prstGeom prst="roundRect">
              <a:avLst>
                <a:gd name="adj" fmla="val 16667"/>
              </a:avLst>
            </a:prstGeom>
            <a:solidFill>
              <a:schemeClr val="accent6"/>
            </a:solidFill>
            <a:ln>
              <a:noFill/>
            </a:ln>
            <a:extLst>
              <a:ext uri="{91240B29-F687-4F45-9708-019B960494DF}">
                <a14:hiddenLine xmlns:a14="http://schemas.microsoft.com/office/drawing/2010/main" w="25400" cap="flat" cmpd="sng">
                  <a:solidFill>
                    <a:srgbClr val="BABABA"/>
                  </a:solidFill>
                  <a:bevel/>
                  <a:headEnd/>
                  <a:tailEnd/>
                </a14:hiddenLine>
              </a:ext>
            </a:extLst>
          </p:spPr>
          <p:txBody>
            <a:bodyPr anchor="ctr"/>
            <a:lstStyle/>
            <a:p>
              <a:pPr defTabSz="1219170" fontAlgn="auto">
                <a:spcBef>
                  <a:spcPts val="0"/>
                </a:spcBef>
                <a:spcAft>
                  <a:spcPts val="0"/>
                </a:spcAft>
              </a:pPr>
              <a:endParaRPr lang="zh-CN" altLang="zh-CN" sz="2400" b="0">
                <a:solidFill>
                  <a:srgbClr val="FFFFFF"/>
                </a:solidFill>
                <a:latin typeface="宋体" pitchFamily="2" charset="-122"/>
                <a:ea typeface="宋体"/>
                <a:sym typeface="宋体" pitchFamily="2" charset="-122"/>
              </a:endParaRPr>
            </a:p>
          </p:txBody>
        </p:sp>
        <p:sp>
          <p:nvSpPr>
            <p:cNvPr id="54" name="等腰三角形 38"/>
            <p:cNvSpPr>
              <a:spLocks noChangeArrowheads="1"/>
            </p:cNvSpPr>
            <p:nvPr/>
          </p:nvSpPr>
          <p:spPr bwMode="auto">
            <a:xfrm>
              <a:off x="902659" y="0"/>
              <a:ext cx="129852" cy="95220"/>
            </a:xfrm>
            <a:prstGeom prst="triangle">
              <a:avLst>
                <a:gd name="adj" fmla="val 50000"/>
              </a:avLst>
            </a:prstGeom>
            <a:solidFill>
              <a:schemeClr val="accent6"/>
            </a:solidFill>
            <a:ln>
              <a:noFill/>
            </a:ln>
            <a:extLst>
              <a:ext uri="{91240B29-F687-4F45-9708-019B960494DF}">
                <a14:hiddenLine xmlns:a14="http://schemas.microsoft.com/office/drawing/2010/main" w="25400" cap="flat" cmpd="sng">
                  <a:solidFill>
                    <a:srgbClr val="BABABA"/>
                  </a:solidFill>
                  <a:bevel/>
                  <a:headEnd/>
                  <a:tailEnd/>
                </a14:hiddenLine>
              </a:ext>
            </a:extLst>
          </p:spPr>
          <p:txBody>
            <a:bodyPr anchor="ctr"/>
            <a:lstStyle/>
            <a:p>
              <a:pPr defTabSz="1219170" fontAlgn="auto">
                <a:spcBef>
                  <a:spcPts val="0"/>
                </a:spcBef>
                <a:spcAft>
                  <a:spcPts val="0"/>
                </a:spcAft>
              </a:pPr>
              <a:endParaRPr lang="zh-CN" altLang="zh-CN" sz="2400" b="0">
                <a:solidFill>
                  <a:srgbClr val="FFFFFF"/>
                </a:solidFill>
                <a:latin typeface="宋体" pitchFamily="2" charset="-122"/>
                <a:ea typeface="宋体"/>
                <a:sym typeface="宋体" pitchFamily="2" charset="-122"/>
              </a:endParaRPr>
            </a:p>
          </p:txBody>
        </p:sp>
      </p:grpSp>
      <p:sp>
        <p:nvSpPr>
          <p:cNvPr id="55" name="椭圆 39"/>
          <p:cNvSpPr>
            <a:spLocks noChangeArrowheads="1"/>
          </p:cNvSpPr>
          <p:nvPr/>
        </p:nvSpPr>
        <p:spPr bwMode="auto">
          <a:xfrm>
            <a:off x="4325904" y="4348011"/>
            <a:ext cx="1413749" cy="1414262"/>
          </a:xfrm>
          <a:prstGeom prst="ellipse">
            <a:avLst/>
          </a:prstGeom>
          <a:solidFill>
            <a:schemeClr val="accent5"/>
          </a:solidFill>
          <a:ln w="76200">
            <a:solidFill>
              <a:schemeClr val="bg1"/>
            </a:solidFill>
          </a:ln>
          <a:effectLst>
            <a:outerShdw blurRad="127000" dist="38100" dir="8100000" algn="tr" rotWithShape="0">
              <a:prstClr val="black">
                <a:alpha val="40000"/>
              </a:prstClr>
            </a:outerShdw>
          </a:effectLst>
        </p:spPr>
        <p:txBody>
          <a:bodyPr lIns="121917" tIns="60958" rIns="121917" bIns="60958" anchor="ctr"/>
          <a:lstStyle/>
          <a:p>
            <a:pPr defTabSz="1219170" fontAlgn="auto">
              <a:spcBef>
                <a:spcPts val="0"/>
              </a:spcBef>
              <a:spcAft>
                <a:spcPts val="0"/>
              </a:spcAft>
            </a:pPr>
            <a:endParaRPr lang="zh-CN" altLang="zh-CN" sz="2400" b="0">
              <a:solidFill>
                <a:prstClr val="white"/>
              </a:solidFill>
              <a:latin typeface="宋体" pitchFamily="2" charset="-122"/>
              <a:ea typeface="宋体"/>
              <a:sym typeface="宋体" pitchFamily="2" charset="-122"/>
            </a:endParaRPr>
          </a:p>
        </p:txBody>
      </p:sp>
      <p:grpSp>
        <p:nvGrpSpPr>
          <p:cNvPr id="56" name="组合 40"/>
          <p:cNvGrpSpPr>
            <a:grpSpLocks/>
          </p:cNvGrpSpPr>
          <p:nvPr/>
        </p:nvGrpSpPr>
        <p:grpSpPr bwMode="auto">
          <a:xfrm>
            <a:off x="6086741" y="3342362"/>
            <a:ext cx="2581997" cy="675372"/>
            <a:chOff x="0" y="0"/>
            <a:chExt cx="1935168" cy="506624"/>
          </a:xfrm>
          <a:solidFill>
            <a:srgbClr val="C00000"/>
          </a:solidFill>
          <a:effectLst>
            <a:outerShdw blurRad="127000" dist="38100" dir="8100000" algn="tr" rotWithShape="0">
              <a:prstClr val="black">
                <a:alpha val="40000"/>
              </a:prstClr>
            </a:outerShdw>
          </a:effectLst>
        </p:grpSpPr>
        <p:sp>
          <p:nvSpPr>
            <p:cNvPr id="57" name="圆角矩形 41"/>
            <p:cNvSpPr>
              <a:spLocks noChangeArrowheads="1"/>
            </p:cNvSpPr>
            <p:nvPr/>
          </p:nvSpPr>
          <p:spPr bwMode="auto">
            <a:xfrm>
              <a:off x="0" y="73989"/>
              <a:ext cx="1935168" cy="432635"/>
            </a:xfrm>
            <a:prstGeom prst="roundRect">
              <a:avLst>
                <a:gd name="adj" fmla="val 16667"/>
              </a:avLst>
            </a:prstGeom>
            <a:grpFill/>
            <a:ln>
              <a:noFill/>
            </a:ln>
            <a:extLst>
              <a:ext uri="{91240B29-F687-4F45-9708-019B960494DF}">
                <a14:hiddenLine xmlns:a14="http://schemas.microsoft.com/office/drawing/2010/main" w="25400" cap="flat" cmpd="sng">
                  <a:solidFill>
                    <a:srgbClr val="BABABA"/>
                  </a:solidFill>
                  <a:bevel/>
                  <a:headEnd/>
                  <a:tailEnd/>
                </a14:hiddenLine>
              </a:ext>
            </a:extLst>
          </p:spPr>
          <p:txBody>
            <a:bodyPr anchor="ctr"/>
            <a:lstStyle/>
            <a:p>
              <a:pPr defTabSz="1219170" fontAlgn="auto">
                <a:spcBef>
                  <a:spcPts val="0"/>
                </a:spcBef>
                <a:spcAft>
                  <a:spcPts val="0"/>
                </a:spcAft>
              </a:pPr>
              <a:endParaRPr lang="zh-CN" altLang="zh-CN" sz="2400" b="0">
                <a:solidFill>
                  <a:srgbClr val="FFFFFF"/>
                </a:solidFill>
                <a:latin typeface="宋体" pitchFamily="2" charset="-122"/>
                <a:ea typeface="宋体"/>
                <a:sym typeface="宋体" pitchFamily="2" charset="-122"/>
              </a:endParaRPr>
            </a:p>
          </p:txBody>
        </p:sp>
        <p:sp>
          <p:nvSpPr>
            <p:cNvPr id="58" name="等腰三角形 42"/>
            <p:cNvSpPr>
              <a:spLocks noChangeArrowheads="1"/>
            </p:cNvSpPr>
            <p:nvPr/>
          </p:nvSpPr>
          <p:spPr bwMode="auto">
            <a:xfrm>
              <a:off x="902659" y="0"/>
              <a:ext cx="129852" cy="95220"/>
            </a:xfrm>
            <a:prstGeom prst="triangle">
              <a:avLst>
                <a:gd name="adj" fmla="val 50000"/>
              </a:avLst>
            </a:prstGeom>
            <a:grpFill/>
            <a:ln>
              <a:noFill/>
            </a:ln>
            <a:extLst>
              <a:ext uri="{91240B29-F687-4F45-9708-019B960494DF}">
                <a14:hiddenLine xmlns:a14="http://schemas.microsoft.com/office/drawing/2010/main" w="25400" cap="flat" cmpd="sng">
                  <a:solidFill>
                    <a:srgbClr val="BABABA"/>
                  </a:solidFill>
                  <a:bevel/>
                  <a:headEnd/>
                  <a:tailEnd/>
                </a14:hiddenLine>
              </a:ext>
            </a:extLst>
          </p:spPr>
          <p:txBody>
            <a:bodyPr anchor="ctr"/>
            <a:lstStyle/>
            <a:p>
              <a:pPr defTabSz="1219170" fontAlgn="auto">
                <a:spcBef>
                  <a:spcPts val="0"/>
                </a:spcBef>
                <a:spcAft>
                  <a:spcPts val="0"/>
                </a:spcAft>
              </a:pPr>
              <a:endParaRPr lang="zh-CN" altLang="zh-CN" sz="2400" b="0">
                <a:solidFill>
                  <a:srgbClr val="FFFFFF"/>
                </a:solidFill>
                <a:latin typeface="宋体" pitchFamily="2" charset="-122"/>
                <a:ea typeface="宋体"/>
                <a:sym typeface="宋体" pitchFamily="2" charset="-122"/>
              </a:endParaRPr>
            </a:p>
          </p:txBody>
        </p:sp>
      </p:grpSp>
      <p:sp>
        <p:nvSpPr>
          <p:cNvPr id="59" name="椭圆 43"/>
          <p:cNvSpPr>
            <a:spLocks noChangeArrowheads="1"/>
          </p:cNvSpPr>
          <p:nvPr/>
        </p:nvSpPr>
        <p:spPr bwMode="auto">
          <a:xfrm>
            <a:off x="6670865" y="1589357"/>
            <a:ext cx="1413749" cy="1414262"/>
          </a:xfrm>
          <a:prstGeom prst="ellipse">
            <a:avLst/>
          </a:prstGeom>
          <a:solidFill>
            <a:srgbClr val="C00000"/>
          </a:solidFill>
          <a:ln w="76200">
            <a:solidFill>
              <a:schemeClr val="bg1"/>
            </a:solidFill>
          </a:ln>
          <a:effectLst>
            <a:outerShdw blurRad="127000" dist="38100" dir="8100000" algn="tr" rotWithShape="0">
              <a:prstClr val="black">
                <a:alpha val="40000"/>
              </a:prstClr>
            </a:outerShdw>
          </a:effectLst>
        </p:spPr>
        <p:txBody>
          <a:bodyPr lIns="121917" tIns="60958" rIns="121917" bIns="60958" anchor="ctr"/>
          <a:lstStyle/>
          <a:p>
            <a:pPr defTabSz="1219170" fontAlgn="auto">
              <a:spcBef>
                <a:spcPts val="0"/>
              </a:spcBef>
              <a:spcAft>
                <a:spcPts val="0"/>
              </a:spcAft>
            </a:pPr>
            <a:endParaRPr lang="zh-CN" altLang="zh-CN" sz="2400" b="0">
              <a:solidFill>
                <a:prstClr val="white"/>
              </a:solidFill>
              <a:latin typeface="宋体" pitchFamily="2" charset="-122"/>
              <a:ea typeface="宋体"/>
              <a:sym typeface="宋体" pitchFamily="2" charset="-122"/>
            </a:endParaRPr>
          </a:p>
        </p:txBody>
      </p:sp>
      <p:sp>
        <p:nvSpPr>
          <p:cNvPr id="60" name="椭圆 45"/>
          <p:cNvSpPr>
            <a:spLocks noChangeArrowheads="1"/>
          </p:cNvSpPr>
          <p:nvPr/>
        </p:nvSpPr>
        <p:spPr bwMode="auto">
          <a:xfrm>
            <a:off x="9096249" y="4348011"/>
            <a:ext cx="1413749" cy="1414262"/>
          </a:xfrm>
          <a:prstGeom prst="ellipse">
            <a:avLst/>
          </a:prstGeom>
          <a:solidFill>
            <a:schemeClr val="accent6"/>
          </a:solidFill>
          <a:ln w="76200">
            <a:solidFill>
              <a:schemeClr val="bg1"/>
            </a:solidFill>
          </a:ln>
          <a:effectLst>
            <a:outerShdw blurRad="127000" dist="38100" dir="8100000" algn="tr" rotWithShape="0">
              <a:prstClr val="black">
                <a:alpha val="40000"/>
              </a:prstClr>
            </a:outerShdw>
          </a:effectLst>
        </p:spPr>
        <p:txBody>
          <a:bodyPr lIns="121917" tIns="60958" rIns="121917" bIns="60958" anchor="ctr"/>
          <a:lstStyle/>
          <a:p>
            <a:pPr defTabSz="1219170" fontAlgn="auto">
              <a:spcBef>
                <a:spcPts val="0"/>
              </a:spcBef>
              <a:spcAft>
                <a:spcPts val="0"/>
              </a:spcAft>
            </a:pPr>
            <a:endParaRPr lang="zh-CN" altLang="zh-CN" sz="2400" b="0">
              <a:solidFill>
                <a:prstClr val="white"/>
              </a:solidFill>
              <a:latin typeface="宋体" pitchFamily="2" charset="-122"/>
              <a:ea typeface="宋体"/>
              <a:sym typeface="宋体" pitchFamily="2" charset="-122"/>
            </a:endParaRPr>
          </a:p>
        </p:txBody>
      </p:sp>
      <p:sp>
        <p:nvSpPr>
          <p:cNvPr id="61" name="TextBox 46"/>
          <p:cNvSpPr>
            <a:spLocks noChangeArrowheads="1"/>
          </p:cNvSpPr>
          <p:nvPr/>
        </p:nvSpPr>
        <p:spPr bwMode="auto">
          <a:xfrm>
            <a:off x="1589412" y="4809553"/>
            <a:ext cx="1862423" cy="12182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just" defTabSz="1219170" fontAlgn="auto">
              <a:lnSpc>
                <a:spcPts val="1867"/>
              </a:lnSpc>
              <a:spcBef>
                <a:spcPts val="0"/>
              </a:spcBef>
              <a:spcAft>
                <a:spcPts val="0"/>
              </a:spcAft>
            </a:pPr>
            <a:r>
              <a:rPr lang="zh-CN" altLang="en-US" sz="1300" b="0" dirty="0">
                <a:solidFill>
                  <a:prstClr val="black">
                    <a:lumMod val="75000"/>
                    <a:lumOff val="25000"/>
                  </a:prstClr>
                </a:solidFill>
                <a:latin typeface="微软雅黑" pitchFamily="34" charset="-122"/>
                <a:ea typeface="微软雅黑" pitchFamily="34" charset="-122"/>
                <a:sym typeface="微软雅黑" pitchFamily="34" charset="-122"/>
              </a:rPr>
              <a:t>详写内容</a:t>
            </a:r>
            <a:r>
              <a:rPr lang="en-US" altLang="zh-CN" sz="1300" b="0" dirty="0">
                <a:solidFill>
                  <a:prstClr val="black">
                    <a:lumMod val="75000"/>
                    <a:lumOff val="25000"/>
                  </a:prstClr>
                </a:solidFill>
                <a:latin typeface="微软雅黑" pitchFamily="34" charset="-122"/>
                <a:ea typeface="微软雅黑" pitchFamily="34" charset="-122"/>
                <a:sym typeface="微软雅黑" pitchFamily="34" charset="-122"/>
              </a:rPr>
              <a:t>……</a:t>
            </a:r>
            <a:r>
              <a:rPr lang="zh-CN" altLang="en-US" sz="1300" b="0" dirty="0">
                <a:solidFill>
                  <a:prstClr val="black">
                    <a:lumMod val="75000"/>
                    <a:lumOff val="25000"/>
                  </a:prstClr>
                </a:solidFill>
                <a:latin typeface="微软雅黑" pitchFamily="34" charset="-122"/>
                <a:ea typeface="微软雅黑" pitchFamily="34" charset="-122"/>
                <a:sym typeface="微软雅黑" pitchFamily="34" charset="-122"/>
              </a:rPr>
              <a:t>点击输入本栏的具体文字，简明扼要的说明分项内容，此为概念图解，请根据您的具体内容酌情修改</a:t>
            </a:r>
            <a:endParaRPr lang="en-US" altLang="zh-CN" sz="1300" b="0" dirty="0">
              <a:solidFill>
                <a:prstClr val="black">
                  <a:lumMod val="75000"/>
                  <a:lumOff val="25000"/>
                </a:prstClr>
              </a:solidFill>
              <a:latin typeface="微软雅黑" pitchFamily="34" charset="-122"/>
              <a:ea typeface="微软雅黑" pitchFamily="34" charset="-122"/>
              <a:sym typeface="微软雅黑" pitchFamily="34" charset="-122"/>
            </a:endParaRPr>
          </a:p>
        </p:txBody>
      </p:sp>
      <p:sp>
        <p:nvSpPr>
          <p:cNvPr id="62" name="TextBox 47"/>
          <p:cNvSpPr>
            <a:spLocks noChangeArrowheads="1"/>
          </p:cNvSpPr>
          <p:nvPr/>
        </p:nvSpPr>
        <p:spPr bwMode="auto">
          <a:xfrm>
            <a:off x="1724863" y="4419997"/>
            <a:ext cx="1593642"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defTabSz="1219170" fontAlgn="auto">
              <a:spcBef>
                <a:spcPts val="0"/>
              </a:spcBef>
              <a:spcAft>
                <a:spcPts val="0"/>
              </a:spcAft>
            </a:pPr>
            <a:r>
              <a:rPr lang="zh-CN" altLang="en-US" sz="1600" dirty="0">
                <a:solidFill>
                  <a:prstClr val="black">
                    <a:lumMod val="75000"/>
                    <a:lumOff val="25000"/>
                  </a:prstClr>
                </a:solidFill>
                <a:latin typeface="微软雅黑" pitchFamily="34" charset="-122"/>
                <a:ea typeface="微软雅黑" pitchFamily="34" charset="-122"/>
                <a:sym typeface="微软雅黑" pitchFamily="34" charset="-122"/>
              </a:rPr>
              <a:t>添加标题内容</a:t>
            </a:r>
          </a:p>
        </p:txBody>
      </p:sp>
      <p:sp>
        <p:nvSpPr>
          <p:cNvPr id="63" name="TextBox 50"/>
          <p:cNvSpPr>
            <a:spLocks noChangeArrowheads="1"/>
          </p:cNvSpPr>
          <p:nvPr/>
        </p:nvSpPr>
        <p:spPr bwMode="auto">
          <a:xfrm>
            <a:off x="1724863" y="3607009"/>
            <a:ext cx="1593642"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defTabSz="1219170" fontAlgn="auto">
              <a:spcBef>
                <a:spcPts val="0"/>
              </a:spcBef>
              <a:spcAft>
                <a:spcPts val="0"/>
              </a:spcAft>
            </a:pPr>
            <a:r>
              <a:rPr lang="zh-CN" altLang="en-US" sz="1600" dirty="0">
                <a:solidFill>
                  <a:prstClr val="white"/>
                </a:solidFill>
                <a:latin typeface="微软雅黑" pitchFamily="34" charset="-122"/>
                <a:ea typeface="微软雅黑" pitchFamily="34" charset="-122"/>
                <a:sym typeface="微软雅黑" pitchFamily="34" charset="-122"/>
              </a:rPr>
              <a:t>输入文本内容</a:t>
            </a:r>
          </a:p>
        </p:txBody>
      </p:sp>
      <p:sp>
        <p:nvSpPr>
          <p:cNvPr id="64" name="TextBox 51"/>
          <p:cNvSpPr>
            <a:spLocks noChangeArrowheads="1"/>
          </p:cNvSpPr>
          <p:nvPr/>
        </p:nvSpPr>
        <p:spPr bwMode="auto">
          <a:xfrm>
            <a:off x="4150248" y="3607009"/>
            <a:ext cx="1593642"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defTabSz="1219170" fontAlgn="auto">
              <a:spcBef>
                <a:spcPts val="0"/>
              </a:spcBef>
              <a:spcAft>
                <a:spcPts val="0"/>
              </a:spcAft>
            </a:pPr>
            <a:r>
              <a:rPr lang="zh-CN" altLang="en-US" sz="1600" dirty="0">
                <a:solidFill>
                  <a:prstClr val="white"/>
                </a:solidFill>
                <a:latin typeface="微软雅黑" pitchFamily="34" charset="-122"/>
                <a:ea typeface="微软雅黑" pitchFamily="34" charset="-122"/>
                <a:sym typeface="微软雅黑" pitchFamily="34" charset="-122"/>
              </a:rPr>
              <a:t>输入文本内容</a:t>
            </a:r>
          </a:p>
        </p:txBody>
      </p:sp>
      <p:sp>
        <p:nvSpPr>
          <p:cNvPr id="65" name="TextBox 52"/>
          <p:cNvSpPr>
            <a:spLocks noChangeArrowheads="1"/>
          </p:cNvSpPr>
          <p:nvPr/>
        </p:nvSpPr>
        <p:spPr bwMode="auto">
          <a:xfrm>
            <a:off x="6687799" y="3607009"/>
            <a:ext cx="1591526"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defTabSz="1219170" fontAlgn="auto">
              <a:spcBef>
                <a:spcPts val="0"/>
              </a:spcBef>
              <a:spcAft>
                <a:spcPts val="0"/>
              </a:spcAft>
            </a:pPr>
            <a:r>
              <a:rPr lang="zh-CN" altLang="en-US" sz="1600" dirty="0">
                <a:solidFill>
                  <a:prstClr val="white"/>
                </a:solidFill>
                <a:latin typeface="微软雅黑" pitchFamily="34" charset="-122"/>
                <a:ea typeface="微软雅黑" pitchFamily="34" charset="-122"/>
                <a:sym typeface="微软雅黑" pitchFamily="34" charset="-122"/>
              </a:rPr>
              <a:t>输入文本内容</a:t>
            </a:r>
          </a:p>
        </p:txBody>
      </p:sp>
      <p:grpSp>
        <p:nvGrpSpPr>
          <p:cNvPr id="66" name="组合 53"/>
          <p:cNvGrpSpPr>
            <a:grpSpLocks/>
          </p:cNvGrpSpPr>
          <p:nvPr/>
        </p:nvGrpSpPr>
        <p:grpSpPr bwMode="auto">
          <a:xfrm flipV="1">
            <a:off x="8512129" y="3441869"/>
            <a:ext cx="3822962" cy="675375"/>
            <a:chOff x="-1" y="0"/>
            <a:chExt cx="2865253" cy="506625"/>
          </a:xfrm>
          <a:solidFill>
            <a:schemeClr val="accent4"/>
          </a:solidFill>
          <a:effectLst>
            <a:outerShdw blurRad="127000" dist="38100" dir="8100000" algn="tr" rotWithShape="0">
              <a:prstClr val="black">
                <a:alpha val="40000"/>
              </a:prstClr>
            </a:outerShdw>
          </a:effectLst>
        </p:grpSpPr>
        <p:sp>
          <p:nvSpPr>
            <p:cNvPr id="67" name="圆角矩形 54"/>
            <p:cNvSpPr>
              <a:spLocks noChangeArrowheads="1"/>
            </p:cNvSpPr>
            <p:nvPr/>
          </p:nvSpPr>
          <p:spPr bwMode="auto">
            <a:xfrm>
              <a:off x="-1" y="73990"/>
              <a:ext cx="2865253" cy="432635"/>
            </a:xfrm>
            <a:prstGeom prst="roundRect">
              <a:avLst>
                <a:gd name="adj" fmla="val 16667"/>
              </a:avLst>
            </a:prstGeom>
            <a:solidFill>
              <a:schemeClr val="accent6"/>
            </a:solidFill>
            <a:ln>
              <a:noFill/>
            </a:ln>
            <a:extLst>
              <a:ext uri="{91240B29-F687-4F45-9708-019B960494DF}">
                <a14:hiddenLine xmlns:a14="http://schemas.microsoft.com/office/drawing/2010/main" w="25400" cap="flat" cmpd="sng">
                  <a:solidFill>
                    <a:srgbClr val="BABABA"/>
                  </a:solidFill>
                  <a:bevel/>
                  <a:headEnd/>
                  <a:tailEnd/>
                </a14:hiddenLine>
              </a:ext>
            </a:extLst>
          </p:spPr>
          <p:txBody>
            <a:bodyPr anchor="ctr"/>
            <a:lstStyle/>
            <a:p>
              <a:pPr defTabSz="1219170" fontAlgn="auto">
                <a:spcBef>
                  <a:spcPts val="0"/>
                </a:spcBef>
                <a:spcAft>
                  <a:spcPts val="0"/>
                </a:spcAft>
              </a:pPr>
              <a:endParaRPr lang="zh-CN" altLang="zh-CN" sz="2400" b="0">
                <a:solidFill>
                  <a:srgbClr val="FFFFFF"/>
                </a:solidFill>
                <a:latin typeface="宋体" pitchFamily="2" charset="-122"/>
                <a:ea typeface="宋体"/>
                <a:sym typeface="宋体" pitchFamily="2" charset="-122"/>
              </a:endParaRPr>
            </a:p>
          </p:txBody>
        </p:sp>
        <p:sp>
          <p:nvSpPr>
            <p:cNvPr id="68" name="等腰三角形 55"/>
            <p:cNvSpPr>
              <a:spLocks noChangeArrowheads="1"/>
            </p:cNvSpPr>
            <p:nvPr/>
          </p:nvSpPr>
          <p:spPr bwMode="auto">
            <a:xfrm>
              <a:off x="902659" y="0"/>
              <a:ext cx="129852" cy="95220"/>
            </a:xfrm>
            <a:prstGeom prst="triangle">
              <a:avLst>
                <a:gd name="adj" fmla="val 50000"/>
              </a:avLst>
            </a:prstGeom>
            <a:solidFill>
              <a:schemeClr val="accent6"/>
            </a:solidFill>
            <a:ln>
              <a:noFill/>
            </a:ln>
            <a:extLst>
              <a:ext uri="{91240B29-F687-4F45-9708-019B960494DF}">
                <a14:hiddenLine xmlns:a14="http://schemas.microsoft.com/office/drawing/2010/main" w="25400" cap="flat" cmpd="sng">
                  <a:solidFill>
                    <a:srgbClr val="BABABA"/>
                  </a:solidFill>
                  <a:bevel/>
                  <a:headEnd/>
                  <a:tailEnd/>
                </a14:hiddenLine>
              </a:ext>
            </a:extLst>
          </p:spPr>
          <p:txBody>
            <a:bodyPr anchor="ctr"/>
            <a:lstStyle/>
            <a:p>
              <a:pPr defTabSz="1219170" fontAlgn="auto">
                <a:spcBef>
                  <a:spcPts val="0"/>
                </a:spcBef>
                <a:spcAft>
                  <a:spcPts val="0"/>
                </a:spcAft>
              </a:pPr>
              <a:endParaRPr lang="zh-CN" altLang="zh-CN" sz="2400" b="0">
                <a:solidFill>
                  <a:srgbClr val="FFFFFF"/>
                </a:solidFill>
                <a:latin typeface="宋体" pitchFamily="2" charset="-122"/>
                <a:ea typeface="宋体"/>
                <a:sym typeface="宋体" pitchFamily="2" charset="-122"/>
              </a:endParaRPr>
            </a:p>
          </p:txBody>
        </p:sp>
      </p:grpSp>
      <p:sp>
        <p:nvSpPr>
          <p:cNvPr id="69" name="TextBox 56"/>
          <p:cNvSpPr>
            <a:spLocks noChangeArrowheads="1"/>
          </p:cNvSpPr>
          <p:nvPr/>
        </p:nvSpPr>
        <p:spPr bwMode="auto">
          <a:xfrm>
            <a:off x="8918476" y="3607009"/>
            <a:ext cx="1593642"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defTabSz="1219170" fontAlgn="auto">
              <a:spcBef>
                <a:spcPts val="0"/>
              </a:spcBef>
              <a:spcAft>
                <a:spcPts val="0"/>
              </a:spcAft>
            </a:pPr>
            <a:r>
              <a:rPr lang="zh-CN" altLang="en-US" sz="1600" dirty="0">
                <a:solidFill>
                  <a:prstClr val="white"/>
                </a:solidFill>
                <a:latin typeface="微软雅黑" pitchFamily="34" charset="-122"/>
                <a:ea typeface="微软雅黑" pitchFamily="34" charset="-122"/>
                <a:sym typeface="微软雅黑" pitchFamily="34" charset="-122"/>
              </a:rPr>
              <a:t>输入文本内容</a:t>
            </a:r>
          </a:p>
        </p:txBody>
      </p:sp>
      <p:sp>
        <p:nvSpPr>
          <p:cNvPr id="70" name="TextBox 57"/>
          <p:cNvSpPr>
            <a:spLocks noChangeArrowheads="1"/>
          </p:cNvSpPr>
          <p:nvPr/>
        </p:nvSpPr>
        <p:spPr bwMode="auto">
          <a:xfrm>
            <a:off x="4101566" y="1843417"/>
            <a:ext cx="1862423" cy="12182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just" defTabSz="1219170" fontAlgn="auto">
              <a:lnSpc>
                <a:spcPts val="1867"/>
              </a:lnSpc>
              <a:spcBef>
                <a:spcPts val="0"/>
              </a:spcBef>
              <a:spcAft>
                <a:spcPts val="0"/>
              </a:spcAft>
            </a:pPr>
            <a:r>
              <a:rPr lang="zh-CN" altLang="en-US" sz="1300" b="0" dirty="0">
                <a:solidFill>
                  <a:prstClr val="black">
                    <a:lumMod val="75000"/>
                    <a:lumOff val="25000"/>
                  </a:prstClr>
                </a:solidFill>
                <a:latin typeface="微软雅黑" pitchFamily="34" charset="-122"/>
                <a:ea typeface="微软雅黑" pitchFamily="34" charset="-122"/>
                <a:sym typeface="微软雅黑" pitchFamily="34" charset="-122"/>
              </a:rPr>
              <a:t>详写内容</a:t>
            </a:r>
            <a:r>
              <a:rPr lang="en-US" altLang="zh-CN" sz="1300" b="0" dirty="0">
                <a:solidFill>
                  <a:prstClr val="black">
                    <a:lumMod val="75000"/>
                    <a:lumOff val="25000"/>
                  </a:prstClr>
                </a:solidFill>
                <a:latin typeface="微软雅黑" pitchFamily="34" charset="-122"/>
                <a:ea typeface="微软雅黑" pitchFamily="34" charset="-122"/>
                <a:sym typeface="微软雅黑" pitchFamily="34" charset="-122"/>
              </a:rPr>
              <a:t>……</a:t>
            </a:r>
            <a:r>
              <a:rPr lang="zh-CN" altLang="en-US" sz="1300" b="0" dirty="0">
                <a:solidFill>
                  <a:prstClr val="black">
                    <a:lumMod val="75000"/>
                    <a:lumOff val="25000"/>
                  </a:prstClr>
                </a:solidFill>
                <a:latin typeface="微软雅黑" pitchFamily="34" charset="-122"/>
                <a:ea typeface="微软雅黑" pitchFamily="34" charset="-122"/>
                <a:sym typeface="微软雅黑" pitchFamily="34" charset="-122"/>
              </a:rPr>
              <a:t>点击输入本栏的具体文字，简明扼要的说明分项内容，此为概念图解，请根据您的具体内容酌情修改</a:t>
            </a:r>
            <a:endParaRPr lang="en-US" altLang="zh-CN" sz="1300" b="0" dirty="0">
              <a:solidFill>
                <a:prstClr val="black">
                  <a:lumMod val="75000"/>
                  <a:lumOff val="25000"/>
                </a:prstClr>
              </a:solidFill>
              <a:latin typeface="微软雅黑" pitchFamily="34" charset="-122"/>
              <a:ea typeface="微软雅黑" pitchFamily="34" charset="-122"/>
              <a:sym typeface="微软雅黑" pitchFamily="34" charset="-122"/>
            </a:endParaRPr>
          </a:p>
        </p:txBody>
      </p:sp>
      <p:sp>
        <p:nvSpPr>
          <p:cNvPr id="71" name="TextBox 58"/>
          <p:cNvSpPr>
            <a:spLocks noChangeArrowheads="1"/>
          </p:cNvSpPr>
          <p:nvPr/>
        </p:nvSpPr>
        <p:spPr bwMode="auto">
          <a:xfrm>
            <a:off x="4237018" y="1451742"/>
            <a:ext cx="1591526"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defTabSz="1219170" fontAlgn="auto">
              <a:spcBef>
                <a:spcPts val="0"/>
              </a:spcBef>
              <a:spcAft>
                <a:spcPts val="0"/>
              </a:spcAft>
            </a:pPr>
            <a:r>
              <a:rPr lang="zh-CN" altLang="en-US" sz="1600" dirty="0">
                <a:solidFill>
                  <a:prstClr val="black">
                    <a:lumMod val="75000"/>
                    <a:lumOff val="25000"/>
                  </a:prstClr>
                </a:solidFill>
                <a:latin typeface="微软雅黑" pitchFamily="34" charset="-122"/>
                <a:ea typeface="微软雅黑" pitchFamily="34" charset="-122"/>
                <a:sym typeface="微软雅黑" pitchFamily="34" charset="-122"/>
              </a:rPr>
              <a:t>添加标题内容</a:t>
            </a:r>
          </a:p>
        </p:txBody>
      </p:sp>
      <p:sp>
        <p:nvSpPr>
          <p:cNvPr id="72" name="TextBox 59"/>
          <p:cNvSpPr>
            <a:spLocks noChangeArrowheads="1"/>
          </p:cNvSpPr>
          <p:nvPr/>
        </p:nvSpPr>
        <p:spPr bwMode="auto">
          <a:xfrm>
            <a:off x="6446528" y="4826491"/>
            <a:ext cx="1862423" cy="12182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just" defTabSz="1219170" fontAlgn="auto">
              <a:lnSpc>
                <a:spcPts val="1867"/>
              </a:lnSpc>
              <a:spcBef>
                <a:spcPts val="0"/>
              </a:spcBef>
              <a:spcAft>
                <a:spcPts val="0"/>
              </a:spcAft>
            </a:pPr>
            <a:r>
              <a:rPr lang="zh-CN" altLang="en-US" sz="1300" b="0">
                <a:solidFill>
                  <a:prstClr val="black">
                    <a:lumMod val="75000"/>
                    <a:lumOff val="25000"/>
                  </a:prstClr>
                </a:solidFill>
                <a:latin typeface="微软雅黑" pitchFamily="34" charset="-122"/>
                <a:ea typeface="微软雅黑" pitchFamily="34" charset="-122"/>
                <a:sym typeface="微软雅黑" pitchFamily="34" charset="-122"/>
              </a:rPr>
              <a:t>详写内容</a:t>
            </a:r>
            <a:r>
              <a:rPr lang="en-US" altLang="zh-CN" sz="1300" b="0">
                <a:solidFill>
                  <a:prstClr val="black">
                    <a:lumMod val="75000"/>
                    <a:lumOff val="25000"/>
                  </a:prstClr>
                </a:solidFill>
                <a:latin typeface="微软雅黑" pitchFamily="34" charset="-122"/>
                <a:ea typeface="微软雅黑" pitchFamily="34" charset="-122"/>
                <a:sym typeface="微软雅黑" pitchFamily="34" charset="-122"/>
              </a:rPr>
              <a:t>……</a:t>
            </a:r>
            <a:r>
              <a:rPr lang="zh-CN" altLang="en-US" sz="1300" b="0">
                <a:solidFill>
                  <a:prstClr val="black">
                    <a:lumMod val="75000"/>
                    <a:lumOff val="25000"/>
                  </a:prstClr>
                </a:solidFill>
                <a:latin typeface="微软雅黑" pitchFamily="34" charset="-122"/>
                <a:ea typeface="微软雅黑" pitchFamily="34" charset="-122"/>
                <a:sym typeface="微软雅黑" pitchFamily="34" charset="-122"/>
              </a:rPr>
              <a:t>点击输入本栏的具体文字，简明扼要的说明分项内容，此为概念图解，请根据您的具体内容酌情修改</a:t>
            </a:r>
            <a:endParaRPr lang="en-US" altLang="zh-CN" sz="1300" b="0">
              <a:solidFill>
                <a:prstClr val="black">
                  <a:lumMod val="75000"/>
                  <a:lumOff val="25000"/>
                </a:prstClr>
              </a:solidFill>
              <a:latin typeface="微软雅黑" pitchFamily="34" charset="-122"/>
              <a:ea typeface="微软雅黑" pitchFamily="34" charset="-122"/>
              <a:sym typeface="微软雅黑" pitchFamily="34" charset="-122"/>
            </a:endParaRPr>
          </a:p>
        </p:txBody>
      </p:sp>
      <p:sp>
        <p:nvSpPr>
          <p:cNvPr id="73" name="TextBox 62"/>
          <p:cNvSpPr>
            <a:spLocks noChangeArrowheads="1"/>
          </p:cNvSpPr>
          <p:nvPr/>
        </p:nvSpPr>
        <p:spPr bwMode="auto">
          <a:xfrm>
            <a:off x="6579864" y="4434818"/>
            <a:ext cx="1593642"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defTabSz="1219170" fontAlgn="auto">
              <a:spcBef>
                <a:spcPts val="0"/>
              </a:spcBef>
              <a:spcAft>
                <a:spcPts val="0"/>
              </a:spcAft>
            </a:pPr>
            <a:r>
              <a:rPr lang="zh-CN" altLang="en-US" sz="1600" dirty="0">
                <a:solidFill>
                  <a:prstClr val="black">
                    <a:lumMod val="75000"/>
                    <a:lumOff val="25000"/>
                  </a:prstClr>
                </a:solidFill>
                <a:latin typeface="微软雅黑" pitchFamily="34" charset="-122"/>
                <a:ea typeface="微软雅黑" pitchFamily="34" charset="-122"/>
                <a:sym typeface="微软雅黑" pitchFamily="34" charset="-122"/>
              </a:rPr>
              <a:t>添加标题内容</a:t>
            </a:r>
          </a:p>
        </p:txBody>
      </p:sp>
      <p:sp>
        <p:nvSpPr>
          <p:cNvPr id="74" name="TextBox 63"/>
          <p:cNvSpPr>
            <a:spLocks noChangeArrowheads="1"/>
          </p:cNvSpPr>
          <p:nvPr/>
        </p:nvSpPr>
        <p:spPr bwMode="auto">
          <a:xfrm>
            <a:off x="8785140" y="1843417"/>
            <a:ext cx="1862423" cy="12182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just" defTabSz="1219170" fontAlgn="auto">
              <a:lnSpc>
                <a:spcPts val="1867"/>
              </a:lnSpc>
              <a:spcBef>
                <a:spcPts val="0"/>
              </a:spcBef>
              <a:spcAft>
                <a:spcPts val="0"/>
              </a:spcAft>
            </a:pPr>
            <a:r>
              <a:rPr lang="zh-CN" altLang="en-US" sz="1300" b="0">
                <a:solidFill>
                  <a:prstClr val="black">
                    <a:lumMod val="75000"/>
                    <a:lumOff val="25000"/>
                  </a:prstClr>
                </a:solidFill>
                <a:latin typeface="微软雅黑" pitchFamily="34" charset="-122"/>
                <a:ea typeface="微软雅黑" pitchFamily="34" charset="-122"/>
                <a:sym typeface="微软雅黑" pitchFamily="34" charset="-122"/>
              </a:rPr>
              <a:t>详写内容</a:t>
            </a:r>
            <a:r>
              <a:rPr lang="en-US" altLang="zh-CN" sz="1300" b="0">
                <a:solidFill>
                  <a:prstClr val="black">
                    <a:lumMod val="75000"/>
                    <a:lumOff val="25000"/>
                  </a:prstClr>
                </a:solidFill>
                <a:latin typeface="微软雅黑" pitchFamily="34" charset="-122"/>
                <a:ea typeface="微软雅黑" pitchFamily="34" charset="-122"/>
                <a:sym typeface="微软雅黑" pitchFamily="34" charset="-122"/>
              </a:rPr>
              <a:t>……</a:t>
            </a:r>
            <a:r>
              <a:rPr lang="zh-CN" altLang="en-US" sz="1300" b="0">
                <a:solidFill>
                  <a:prstClr val="black">
                    <a:lumMod val="75000"/>
                    <a:lumOff val="25000"/>
                  </a:prstClr>
                </a:solidFill>
                <a:latin typeface="微软雅黑" pitchFamily="34" charset="-122"/>
                <a:ea typeface="微软雅黑" pitchFamily="34" charset="-122"/>
                <a:sym typeface="微软雅黑" pitchFamily="34" charset="-122"/>
              </a:rPr>
              <a:t>点击输入本栏的具体文字，简明扼要的说明分项内容，此为概念图解，请根据您的具体内容酌情修改</a:t>
            </a:r>
            <a:endParaRPr lang="en-US" altLang="zh-CN" sz="1300" b="0">
              <a:solidFill>
                <a:prstClr val="black">
                  <a:lumMod val="75000"/>
                  <a:lumOff val="25000"/>
                </a:prstClr>
              </a:solidFill>
              <a:latin typeface="微软雅黑" pitchFamily="34" charset="-122"/>
              <a:ea typeface="微软雅黑" pitchFamily="34" charset="-122"/>
              <a:sym typeface="微软雅黑" pitchFamily="34" charset="-122"/>
            </a:endParaRPr>
          </a:p>
        </p:txBody>
      </p:sp>
      <p:sp>
        <p:nvSpPr>
          <p:cNvPr id="75" name="TextBox 66"/>
          <p:cNvSpPr>
            <a:spLocks noChangeArrowheads="1"/>
          </p:cNvSpPr>
          <p:nvPr/>
        </p:nvSpPr>
        <p:spPr bwMode="auto">
          <a:xfrm>
            <a:off x="8918476" y="1451742"/>
            <a:ext cx="1593642"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defTabSz="1219170" fontAlgn="auto">
              <a:spcBef>
                <a:spcPts val="0"/>
              </a:spcBef>
              <a:spcAft>
                <a:spcPts val="0"/>
              </a:spcAft>
            </a:pPr>
            <a:r>
              <a:rPr lang="zh-CN" altLang="en-US" sz="1600" dirty="0">
                <a:solidFill>
                  <a:prstClr val="black">
                    <a:lumMod val="75000"/>
                    <a:lumOff val="25000"/>
                  </a:prstClr>
                </a:solidFill>
                <a:latin typeface="微软雅黑" pitchFamily="34" charset="-122"/>
                <a:ea typeface="微软雅黑" pitchFamily="34" charset="-122"/>
                <a:sym typeface="微软雅黑" pitchFamily="34" charset="-122"/>
              </a:rPr>
              <a:t>添加标题内容</a:t>
            </a:r>
          </a:p>
        </p:txBody>
      </p:sp>
      <p:sp>
        <p:nvSpPr>
          <p:cNvPr id="76" name="TextBox 67"/>
          <p:cNvSpPr>
            <a:spLocks noChangeArrowheads="1"/>
          </p:cNvSpPr>
          <p:nvPr/>
        </p:nvSpPr>
        <p:spPr bwMode="auto">
          <a:xfrm>
            <a:off x="2146022" y="1968330"/>
            <a:ext cx="749202"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defTabSz="1219170" fontAlgn="auto">
              <a:spcBef>
                <a:spcPts val="0"/>
              </a:spcBef>
              <a:spcAft>
                <a:spcPts val="0"/>
              </a:spcAft>
            </a:pPr>
            <a:r>
              <a:rPr lang="zh-CN" altLang="en-US" sz="2100" dirty="0">
                <a:solidFill>
                  <a:prstClr val="white"/>
                </a:solidFill>
                <a:latin typeface="微软雅黑" pitchFamily="34" charset="-122"/>
                <a:ea typeface="微软雅黑" pitchFamily="34" charset="-122"/>
                <a:sym typeface="微软雅黑" pitchFamily="34" charset="-122"/>
              </a:rPr>
              <a:t>添加标题</a:t>
            </a:r>
          </a:p>
        </p:txBody>
      </p:sp>
      <p:sp>
        <p:nvSpPr>
          <p:cNvPr id="77" name="TextBox 68"/>
          <p:cNvSpPr>
            <a:spLocks noChangeArrowheads="1"/>
          </p:cNvSpPr>
          <p:nvPr/>
        </p:nvSpPr>
        <p:spPr bwMode="auto">
          <a:xfrm>
            <a:off x="7003140" y="1968330"/>
            <a:ext cx="747085"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defTabSz="1219170" fontAlgn="auto">
              <a:spcBef>
                <a:spcPts val="0"/>
              </a:spcBef>
              <a:spcAft>
                <a:spcPts val="0"/>
              </a:spcAft>
            </a:pPr>
            <a:r>
              <a:rPr lang="zh-CN" altLang="en-US" sz="2100" dirty="0">
                <a:solidFill>
                  <a:prstClr val="white"/>
                </a:solidFill>
                <a:latin typeface="微软雅黑" pitchFamily="34" charset="-122"/>
                <a:ea typeface="微软雅黑" pitchFamily="34" charset="-122"/>
                <a:sym typeface="微软雅黑" pitchFamily="34" charset="-122"/>
              </a:rPr>
              <a:t>添加标题</a:t>
            </a:r>
          </a:p>
        </p:txBody>
      </p:sp>
      <p:sp>
        <p:nvSpPr>
          <p:cNvPr id="78" name="TextBox 70"/>
          <p:cNvSpPr>
            <a:spLocks noChangeArrowheads="1"/>
          </p:cNvSpPr>
          <p:nvPr/>
        </p:nvSpPr>
        <p:spPr bwMode="auto">
          <a:xfrm>
            <a:off x="4658178" y="4726986"/>
            <a:ext cx="749202"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defTabSz="1219170" fontAlgn="auto">
              <a:spcBef>
                <a:spcPts val="0"/>
              </a:spcBef>
              <a:spcAft>
                <a:spcPts val="0"/>
              </a:spcAft>
            </a:pPr>
            <a:r>
              <a:rPr lang="zh-CN" altLang="en-US" sz="2100" dirty="0">
                <a:solidFill>
                  <a:prstClr val="white"/>
                </a:solidFill>
                <a:latin typeface="微软雅黑" pitchFamily="34" charset="-122"/>
                <a:ea typeface="微软雅黑" pitchFamily="34" charset="-122"/>
                <a:sym typeface="微软雅黑" pitchFamily="34" charset="-122"/>
              </a:rPr>
              <a:t>添加标题</a:t>
            </a:r>
          </a:p>
        </p:txBody>
      </p:sp>
      <p:sp>
        <p:nvSpPr>
          <p:cNvPr id="79" name="TextBox 72"/>
          <p:cNvSpPr>
            <a:spLocks noChangeArrowheads="1"/>
          </p:cNvSpPr>
          <p:nvPr/>
        </p:nvSpPr>
        <p:spPr bwMode="auto">
          <a:xfrm>
            <a:off x="9428524" y="4726986"/>
            <a:ext cx="749202"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defTabSz="1219170" fontAlgn="auto">
              <a:spcBef>
                <a:spcPts val="0"/>
              </a:spcBef>
              <a:spcAft>
                <a:spcPts val="0"/>
              </a:spcAft>
            </a:pPr>
            <a:r>
              <a:rPr lang="zh-CN" altLang="en-US" sz="2100" dirty="0">
                <a:solidFill>
                  <a:prstClr val="white"/>
                </a:solidFill>
                <a:latin typeface="微软雅黑" pitchFamily="34" charset="-122"/>
                <a:ea typeface="微软雅黑" pitchFamily="34" charset="-122"/>
                <a:sym typeface="微软雅黑" pitchFamily="34" charset="-122"/>
              </a:rPr>
              <a:t>添加标题</a:t>
            </a:r>
          </a:p>
        </p:txBody>
      </p:sp>
    </p:spTree>
    <p:extLst>
      <p:ext uri="{BB962C8B-B14F-4D97-AF65-F5344CB8AC3E}">
        <p14:creationId xmlns:p14="http://schemas.microsoft.com/office/powerpoint/2010/main" val="2185185336"/>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63"/>
                                        </p:tgtEl>
                                        <p:attrNameLst>
                                          <p:attrName>style.visibility</p:attrName>
                                        </p:attrNameLst>
                                      </p:cBhvr>
                                      <p:to>
                                        <p:strVal val="visible"/>
                                      </p:to>
                                    </p:set>
                                    <p:anim calcmode="lin" valueType="num">
                                      <p:cBhvr>
                                        <p:cTn id="7" dur="300" fill="hold"/>
                                        <p:tgtEl>
                                          <p:spTgt spid="63"/>
                                        </p:tgtEl>
                                        <p:attrNameLst>
                                          <p:attrName>ppt_w</p:attrName>
                                        </p:attrNameLst>
                                      </p:cBhvr>
                                      <p:tavLst>
                                        <p:tav tm="0">
                                          <p:val>
                                            <p:fltVal val="0"/>
                                          </p:val>
                                        </p:tav>
                                        <p:tav tm="100000">
                                          <p:val>
                                            <p:strVal val="#ppt_w"/>
                                          </p:val>
                                        </p:tav>
                                      </p:tavLst>
                                    </p:anim>
                                    <p:anim calcmode="lin" valueType="num">
                                      <p:cBhvr>
                                        <p:cTn id="8" dur="300" fill="hold"/>
                                        <p:tgtEl>
                                          <p:spTgt spid="63"/>
                                        </p:tgtEl>
                                        <p:attrNameLst>
                                          <p:attrName>ppt_h</p:attrName>
                                        </p:attrNameLst>
                                      </p:cBhvr>
                                      <p:tavLst>
                                        <p:tav tm="0">
                                          <p:val>
                                            <p:fltVal val="0"/>
                                          </p:val>
                                        </p:tav>
                                        <p:tav tm="100000">
                                          <p:val>
                                            <p:strVal val="#ppt_h"/>
                                          </p:val>
                                        </p:tav>
                                      </p:tavLst>
                                    </p:anim>
                                    <p:animEffect>
                                      <p:cBhvr>
                                        <p:cTn id="9" dur="300"/>
                                        <p:tgtEl>
                                          <p:spTgt spid="63"/>
                                        </p:tgtEl>
                                      </p:cBhvr>
                                    </p:animEffect>
                                  </p:childTnLst>
                                </p:cTn>
                              </p:par>
                              <p:par>
                                <p:cTn id="10" presetID="10" presetClass="entr" presetSubtype="0" fill="hold" nodeType="withEffect">
                                  <p:stCondLst>
                                    <p:cond delay="0"/>
                                  </p:stCondLst>
                                  <p:childTnLst>
                                    <p:set>
                                      <p:cBhvr>
                                        <p:cTn id="11" dur="1" fill="hold">
                                          <p:stCondLst>
                                            <p:cond delay="0"/>
                                          </p:stCondLst>
                                        </p:cTn>
                                        <p:tgtEl>
                                          <p:spTgt spid="25"/>
                                        </p:tgtEl>
                                        <p:attrNameLst>
                                          <p:attrName>style.visibility</p:attrName>
                                        </p:attrNameLst>
                                      </p:cBhvr>
                                      <p:to>
                                        <p:strVal val="visible"/>
                                      </p:to>
                                    </p:set>
                                    <p:anim calcmode="lin" valueType="num">
                                      <p:cBhvr>
                                        <p:cTn id="12" dur="300" fill="hold"/>
                                        <p:tgtEl>
                                          <p:spTgt spid="25"/>
                                        </p:tgtEl>
                                        <p:attrNameLst>
                                          <p:attrName>ppt_w</p:attrName>
                                        </p:attrNameLst>
                                      </p:cBhvr>
                                      <p:tavLst>
                                        <p:tav tm="0">
                                          <p:val>
                                            <p:fltVal val="0"/>
                                          </p:val>
                                        </p:tav>
                                        <p:tav tm="100000">
                                          <p:val>
                                            <p:strVal val="#ppt_w"/>
                                          </p:val>
                                        </p:tav>
                                      </p:tavLst>
                                    </p:anim>
                                    <p:anim calcmode="lin" valueType="num">
                                      <p:cBhvr>
                                        <p:cTn id="13" dur="300" fill="hold"/>
                                        <p:tgtEl>
                                          <p:spTgt spid="25"/>
                                        </p:tgtEl>
                                        <p:attrNameLst>
                                          <p:attrName>ppt_h</p:attrName>
                                        </p:attrNameLst>
                                      </p:cBhvr>
                                      <p:tavLst>
                                        <p:tav tm="0">
                                          <p:val>
                                            <p:fltVal val="0"/>
                                          </p:val>
                                        </p:tav>
                                        <p:tav tm="100000">
                                          <p:val>
                                            <p:strVal val="#ppt_h"/>
                                          </p:val>
                                        </p:tav>
                                      </p:tavLst>
                                    </p:anim>
                                    <p:animEffect>
                                      <p:cBhvr>
                                        <p:cTn id="14" dur="300"/>
                                        <p:tgtEl>
                                          <p:spTgt spid="25"/>
                                        </p:tgtEl>
                                      </p:cBhvr>
                                    </p:animEffect>
                                  </p:childTnLst>
                                </p:cTn>
                              </p:par>
                            </p:childTnLst>
                          </p:cTn>
                        </p:par>
                        <p:par>
                          <p:cTn id="15" fill="hold">
                            <p:stCondLst>
                              <p:cond delay="300"/>
                            </p:stCondLst>
                            <p:childTnLst>
                              <p:par>
                                <p:cTn id="16" presetID="42" presetClass="entr" presetSubtype="0" fill="hold" grpId="0" nodeType="afterEffect">
                                  <p:stCondLst>
                                    <p:cond delay="0"/>
                                  </p:stCondLst>
                                  <p:childTnLst>
                                    <p:set>
                                      <p:cBhvr>
                                        <p:cTn id="17" dur="1" fill="hold">
                                          <p:stCondLst>
                                            <p:cond delay="0"/>
                                          </p:stCondLst>
                                        </p:cTn>
                                        <p:tgtEl>
                                          <p:spTgt spid="62"/>
                                        </p:tgtEl>
                                        <p:attrNameLst>
                                          <p:attrName>style.visibility</p:attrName>
                                        </p:attrNameLst>
                                      </p:cBhvr>
                                      <p:to>
                                        <p:strVal val="visible"/>
                                      </p:to>
                                    </p:set>
                                    <p:animEffect>
                                      <p:cBhvr>
                                        <p:cTn id="18" dur="600"/>
                                        <p:tgtEl>
                                          <p:spTgt spid="62"/>
                                        </p:tgtEl>
                                      </p:cBhvr>
                                    </p:animEffect>
                                    <p:anim calcmode="lin" valueType="num">
                                      <p:cBhvr>
                                        <p:cTn id="19" dur="600" fill="hold"/>
                                        <p:tgtEl>
                                          <p:spTgt spid="62"/>
                                        </p:tgtEl>
                                        <p:attrNameLst>
                                          <p:attrName>ppt_x</p:attrName>
                                        </p:attrNameLst>
                                      </p:cBhvr>
                                      <p:tavLst>
                                        <p:tav tm="0">
                                          <p:val>
                                            <p:strVal val="#ppt_x"/>
                                          </p:val>
                                        </p:tav>
                                        <p:tav tm="100000">
                                          <p:val>
                                            <p:strVal val="#ppt_x"/>
                                          </p:val>
                                        </p:tav>
                                      </p:tavLst>
                                    </p:anim>
                                    <p:anim calcmode="lin" valueType="num">
                                      <p:cBhvr>
                                        <p:cTn id="20" dur="600" fill="hold"/>
                                        <p:tgtEl>
                                          <p:spTgt spid="62"/>
                                        </p:tgtEl>
                                        <p:attrNameLst>
                                          <p:attrName>ppt_y</p:attrName>
                                        </p:attrNameLst>
                                      </p:cBhvr>
                                      <p:tavLst>
                                        <p:tav tm="0">
                                          <p:val>
                                            <p:strVal val="#ppt_y+.1"/>
                                          </p:val>
                                        </p:tav>
                                        <p:tav tm="100000">
                                          <p:val>
                                            <p:strVal val="#ppt_y"/>
                                          </p:val>
                                        </p:tav>
                                      </p:tavLst>
                                    </p:anim>
                                  </p:childTnLst>
                                </p:cTn>
                              </p:par>
                              <p:par>
                                <p:cTn id="21" presetID="42" presetClass="entr" presetSubtype="0" fill="hold" grpId="0" nodeType="withEffect">
                                  <p:stCondLst>
                                    <p:cond delay="0"/>
                                  </p:stCondLst>
                                  <p:childTnLst>
                                    <p:set>
                                      <p:cBhvr>
                                        <p:cTn id="22" dur="1" fill="hold">
                                          <p:stCondLst>
                                            <p:cond delay="0"/>
                                          </p:stCondLst>
                                        </p:cTn>
                                        <p:tgtEl>
                                          <p:spTgt spid="61"/>
                                        </p:tgtEl>
                                        <p:attrNameLst>
                                          <p:attrName>style.visibility</p:attrName>
                                        </p:attrNameLst>
                                      </p:cBhvr>
                                      <p:to>
                                        <p:strVal val="visible"/>
                                      </p:to>
                                    </p:set>
                                    <p:animEffect>
                                      <p:cBhvr>
                                        <p:cTn id="23" dur="600"/>
                                        <p:tgtEl>
                                          <p:spTgt spid="61"/>
                                        </p:tgtEl>
                                      </p:cBhvr>
                                    </p:animEffect>
                                    <p:anim calcmode="lin" valueType="num">
                                      <p:cBhvr>
                                        <p:cTn id="24" dur="600" fill="hold"/>
                                        <p:tgtEl>
                                          <p:spTgt spid="61"/>
                                        </p:tgtEl>
                                        <p:attrNameLst>
                                          <p:attrName>ppt_x</p:attrName>
                                        </p:attrNameLst>
                                      </p:cBhvr>
                                      <p:tavLst>
                                        <p:tav tm="0">
                                          <p:val>
                                            <p:strVal val="#ppt_x"/>
                                          </p:val>
                                        </p:tav>
                                        <p:tav tm="100000">
                                          <p:val>
                                            <p:strVal val="#ppt_x"/>
                                          </p:val>
                                        </p:tav>
                                      </p:tavLst>
                                    </p:anim>
                                    <p:anim calcmode="lin" valueType="num">
                                      <p:cBhvr>
                                        <p:cTn id="25" dur="600" fill="hold"/>
                                        <p:tgtEl>
                                          <p:spTgt spid="61"/>
                                        </p:tgtEl>
                                        <p:attrNameLst>
                                          <p:attrName>ppt_y</p:attrName>
                                        </p:attrNameLst>
                                      </p:cBhvr>
                                      <p:tavLst>
                                        <p:tav tm="0">
                                          <p:val>
                                            <p:strVal val="#ppt_y+.1"/>
                                          </p:val>
                                        </p:tav>
                                        <p:tav tm="100000">
                                          <p:val>
                                            <p:strVal val="#ppt_y"/>
                                          </p:val>
                                        </p:tav>
                                      </p:tavLst>
                                    </p:anim>
                                  </p:childTnLst>
                                </p:cTn>
                              </p:par>
                              <p:par>
                                <p:cTn id="26" presetID="47" presetClass="entr" presetSubtype="0" fill="hold" grpId="0" nodeType="withEffect">
                                  <p:stCondLst>
                                    <p:cond delay="0"/>
                                  </p:stCondLst>
                                  <p:childTnLst>
                                    <p:set>
                                      <p:cBhvr>
                                        <p:cTn id="27" dur="1" fill="hold">
                                          <p:stCondLst>
                                            <p:cond delay="0"/>
                                          </p:stCondLst>
                                        </p:cTn>
                                        <p:tgtEl>
                                          <p:spTgt spid="51"/>
                                        </p:tgtEl>
                                        <p:attrNameLst>
                                          <p:attrName>style.visibility</p:attrName>
                                        </p:attrNameLst>
                                      </p:cBhvr>
                                      <p:to>
                                        <p:strVal val="visible"/>
                                      </p:to>
                                    </p:set>
                                    <p:animEffect>
                                      <p:cBhvr>
                                        <p:cTn id="28" dur="600"/>
                                        <p:tgtEl>
                                          <p:spTgt spid="51"/>
                                        </p:tgtEl>
                                      </p:cBhvr>
                                    </p:animEffect>
                                    <p:anim calcmode="lin" valueType="num">
                                      <p:cBhvr>
                                        <p:cTn id="29" dur="600" fill="hold"/>
                                        <p:tgtEl>
                                          <p:spTgt spid="51"/>
                                        </p:tgtEl>
                                        <p:attrNameLst>
                                          <p:attrName>ppt_x</p:attrName>
                                        </p:attrNameLst>
                                      </p:cBhvr>
                                      <p:tavLst>
                                        <p:tav tm="0">
                                          <p:val>
                                            <p:strVal val="#ppt_x"/>
                                          </p:val>
                                        </p:tav>
                                        <p:tav tm="100000">
                                          <p:val>
                                            <p:strVal val="#ppt_x"/>
                                          </p:val>
                                        </p:tav>
                                      </p:tavLst>
                                    </p:anim>
                                    <p:anim calcmode="lin" valueType="num">
                                      <p:cBhvr>
                                        <p:cTn id="30" dur="600" fill="hold"/>
                                        <p:tgtEl>
                                          <p:spTgt spid="51"/>
                                        </p:tgtEl>
                                        <p:attrNameLst>
                                          <p:attrName>ppt_y</p:attrName>
                                        </p:attrNameLst>
                                      </p:cBhvr>
                                      <p:tavLst>
                                        <p:tav tm="0">
                                          <p:val>
                                            <p:strVal val="#ppt_y-.1"/>
                                          </p:val>
                                        </p:tav>
                                        <p:tav tm="100000">
                                          <p:val>
                                            <p:strVal val="#ppt_y"/>
                                          </p:val>
                                        </p:tav>
                                      </p:tavLst>
                                    </p:anim>
                                  </p:childTnLst>
                                </p:cTn>
                              </p:par>
                              <p:par>
                                <p:cTn id="31" presetID="47" presetClass="entr" presetSubtype="0" fill="hold" grpId="0" nodeType="withEffect">
                                  <p:stCondLst>
                                    <p:cond delay="0"/>
                                  </p:stCondLst>
                                  <p:childTnLst>
                                    <p:set>
                                      <p:cBhvr>
                                        <p:cTn id="32" dur="1" fill="hold">
                                          <p:stCondLst>
                                            <p:cond delay="0"/>
                                          </p:stCondLst>
                                        </p:cTn>
                                        <p:tgtEl>
                                          <p:spTgt spid="76"/>
                                        </p:tgtEl>
                                        <p:attrNameLst>
                                          <p:attrName>style.visibility</p:attrName>
                                        </p:attrNameLst>
                                      </p:cBhvr>
                                      <p:to>
                                        <p:strVal val="visible"/>
                                      </p:to>
                                    </p:set>
                                    <p:animEffect>
                                      <p:cBhvr>
                                        <p:cTn id="33" dur="600"/>
                                        <p:tgtEl>
                                          <p:spTgt spid="76"/>
                                        </p:tgtEl>
                                      </p:cBhvr>
                                    </p:animEffect>
                                    <p:anim calcmode="lin" valueType="num">
                                      <p:cBhvr>
                                        <p:cTn id="34" dur="600" fill="hold"/>
                                        <p:tgtEl>
                                          <p:spTgt spid="76"/>
                                        </p:tgtEl>
                                        <p:attrNameLst>
                                          <p:attrName>ppt_x</p:attrName>
                                        </p:attrNameLst>
                                      </p:cBhvr>
                                      <p:tavLst>
                                        <p:tav tm="0">
                                          <p:val>
                                            <p:strVal val="#ppt_x"/>
                                          </p:val>
                                        </p:tav>
                                        <p:tav tm="100000">
                                          <p:val>
                                            <p:strVal val="#ppt_x"/>
                                          </p:val>
                                        </p:tav>
                                      </p:tavLst>
                                    </p:anim>
                                    <p:anim calcmode="lin" valueType="num">
                                      <p:cBhvr>
                                        <p:cTn id="35" dur="600" fill="hold"/>
                                        <p:tgtEl>
                                          <p:spTgt spid="76"/>
                                        </p:tgtEl>
                                        <p:attrNameLst>
                                          <p:attrName>ppt_y</p:attrName>
                                        </p:attrNameLst>
                                      </p:cBhvr>
                                      <p:tavLst>
                                        <p:tav tm="0">
                                          <p:val>
                                            <p:strVal val="#ppt_y-.1"/>
                                          </p:val>
                                        </p:tav>
                                        <p:tav tm="100000">
                                          <p:val>
                                            <p:strVal val="#ppt_y"/>
                                          </p:val>
                                        </p:tav>
                                      </p:tavLst>
                                    </p:anim>
                                  </p:childTnLst>
                                </p:cTn>
                              </p:par>
                            </p:childTnLst>
                          </p:cTn>
                        </p:par>
                        <p:par>
                          <p:cTn id="36" fill="hold">
                            <p:stCondLst>
                              <p:cond delay="900"/>
                            </p:stCondLst>
                            <p:childTnLst>
                              <p:par>
                                <p:cTn id="37" presetID="10" presetClass="entr" presetSubtype="0" fill="hold" grpId="0" nodeType="afterEffect">
                                  <p:stCondLst>
                                    <p:cond delay="0"/>
                                  </p:stCondLst>
                                  <p:childTnLst>
                                    <p:set>
                                      <p:cBhvr>
                                        <p:cTn id="38" dur="1" fill="hold">
                                          <p:stCondLst>
                                            <p:cond delay="0"/>
                                          </p:stCondLst>
                                        </p:cTn>
                                        <p:tgtEl>
                                          <p:spTgt spid="64"/>
                                        </p:tgtEl>
                                        <p:attrNameLst>
                                          <p:attrName>style.visibility</p:attrName>
                                        </p:attrNameLst>
                                      </p:cBhvr>
                                      <p:to>
                                        <p:strVal val="visible"/>
                                      </p:to>
                                    </p:set>
                                    <p:anim calcmode="lin" valueType="num">
                                      <p:cBhvr>
                                        <p:cTn id="39" dur="300" fill="hold"/>
                                        <p:tgtEl>
                                          <p:spTgt spid="64"/>
                                        </p:tgtEl>
                                        <p:attrNameLst>
                                          <p:attrName>ppt_w</p:attrName>
                                        </p:attrNameLst>
                                      </p:cBhvr>
                                      <p:tavLst>
                                        <p:tav tm="0">
                                          <p:val>
                                            <p:fltVal val="0"/>
                                          </p:val>
                                        </p:tav>
                                        <p:tav tm="100000">
                                          <p:val>
                                            <p:strVal val="#ppt_w"/>
                                          </p:val>
                                        </p:tav>
                                      </p:tavLst>
                                    </p:anim>
                                    <p:anim calcmode="lin" valueType="num">
                                      <p:cBhvr>
                                        <p:cTn id="40" dur="300" fill="hold"/>
                                        <p:tgtEl>
                                          <p:spTgt spid="64"/>
                                        </p:tgtEl>
                                        <p:attrNameLst>
                                          <p:attrName>ppt_h</p:attrName>
                                        </p:attrNameLst>
                                      </p:cBhvr>
                                      <p:tavLst>
                                        <p:tav tm="0">
                                          <p:val>
                                            <p:fltVal val="0"/>
                                          </p:val>
                                        </p:tav>
                                        <p:tav tm="100000">
                                          <p:val>
                                            <p:strVal val="#ppt_h"/>
                                          </p:val>
                                        </p:tav>
                                      </p:tavLst>
                                    </p:anim>
                                    <p:animEffect>
                                      <p:cBhvr>
                                        <p:cTn id="41" dur="300"/>
                                        <p:tgtEl>
                                          <p:spTgt spid="64"/>
                                        </p:tgtEl>
                                      </p:cBhvr>
                                    </p:animEffect>
                                  </p:childTnLst>
                                </p:cTn>
                              </p:par>
                              <p:par>
                                <p:cTn id="42" presetID="10" presetClass="entr" presetSubtype="0" fill="hold" nodeType="withEffect">
                                  <p:stCondLst>
                                    <p:cond delay="0"/>
                                  </p:stCondLst>
                                  <p:childTnLst>
                                    <p:set>
                                      <p:cBhvr>
                                        <p:cTn id="43" dur="1" fill="hold">
                                          <p:stCondLst>
                                            <p:cond delay="0"/>
                                          </p:stCondLst>
                                        </p:cTn>
                                        <p:tgtEl>
                                          <p:spTgt spid="52"/>
                                        </p:tgtEl>
                                        <p:attrNameLst>
                                          <p:attrName>style.visibility</p:attrName>
                                        </p:attrNameLst>
                                      </p:cBhvr>
                                      <p:to>
                                        <p:strVal val="visible"/>
                                      </p:to>
                                    </p:set>
                                    <p:anim calcmode="lin" valueType="num">
                                      <p:cBhvr>
                                        <p:cTn id="44" dur="300" fill="hold"/>
                                        <p:tgtEl>
                                          <p:spTgt spid="52"/>
                                        </p:tgtEl>
                                        <p:attrNameLst>
                                          <p:attrName>ppt_w</p:attrName>
                                        </p:attrNameLst>
                                      </p:cBhvr>
                                      <p:tavLst>
                                        <p:tav tm="0">
                                          <p:val>
                                            <p:fltVal val="0"/>
                                          </p:val>
                                        </p:tav>
                                        <p:tav tm="100000">
                                          <p:val>
                                            <p:strVal val="#ppt_w"/>
                                          </p:val>
                                        </p:tav>
                                      </p:tavLst>
                                    </p:anim>
                                    <p:anim calcmode="lin" valueType="num">
                                      <p:cBhvr>
                                        <p:cTn id="45" dur="300" fill="hold"/>
                                        <p:tgtEl>
                                          <p:spTgt spid="52"/>
                                        </p:tgtEl>
                                        <p:attrNameLst>
                                          <p:attrName>ppt_h</p:attrName>
                                        </p:attrNameLst>
                                      </p:cBhvr>
                                      <p:tavLst>
                                        <p:tav tm="0">
                                          <p:val>
                                            <p:fltVal val="0"/>
                                          </p:val>
                                        </p:tav>
                                        <p:tav tm="100000">
                                          <p:val>
                                            <p:strVal val="#ppt_h"/>
                                          </p:val>
                                        </p:tav>
                                      </p:tavLst>
                                    </p:anim>
                                    <p:animEffect>
                                      <p:cBhvr>
                                        <p:cTn id="46" dur="300"/>
                                        <p:tgtEl>
                                          <p:spTgt spid="52"/>
                                        </p:tgtEl>
                                      </p:cBhvr>
                                    </p:animEffect>
                                  </p:childTnLst>
                                </p:cTn>
                              </p:par>
                            </p:childTnLst>
                          </p:cTn>
                        </p:par>
                        <p:par>
                          <p:cTn id="47" fill="hold">
                            <p:stCondLst>
                              <p:cond delay="1200"/>
                            </p:stCondLst>
                            <p:childTnLst>
                              <p:par>
                                <p:cTn id="48" presetID="47" presetClass="entr" presetSubtype="0" fill="hold" grpId="0" nodeType="afterEffect">
                                  <p:stCondLst>
                                    <p:cond delay="0"/>
                                  </p:stCondLst>
                                  <p:childTnLst>
                                    <p:set>
                                      <p:cBhvr>
                                        <p:cTn id="49" dur="1" fill="hold">
                                          <p:stCondLst>
                                            <p:cond delay="0"/>
                                          </p:stCondLst>
                                        </p:cTn>
                                        <p:tgtEl>
                                          <p:spTgt spid="71"/>
                                        </p:tgtEl>
                                        <p:attrNameLst>
                                          <p:attrName>style.visibility</p:attrName>
                                        </p:attrNameLst>
                                      </p:cBhvr>
                                      <p:to>
                                        <p:strVal val="visible"/>
                                      </p:to>
                                    </p:set>
                                    <p:animEffect>
                                      <p:cBhvr>
                                        <p:cTn id="50" dur="600"/>
                                        <p:tgtEl>
                                          <p:spTgt spid="71"/>
                                        </p:tgtEl>
                                      </p:cBhvr>
                                    </p:animEffect>
                                    <p:anim calcmode="lin" valueType="num">
                                      <p:cBhvr>
                                        <p:cTn id="51" dur="600" fill="hold"/>
                                        <p:tgtEl>
                                          <p:spTgt spid="71"/>
                                        </p:tgtEl>
                                        <p:attrNameLst>
                                          <p:attrName>ppt_x</p:attrName>
                                        </p:attrNameLst>
                                      </p:cBhvr>
                                      <p:tavLst>
                                        <p:tav tm="0">
                                          <p:val>
                                            <p:strVal val="#ppt_x"/>
                                          </p:val>
                                        </p:tav>
                                        <p:tav tm="100000">
                                          <p:val>
                                            <p:strVal val="#ppt_x"/>
                                          </p:val>
                                        </p:tav>
                                      </p:tavLst>
                                    </p:anim>
                                    <p:anim calcmode="lin" valueType="num">
                                      <p:cBhvr>
                                        <p:cTn id="52" dur="600" fill="hold"/>
                                        <p:tgtEl>
                                          <p:spTgt spid="71"/>
                                        </p:tgtEl>
                                        <p:attrNameLst>
                                          <p:attrName>ppt_y</p:attrName>
                                        </p:attrNameLst>
                                      </p:cBhvr>
                                      <p:tavLst>
                                        <p:tav tm="0">
                                          <p:val>
                                            <p:strVal val="#ppt_y-.1"/>
                                          </p:val>
                                        </p:tav>
                                        <p:tav tm="100000">
                                          <p:val>
                                            <p:strVal val="#ppt_y"/>
                                          </p:val>
                                        </p:tav>
                                      </p:tavLst>
                                    </p:anim>
                                  </p:childTnLst>
                                </p:cTn>
                              </p:par>
                              <p:par>
                                <p:cTn id="53" presetID="47" presetClass="entr" presetSubtype="0" fill="hold" grpId="0" nodeType="withEffect">
                                  <p:stCondLst>
                                    <p:cond delay="0"/>
                                  </p:stCondLst>
                                  <p:childTnLst>
                                    <p:set>
                                      <p:cBhvr>
                                        <p:cTn id="54" dur="1" fill="hold">
                                          <p:stCondLst>
                                            <p:cond delay="0"/>
                                          </p:stCondLst>
                                        </p:cTn>
                                        <p:tgtEl>
                                          <p:spTgt spid="70"/>
                                        </p:tgtEl>
                                        <p:attrNameLst>
                                          <p:attrName>style.visibility</p:attrName>
                                        </p:attrNameLst>
                                      </p:cBhvr>
                                      <p:to>
                                        <p:strVal val="visible"/>
                                      </p:to>
                                    </p:set>
                                    <p:animEffect>
                                      <p:cBhvr>
                                        <p:cTn id="55" dur="600"/>
                                        <p:tgtEl>
                                          <p:spTgt spid="70"/>
                                        </p:tgtEl>
                                      </p:cBhvr>
                                    </p:animEffect>
                                    <p:anim calcmode="lin" valueType="num">
                                      <p:cBhvr>
                                        <p:cTn id="56" dur="600" fill="hold"/>
                                        <p:tgtEl>
                                          <p:spTgt spid="70"/>
                                        </p:tgtEl>
                                        <p:attrNameLst>
                                          <p:attrName>ppt_x</p:attrName>
                                        </p:attrNameLst>
                                      </p:cBhvr>
                                      <p:tavLst>
                                        <p:tav tm="0">
                                          <p:val>
                                            <p:strVal val="#ppt_x"/>
                                          </p:val>
                                        </p:tav>
                                        <p:tav tm="100000">
                                          <p:val>
                                            <p:strVal val="#ppt_x"/>
                                          </p:val>
                                        </p:tav>
                                      </p:tavLst>
                                    </p:anim>
                                    <p:anim calcmode="lin" valueType="num">
                                      <p:cBhvr>
                                        <p:cTn id="57" dur="600" fill="hold"/>
                                        <p:tgtEl>
                                          <p:spTgt spid="70"/>
                                        </p:tgtEl>
                                        <p:attrNameLst>
                                          <p:attrName>ppt_y</p:attrName>
                                        </p:attrNameLst>
                                      </p:cBhvr>
                                      <p:tavLst>
                                        <p:tav tm="0">
                                          <p:val>
                                            <p:strVal val="#ppt_y-.1"/>
                                          </p:val>
                                        </p:tav>
                                        <p:tav tm="100000">
                                          <p:val>
                                            <p:strVal val="#ppt_y"/>
                                          </p:val>
                                        </p:tav>
                                      </p:tavLst>
                                    </p:anim>
                                  </p:childTnLst>
                                </p:cTn>
                              </p:par>
                              <p:par>
                                <p:cTn id="58" presetID="42" presetClass="entr" presetSubtype="0" fill="hold" grpId="0" nodeType="withEffect">
                                  <p:stCondLst>
                                    <p:cond delay="0"/>
                                  </p:stCondLst>
                                  <p:childTnLst>
                                    <p:set>
                                      <p:cBhvr>
                                        <p:cTn id="59" dur="1" fill="hold">
                                          <p:stCondLst>
                                            <p:cond delay="0"/>
                                          </p:stCondLst>
                                        </p:cTn>
                                        <p:tgtEl>
                                          <p:spTgt spid="55"/>
                                        </p:tgtEl>
                                        <p:attrNameLst>
                                          <p:attrName>style.visibility</p:attrName>
                                        </p:attrNameLst>
                                      </p:cBhvr>
                                      <p:to>
                                        <p:strVal val="visible"/>
                                      </p:to>
                                    </p:set>
                                    <p:animEffect>
                                      <p:cBhvr>
                                        <p:cTn id="60" dur="600"/>
                                        <p:tgtEl>
                                          <p:spTgt spid="55"/>
                                        </p:tgtEl>
                                      </p:cBhvr>
                                    </p:animEffect>
                                    <p:anim calcmode="lin" valueType="num">
                                      <p:cBhvr>
                                        <p:cTn id="61" dur="600" fill="hold"/>
                                        <p:tgtEl>
                                          <p:spTgt spid="55"/>
                                        </p:tgtEl>
                                        <p:attrNameLst>
                                          <p:attrName>ppt_x</p:attrName>
                                        </p:attrNameLst>
                                      </p:cBhvr>
                                      <p:tavLst>
                                        <p:tav tm="0">
                                          <p:val>
                                            <p:strVal val="#ppt_x"/>
                                          </p:val>
                                        </p:tav>
                                        <p:tav tm="100000">
                                          <p:val>
                                            <p:strVal val="#ppt_x"/>
                                          </p:val>
                                        </p:tav>
                                      </p:tavLst>
                                    </p:anim>
                                    <p:anim calcmode="lin" valueType="num">
                                      <p:cBhvr>
                                        <p:cTn id="62" dur="600" fill="hold"/>
                                        <p:tgtEl>
                                          <p:spTgt spid="55"/>
                                        </p:tgtEl>
                                        <p:attrNameLst>
                                          <p:attrName>ppt_y</p:attrName>
                                        </p:attrNameLst>
                                      </p:cBhvr>
                                      <p:tavLst>
                                        <p:tav tm="0">
                                          <p:val>
                                            <p:strVal val="#ppt_y+.1"/>
                                          </p:val>
                                        </p:tav>
                                        <p:tav tm="100000">
                                          <p:val>
                                            <p:strVal val="#ppt_y"/>
                                          </p:val>
                                        </p:tav>
                                      </p:tavLst>
                                    </p:anim>
                                  </p:childTnLst>
                                </p:cTn>
                              </p:par>
                              <p:par>
                                <p:cTn id="63" presetID="42" presetClass="entr" presetSubtype="0" fill="hold" grpId="0" nodeType="withEffect">
                                  <p:stCondLst>
                                    <p:cond delay="0"/>
                                  </p:stCondLst>
                                  <p:childTnLst>
                                    <p:set>
                                      <p:cBhvr>
                                        <p:cTn id="64" dur="1" fill="hold">
                                          <p:stCondLst>
                                            <p:cond delay="0"/>
                                          </p:stCondLst>
                                        </p:cTn>
                                        <p:tgtEl>
                                          <p:spTgt spid="78"/>
                                        </p:tgtEl>
                                        <p:attrNameLst>
                                          <p:attrName>style.visibility</p:attrName>
                                        </p:attrNameLst>
                                      </p:cBhvr>
                                      <p:to>
                                        <p:strVal val="visible"/>
                                      </p:to>
                                    </p:set>
                                    <p:animEffect>
                                      <p:cBhvr>
                                        <p:cTn id="65" dur="600"/>
                                        <p:tgtEl>
                                          <p:spTgt spid="78"/>
                                        </p:tgtEl>
                                      </p:cBhvr>
                                    </p:animEffect>
                                    <p:anim calcmode="lin" valueType="num">
                                      <p:cBhvr>
                                        <p:cTn id="66" dur="600" fill="hold"/>
                                        <p:tgtEl>
                                          <p:spTgt spid="78"/>
                                        </p:tgtEl>
                                        <p:attrNameLst>
                                          <p:attrName>ppt_x</p:attrName>
                                        </p:attrNameLst>
                                      </p:cBhvr>
                                      <p:tavLst>
                                        <p:tav tm="0">
                                          <p:val>
                                            <p:strVal val="#ppt_x"/>
                                          </p:val>
                                        </p:tav>
                                        <p:tav tm="100000">
                                          <p:val>
                                            <p:strVal val="#ppt_x"/>
                                          </p:val>
                                        </p:tav>
                                      </p:tavLst>
                                    </p:anim>
                                    <p:anim calcmode="lin" valueType="num">
                                      <p:cBhvr>
                                        <p:cTn id="67" dur="600" fill="hold"/>
                                        <p:tgtEl>
                                          <p:spTgt spid="78"/>
                                        </p:tgtEl>
                                        <p:attrNameLst>
                                          <p:attrName>ppt_y</p:attrName>
                                        </p:attrNameLst>
                                      </p:cBhvr>
                                      <p:tavLst>
                                        <p:tav tm="0">
                                          <p:val>
                                            <p:strVal val="#ppt_y+.1"/>
                                          </p:val>
                                        </p:tav>
                                        <p:tav tm="100000">
                                          <p:val>
                                            <p:strVal val="#ppt_y"/>
                                          </p:val>
                                        </p:tav>
                                      </p:tavLst>
                                    </p:anim>
                                  </p:childTnLst>
                                </p:cTn>
                              </p:par>
                            </p:childTnLst>
                          </p:cTn>
                        </p:par>
                        <p:par>
                          <p:cTn id="68" fill="hold">
                            <p:stCondLst>
                              <p:cond delay="1800"/>
                            </p:stCondLst>
                            <p:childTnLst>
                              <p:par>
                                <p:cTn id="69" presetID="10" presetClass="entr" presetSubtype="0" fill="hold" grpId="0" nodeType="afterEffect">
                                  <p:stCondLst>
                                    <p:cond delay="0"/>
                                  </p:stCondLst>
                                  <p:childTnLst>
                                    <p:set>
                                      <p:cBhvr>
                                        <p:cTn id="70" dur="1" fill="hold">
                                          <p:stCondLst>
                                            <p:cond delay="0"/>
                                          </p:stCondLst>
                                        </p:cTn>
                                        <p:tgtEl>
                                          <p:spTgt spid="65"/>
                                        </p:tgtEl>
                                        <p:attrNameLst>
                                          <p:attrName>style.visibility</p:attrName>
                                        </p:attrNameLst>
                                      </p:cBhvr>
                                      <p:to>
                                        <p:strVal val="visible"/>
                                      </p:to>
                                    </p:set>
                                    <p:anim calcmode="lin" valueType="num">
                                      <p:cBhvr>
                                        <p:cTn id="71" dur="300" fill="hold"/>
                                        <p:tgtEl>
                                          <p:spTgt spid="65"/>
                                        </p:tgtEl>
                                        <p:attrNameLst>
                                          <p:attrName>ppt_w</p:attrName>
                                        </p:attrNameLst>
                                      </p:cBhvr>
                                      <p:tavLst>
                                        <p:tav tm="0">
                                          <p:val>
                                            <p:fltVal val="0"/>
                                          </p:val>
                                        </p:tav>
                                        <p:tav tm="100000">
                                          <p:val>
                                            <p:strVal val="#ppt_w"/>
                                          </p:val>
                                        </p:tav>
                                      </p:tavLst>
                                    </p:anim>
                                    <p:anim calcmode="lin" valueType="num">
                                      <p:cBhvr>
                                        <p:cTn id="72" dur="300" fill="hold"/>
                                        <p:tgtEl>
                                          <p:spTgt spid="65"/>
                                        </p:tgtEl>
                                        <p:attrNameLst>
                                          <p:attrName>ppt_h</p:attrName>
                                        </p:attrNameLst>
                                      </p:cBhvr>
                                      <p:tavLst>
                                        <p:tav tm="0">
                                          <p:val>
                                            <p:fltVal val="0"/>
                                          </p:val>
                                        </p:tav>
                                        <p:tav tm="100000">
                                          <p:val>
                                            <p:strVal val="#ppt_h"/>
                                          </p:val>
                                        </p:tav>
                                      </p:tavLst>
                                    </p:anim>
                                    <p:animEffect>
                                      <p:cBhvr>
                                        <p:cTn id="73" dur="300"/>
                                        <p:tgtEl>
                                          <p:spTgt spid="65"/>
                                        </p:tgtEl>
                                      </p:cBhvr>
                                    </p:animEffect>
                                  </p:childTnLst>
                                </p:cTn>
                              </p:par>
                              <p:par>
                                <p:cTn id="74" presetID="10" presetClass="entr" presetSubtype="0" fill="hold" nodeType="withEffect">
                                  <p:stCondLst>
                                    <p:cond delay="0"/>
                                  </p:stCondLst>
                                  <p:childTnLst>
                                    <p:set>
                                      <p:cBhvr>
                                        <p:cTn id="75" dur="1" fill="hold">
                                          <p:stCondLst>
                                            <p:cond delay="0"/>
                                          </p:stCondLst>
                                        </p:cTn>
                                        <p:tgtEl>
                                          <p:spTgt spid="56"/>
                                        </p:tgtEl>
                                        <p:attrNameLst>
                                          <p:attrName>style.visibility</p:attrName>
                                        </p:attrNameLst>
                                      </p:cBhvr>
                                      <p:to>
                                        <p:strVal val="visible"/>
                                      </p:to>
                                    </p:set>
                                    <p:anim calcmode="lin" valueType="num">
                                      <p:cBhvr>
                                        <p:cTn id="76" dur="300" fill="hold"/>
                                        <p:tgtEl>
                                          <p:spTgt spid="56"/>
                                        </p:tgtEl>
                                        <p:attrNameLst>
                                          <p:attrName>ppt_w</p:attrName>
                                        </p:attrNameLst>
                                      </p:cBhvr>
                                      <p:tavLst>
                                        <p:tav tm="0">
                                          <p:val>
                                            <p:fltVal val="0"/>
                                          </p:val>
                                        </p:tav>
                                        <p:tav tm="100000">
                                          <p:val>
                                            <p:strVal val="#ppt_w"/>
                                          </p:val>
                                        </p:tav>
                                      </p:tavLst>
                                    </p:anim>
                                    <p:anim calcmode="lin" valueType="num">
                                      <p:cBhvr>
                                        <p:cTn id="77" dur="300" fill="hold"/>
                                        <p:tgtEl>
                                          <p:spTgt spid="56"/>
                                        </p:tgtEl>
                                        <p:attrNameLst>
                                          <p:attrName>ppt_h</p:attrName>
                                        </p:attrNameLst>
                                      </p:cBhvr>
                                      <p:tavLst>
                                        <p:tav tm="0">
                                          <p:val>
                                            <p:fltVal val="0"/>
                                          </p:val>
                                        </p:tav>
                                        <p:tav tm="100000">
                                          <p:val>
                                            <p:strVal val="#ppt_h"/>
                                          </p:val>
                                        </p:tav>
                                      </p:tavLst>
                                    </p:anim>
                                    <p:animEffect>
                                      <p:cBhvr>
                                        <p:cTn id="78" dur="300"/>
                                        <p:tgtEl>
                                          <p:spTgt spid="56"/>
                                        </p:tgtEl>
                                      </p:cBhvr>
                                    </p:animEffect>
                                  </p:childTnLst>
                                </p:cTn>
                              </p:par>
                            </p:childTnLst>
                          </p:cTn>
                        </p:par>
                        <p:par>
                          <p:cTn id="79" fill="hold">
                            <p:stCondLst>
                              <p:cond delay="2100"/>
                            </p:stCondLst>
                            <p:childTnLst>
                              <p:par>
                                <p:cTn id="80" presetID="42" presetClass="entr" presetSubtype="0" fill="hold" grpId="0" nodeType="afterEffect">
                                  <p:stCondLst>
                                    <p:cond delay="0"/>
                                  </p:stCondLst>
                                  <p:childTnLst>
                                    <p:set>
                                      <p:cBhvr>
                                        <p:cTn id="81" dur="1" fill="hold">
                                          <p:stCondLst>
                                            <p:cond delay="0"/>
                                          </p:stCondLst>
                                        </p:cTn>
                                        <p:tgtEl>
                                          <p:spTgt spid="73"/>
                                        </p:tgtEl>
                                        <p:attrNameLst>
                                          <p:attrName>style.visibility</p:attrName>
                                        </p:attrNameLst>
                                      </p:cBhvr>
                                      <p:to>
                                        <p:strVal val="visible"/>
                                      </p:to>
                                    </p:set>
                                    <p:animEffect>
                                      <p:cBhvr>
                                        <p:cTn id="82" dur="600"/>
                                        <p:tgtEl>
                                          <p:spTgt spid="73"/>
                                        </p:tgtEl>
                                      </p:cBhvr>
                                    </p:animEffect>
                                    <p:anim calcmode="lin" valueType="num">
                                      <p:cBhvr>
                                        <p:cTn id="83" dur="600" fill="hold"/>
                                        <p:tgtEl>
                                          <p:spTgt spid="73"/>
                                        </p:tgtEl>
                                        <p:attrNameLst>
                                          <p:attrName>ppt_x</p:attrName>
                                        </p:attrNameLst>
                                      </p:cBhvr>
                                      <p:tavLst>
                                        <p:tav tm="0">
                                          <p:val>
                                            <p:strVal val="#ppt_x"/>
                                          </p:val>
                                        </p:tav>
                                        <p:tav tm="100000">
                                          <p:val>
                                            <p:strVal val="#ppt_x"/>
                                          </p:val>
                                        </p:tav>
                                      </p:tavLst>
                                    </p:anim>
                                    <p:anim calcmode="lin" valueType="num">
                                      <p:cBhvr>
                                        <p:cTn id="84" dur="600" fill="hold"/>
                                        <p:tgtEl>
                                          <p:spTgt spid="73"/>
                                        </p:tgtEl>
                                        <p:attrNameLst>
                                          <p:attrName>ppt_y</p:attrName>
                                        </p:attrNameLst>
                                      </p:cBhvr>
                                      <p:tavLst>
                                        <p:tav tm="0">
                                          <p:val>
                                            <p:strVal val="#ppt_y+.1"/>
                                          </p:val>
                                        </p:tav>
                                        <p:tav tm="100000">
                                          <p:val>
                                            <p:strVal val="#ppt_y"/>
                                          </p:val>
                                        </p:tav>
                                      </p:tavLst>
                                    </p:anim>
                                  </p:childTnLst>
                                </p:cTn>
                              </p:par>
                              <p:par>
                                <p:cTn id="85" presetID="42" presetClass="entr" presetSubtype="0" fill="hold" grpId="0" nodeType="withEffect">
                                  <p:stCondLst>
                                    <p:cond delay="0"/>
                                  </p:stCondLst>
                                  <p:childTnLst>
                                    <p:set>
                                      <p:cBhvr>
                                        <p:cTn id="86" dur="1" fill="hold">
                                          <p:stCondLst>
                                            <p:cond delay="0"/>
                                          </p:stCondLst>
                                        </p:cTn>
                                        <p:tgtEl>
                                          <p:spTgt spid="72"/>
                                        </p:tgtEl>
                                        <p:attrNameLst>
                                          <p:attrName>style.visibility</p:attrName>
                                        </p:attrNameLst>
                                      </p:cBhvr>
                                      <p:to>
                                        <p:strVal val="visible"/>
                                      </p:to>
                                    </p:set>
                                    <p:animEffect>
                                      <p:cBhvr>
                                        <p:cTn id="87" dur="600"/>
                                        <p:tgtEl>
                                          <p:spTgt spid="72"/>
                                        </p:tgtEl>
                                      </p:cBhvr>
                                    </p:animEffect>
                                    <p:anim calcmode="lin" valueType="num">
                                      <p:cBhvr>
                                        <p:cTn id="88" dur="600" fill="hold"/>
                                        <p:tgtEl>
                                          <p:spTgt spid="72"/>
                                        </p:tgtEl>
                                        <p:attrNameLst>
                                          <p:attrName>ppt_x</p:attrName>
                                        </p:attrNameLst>
                                      </p:cBhvr>
                                      <p:tavLst>
                                        <p:tav tm="0">
                                          <p:val>
                                            <p:strVal val="#ppt_x"/>
                                          </p:val>
                                        </p:tav>
                                        <p:tav tm="100000">
                                          <p:val>
                                            <p:strVal val="#ppt_x"/>
                                          </p:val>
                                        </p:tav>
                                      </p:tavLst>
                                    </p:anim>
                                    <p:anim calcmode="lin" valueType="num">
                                      <p:cBhvr>
                                        <p:cTn id="89" dur="600" fill="hold"/>
                                        <p:tgtEl>
                                          <p:spTgt spid="72"/>
                                        </p:tgtEl>
                                        <p:attrNameLst>
                                          <p:attrName>ppt_y</p:attrName>
                                        </p:attrNameLst>
                                      </p:cBhvr>
                                      <p:tavLst>
                                        <p:tav tm="0">
                                          <p:val>
                                            <p:strVal val="#ppt_y+.1"/>
                                          </p:val>
                                        </p:tav>
                                        <p:tav tm="100000">
                                          <p:val>
                                            <p:strVal val="#ppt_y"/>
                                          </p:val>
                                        </p:tav>
                                      </p:tavLst>
                                    </p:anim>
                                  </p:childTnLst>
                                </p:cTn>
                              </p:par>
                              <p:par>
                                <p:cTn id="90" presetID="47" presetClass="entr" presetSubtype="0" fill="hold" grpId="0" nodeType="withEffect">
                                  <p:stCondLst>
                                    <p:cond delay="0"/>
                                  </p:stCondLst>
                                  <p:childTnLst>
                                    <p:set>
                                      <p:cBhvr>
                                        <p:cTn id="91" dur="1" fill="hold">
                                          <p:stCondLst>
                                            <p:cond delay="0"/>
                                          </p:stCondLst>
                                        </p:cTn>
                                        <p:tgtEl>
                                          <p:spTgt spid="59"/>
                                        </p:tgtEl>
                                        <p:attrNameLst>
                                          <p:attrName>style.visibility</p:attrName>
                                        </p:attrNameLst>
                                      </p:cBhvr>
                                      <p:to>
                                        <p:strVal val="visible"/>
                                      </p:to>
                                    </p:set>
                                    <p:animEffect>
                                      <p:cBhvr>
                                        <p:cTn id="92" dur="600"/>
                                        <p:tgtEl>
                                          <p:spTgt spid="59"/>
                                        </p:tgtEl>
                                      </p:cBhvr>
                                    </p:animEffect>
                                    <p:anim calcmode="lin" valueType="num">
                                      <p:cBhvr>
                                        <p:cTn id="93" dur="600" fill="hold"/>
                                        <p:tgtEl>
                                          <p:spTgt spid="59"/>
                                        </p:tgtEl>
                                        <p:attrNameLst>
                                          <p:attrName>ppt_x</p:attrName>
                                        </p:attrNameLst>
                                      </p:cBhvr>
                                      <p:tavLst>
                                        <p:tav tm="0">
                                          <p:val>
                                            <p:strVal val="#ppt_x"/>
                                          </p:val>
                                        </p:tav>
                                        <p:tav tm="100000">
                                          <p:val>
                                            <p:strVal val="#ppt_x"/>
                                          </p:val>
                                        </p:tav>
                                      </p:tavLst>
                                    </p:anim>
                                    <p:anim calcmode="lin" valueType="num">
                                      <p:cBhvr>
                                        <p:cTn id="94" dur="600" fill="hold"/>
                                        <p:tgtEl>
                                          <p:spTgt spid="59"/>
                                        </p:tgtEl>
                                        <p:attrNameLst>
                                          <p:attrName>ppt_y</p:attrName>
                                        </p:attrNameLst>
                                      </p:cBhvr>
                                      <p:tavLst>
                                        <p:tav tm="0">
                                          <p:val>
                                            <p:strVal val="#ppt_y-.1"/>
                                          </p:val>
                                        </p:tav>
                                        <p:tav tm="100000">
                                          <p:val>
                                            <p:strVal val="#ppt_y"/>
                                          </p:val>
                                        </p:tav>
                                      </p:tavLst>
                                    </p:anim>
                                  </p:childTnLst>
                                </p:cTn>
                              </p:par>
                              <p:par>
                                <p:cTn id="95" presetID="47" presetClass="entr" presetSubtype="0" fill="hold" grpId="0" nodeType="withEffect">
                                  <p:stCondLst>
                                    <p:cond delay="0"/>
                                  </p:stCondLst>
                                  <p:childTnLst>
                                    <p:set>
                                      <p:cBhvr>
                                        <p:cTn id="96" dur="1" fill="hold">
                                          <p:stCondLst>
                                            <p:cond delay="0"/>
                                          </p:stCondLst>
                                        </p:cTn>
                                        <p:tgtEl>
                                          <p:spTgt spid="77"/>
                                        </p:tgtEl>
                                        <p:attrNameLst>
                                          <p:attrName>style.visibility</p:attrName>
                                        </p:attrNameLst>
                                      </p:cBhvr>
                                      <p:to>
                                        <p:strVal val="visible"/>
                                      </p:to>
                                    </p:set>
                                    <p:animEffect>
                                      <p:cBhvr>
                                        <p:cTn id="97" dur="600"/>
                                        <p:tgtEl>
                                          <p:spTgt spid="77"/>
                                        </p:tgtEl>
                                      </p:cBhvr>
                                    </p:animEffect>
                                    <p:anim calcmode="lin" valueType="num">
                                      <p:cBhvr>
                                        <p:cTn id="98" dur="600" fill="hold"/>
                                        <p:tgtEl>
                                          <p:spTgt spid="77"/>
                                        </p:tgtEl>
                                        <p:attrNameLst>
                                          <p:attrName>ppt_x</p:attrName>
                                        </p:attrNameLst>
                                      </p:cBhvr>
                                      <p:tavLst>
                                        <p:tav tm="0">
                                          <p:val>
                                            <p:strVal val="#ppt_x"/>
                                          </p:val>
                                        </p:tav>
                                        <p:tav tm="100000">
                                          <p:val>
                                            <p:strVal val="#ppt_x"/>
                                          </p:val>
                                        </p:tav>
                                      </p:tavLst>
                                    </p:anim>
                                    <p:anim calcmode="lin" valueType="num">
                                      <p:cBhvr>
                                        <p:cTn id="99" dur="600" fill="hold"/>
                                        <p:tgtEl>
                                          <p:spTgt spid="77"/>
                                        </p:tgtEl>
                                        <p:attrNameLst>
                                          <p:attrName>ppt_y</p:attrName>
                                        </p:attrNameLst>
                                      </p:cBhvr>
                                      <p:tavLst>
                                        <p:tav tm="0">
                                          <p:val>
                                            <p:strVal val="#ppt_y-.1"/>
                                          </p:val>
                                        </p:tav>
                                        <p:tav tm="100000">
                                          <p:val>
                                            <p:strVal val="#ppt_y"/>
                                          </p:val>
                                        </p:tav>
                                      </p:tavLst>
                                    </p:anim>
                                  </p:childTnLst>
                                </p:cTn>
                              </p:par>
                            </p:childTnLst>
                          </p:cTn>
                        </p:par>
                        <p:par>
                          <p:cTn id="100" fill="hold">
                            <p:stCondLst>
                              <p:cond delay="2700"/>
                            </p:stCondLst>
                            <p:childTnLst>
                              <p:par>
                                <p:cTn id="101" presetID="10" presetClass="entr" presetSubtype="0" fill="hold" grpId="0" nodeType="afterEffect">
                                  <p:stCondLst>
                                    <p:cond delay="0"/>
                                  </p:stCondLst>
                                  <p:childTnLst>
                                    <p:set>
                                      <p:cBhvr>
                                        <p:cTn id="102" dur="1" fill="hold">
                                          <p:stCondLst>
                                            <p:cond delay="0"/>
                                          </p:stCondLst>
                                        </p:cTn>
                                        <p:tgtEl>
                                          <p:spTgt spid="69"/>
                                        </p:tgtEl>
                                        <p:attrNameLst>
                                          <p:attrName>style.visibility</p:attrName>
                                        </p:attrNameLst>
                                      </p:cBhvr>
                                      <p:to>
                                        <p:strVal val="visible"/>
                                      </p:to>
                                    </p:set>
                                    <p:anim calcmode="lin" valueType="num">
                                      <p:cBhvr>
                                        <p:cTn id="103" dur="300" fill="hold"/>
                                        <p:tgtEl>
                                          <p:spTgt spid="69"/>
                                        </p:tgtEl>
                                        <p:attrNameLst>
                                          <p:attrName>ppt_w</p:attrName>
                                        </p:attrNameLst>
                                      </p:cBhvr>
                                      <p:tavLst>
                                        <p:tav tm="0">
                                          <p:val>
                                            <p:fltVal val="0"/>
                                          </p:val>
                                        </p:tav>
                                        <p:tav tm="100000">
                                          <p:val>
                                            <p:strVal val="#ppt_w"/>
                                          </p:val>
                                        </p:tav>
                                      </p:tavLst>
                                    </p:anim>
                                    <p:anim calcmode="lin" valueType="num">
                                      <p:cBhvr>
                                        <p:cTn id="104" dur="300" fill="hold"/>
                                        <p:tgtEl>
                                          <p:spTgt spid="69"/>
                                        </p:tgtEl>
                                        <p:attrNameLst>
                                          <p:attrName>ppt_h</p:attrName>
                                        </p:attrNameLst>
                                      </p:cBhvr>
                                      <p:tavLst>
                                        <p:tav tm="0">
                                          <p:val>
                                            <p:fltVal val="0"/>
                                          </p:val>
                                        </p:tav>
                                        <p:tav tm="100000">
                                          <p:val>
                                            <p:strVal val="#ppt_h"/>
                                          </p:val>
                                        </p:tav>
                                      </p:tavLst>
                                    </p:anim>
                                    <p:animEffect>
                                      <p:cBhvr>
                                        <p:cTn id="105" dur="300"/>
                                        <p:tgtEl>
                                          <p:spTgt spid="69"/>
                                        </p:tgtEl>
                                      </p:cBhvr>
                                    </p:animEffect>
                                  </p:childTnLst>
                                </p:cTn>
                              </p:par>
                              <p:par>
                                <p:cTn id="106" presetID="10" presetClass="entr" presetSubtype="0" fill="hold" nodeType="withEffect">
                                  <p:stCondLst>
                                    <p:cond delay="0"/>
                                  </p:stCondLst>
                                  <p:childTnLst>
                                    <p:set>
                                      <p:cBhvr>
                                        <p:cTn id="107" dur="1" fill="hold">
                                          <p:stCondLst>
                                            <p:cond delay="0"/>
                                          </p:stCondLst>
                                        </p:cTn>
                                        <p:tgtEl>
                                          <p:spTgt spid="66"/>
                                        </p:tgtEl>
                                        <p:attrNameLst>
                                          <p:attrName>style.visibility</p:attrName>
                                        </p:attrNameLst>
                                      </p:cBhvr>
                                      <p:to>
                                        <p:strVal val="visible"/>
                                      </p:to>
                                    </p:set>
                                    <p:anim calcmode="lin" valueType="num">
                                      <p:cBhvr>
                                        <p:cTn id="108" dur="300" fill="hold"/>
                                        <p:tgtEl>
                                          <p:spTgt spid="66"/>
                                        </p:tgtEl>
                                        <p:attrNameLst>
                                          <p:attrName>ppt_w</p:attrName>
                                        </p:attrNameLst>
                                      </p:cBhvr>
                                      <p:tavLst>
                                        <p:tav tm="0">
                                          <p:val>
                                            <p:fltVal val="0"/>
                                          </p:val>
                                        </p:tav>
                                        <p:tav tm="100000">
                                          <p:val>
                                            <p:strVal val="#ppt_w"/>
                                          </p:val>
                                        </p:tav>
                                      </p:tavLst>
                                    </p:anim>
                                    <p:anim calcmode="lin" valueType="num">
                                      <p:cBhvr>
                                        <p:cTn id="109" dur="300" fill="hold"/>
                                        <p:tgtEl>
                                          <p:spTgt spid="66"/>
                                        </p:tgtEl>
                                        <p:attrNameLst>
                                          <p:attrName>ppt_h</p:attrName>
                                        </p:attrNameLst>
                                      </p:cBhvr>
                                      <p:tavLst>
                                        <p:tav tm="0">
                                          <p:val>
                                            <p:fltVal val="0"/>
                                          </p:val>
                                        </p:tav>
                                        <p:tav tm="100000">
                                          <p:val>
                                            <p:strVal val="#ppt_h"/>
                                          </p:val>
                                        </p:tav>
                                      </p:tavLst>
                                    </p:anim>
                                    <p:animEffect>
                                      <p:cBhvr>
                                        <p:cTn id="110" dur="300"/>
                                        <p:tgtEl>
                                          <p:spTgt spid="66"/>
                                        </p:tgtEl>
                                      </p:cBhvr>
                                    </p:animEffect>
                                  </p:childTnLst>
                                </p:cTn>
                              </p:par>
                            </p:childTnLst>
                          </p:cTn>
                        </p:par>
                        <p:par>
                          <p:cTn id="111" fill="hold">
                            <p:stCondLst>
                              <p:cond delay="3000"/>
                            </p:stCondLst>
                            <p:childTnLst>
                              <p:par>
                                <p:cTn id="112" presetID="47" presetClass="entr" presetSubtype="0" fill="hold" grpId="0" nodeType="afterEffect">
                                  <p:stCondLst>
                                    <p:cond delay="0"/>
                                  </p:stCondLst>
                                  <p:childTnLst>
                                    <p:set>
                                      <p:cBhvr>
                                        <p:cTn id="113" dur="1" fill="hold">
                                          <p:stCondLst>
                                            <p:cond delay="0"/>
                                          </p:stCondLst>
                                        </p:cTn>
                                        <p:tgtEl>
                                          <p:spTgt spid="75"/>
                                        </p:tgtEl>
                                        <p:attrNameLst>
                                          <p:attrName>style.visibility</p:attrName>
                                        </p:attrNameLst>
                                      </p:cBhvr>
                                      <p:to>
                                        <p:strVal val="visible"/>
                                      </p:to>
                                    </p:set>
                                    <p:animEffect>
                                      <p:cBhvr>
                                        <p:cTn id="114" dur="600"/>
                                        <p:tgtEl>
                                          <p:spTgt spid="75"/>
                                        </p:tgtEl>
                                      </p:cBhvr>
                                    </p:animEffect>
                                    <p:anim calcmode="lin" valueType="num">
                                      <p:cBhvr>
                                        <p:cTn id="115" dur="600" fill="hold"/>
                                        <p:tgtEl>
                                          <p:spTgt spid="75"/>
                                        </p:tgtEl>
                                        <p:attrNameLst>
                                          <p:attrName>ppt_x</p:attrName>
                                        </p:attrNameLst>
                                      </p:cBhvr>
                                      <p:tavLst>
                                        <p:tav tm="0">
                                          <p:val>
                                            <p:strVal val="#ppt_x"/>
                                          </p:val>
                                        </p:tav>
                                        <p:tav tm="100000">
                                          <p:val>
                                            <p:strVal val="#ppt_x"/>
                                          </p:val>
                                        </p:tav>
                                      </p:tavLst>
                                    </p:anim>
                                    <p:anim calcmode="lin" valueType="num">
                                      <p:cBhvr>
                                        <p:cTn id="116" dur="600" fill="hold"/>
                                        <p:tgtEl>
                                          <p:spTgt spid="75"/>
                                        </p:tgtEl>
                                        <p:attrNameLst>
                                          <p:attrName>ppt_y</p:attrName>
                                        </p:attrNameLst>
                                      </p:cBhvr>
                                      <p:tavLst>
                                        <p:tav tm="0">
                                          <p:val>
                                            <p:strVal val="#ppt_y-.1"/>
                                          </p:val>
                                        </p:tav>
                                        <p:tav tm="100000">
                                          <p:val>
                                            <p:strVal val="#ppt_y"/>
                                          </p:val>
                                        </p:tav>
                                      </p:tavLst>
                                    </p:anim>
                                  </p:childTnLst>
                                </p:cTn>
                              </p:par>
                              <p:par>
                                <p:cTn id="117" presetID="47" presetClass="entr" presetSubtype="0" fill="hold" grpId="0" nodeType="withEffect">
                                  <p:stCondLst>
                                    <p:cond delay="0"/>
                                  </p:stCondLst>
                                  <p:childTnLst>
                                    <p:set>
                                      <p:cBhvr>
                                        <p:cTn id="118" dur="1" fill="hold">
                                          <p:stCondLst>
                                            <p:cond delay="0"/>
                                          </p:stCondLst>
                                        </p:cTn>
                                        <p:tgtEl>
                                          <p:spTgt spid="74"/>
                                        </p:tgtEl>
                                        <p:attrNameLst>
                                          <p:attrName>style.visibility</p:attrName>
                                        </p:attrNameLst>
                                      </p:cBhvr>
                                      <p:to>
                                        <p:strVal val="visible"/>
                                      </p:to>
                                    </p:set>
                                    <p:animEffect>
                                      <p:cBhvr>
                                        <p:cTn id="119" dur="600"/>
                                        <p:tgtEl>
                                          <p:spTgt spid="74"/>
                                        </p:tgtEl>
                                      </p:cBhvr>
                                    </p:animEffect>
                                    <p:anim calcmode="lin" valueType="num">
                                      <p:cBhvr>
                                        <p:cTn id="120" dur="600" fill="hold"/>
                                        <p:tgtEl>
                                          <p:spTgt spid="74"/>
                                        </p:tgtEl>
                                        <p:attrNameLst>
                                          <p:attrName>ppt_x</p:attrName>
                                        </p:attrNameLst>
                                      </p:cBhvr>
                                      <p:tavLst>
                                        <p:tav tm="0">
                                          <p:val>
                                            <p:strVal val="#ppt_x"/>
                                          </p:val>
                                        </p:tav>
                                        <p:tav tm="100000">
                                          <p:val>
                                            <p:strVal val="#ppt_x"/>
                                          </p:val>
                                        </p:tav>
                                      </p:tavLst>
                                    </p:anim>
                                    <p:anim calcmode="lin" valueType="num">
                                      <p:cBhvr>
                                        <p:cTn id="121" dur="600" fill="hold"/>
                                        <p:tgtEl>
                                          <p:spTgt spid="74"/>
                                        </p:tgtEl>
                                        <p:attrNameLst>
                                          <p:attrName>ppt_y</p:attrName>
                                        </p:attrNameLst>
                                      </p:cBhvr>
                                      <p:tavLst>
                                        <p:tav tm="0">
                                          <p:val>
                                            <p:strVal val="#ppt_y-.1"/>
                                          </p:val>
                                        </p:tav>
                                        <p:tav tm="100000">
                                          <p:val>
                                            <p:strVal val="#ppt_y"/>
                                          </p:val>
                                        </p:tav>
                                      </p:tavLst>
                                    </p:anim>
                                  </p:childTnLst>
                                </p:cTn>
                              </p:par>
                              <p:par>
                                <p:cTn id="122" presetID="42" presetClass="entr" presetSubtype="0" fill="hold" grpId="0" nodeType="withEffect">
                                  <p:stCondLst>
                                    <p:cond delay="0"/>
                                  </p:stCondLst>
                                  <p:childTnLst>
                                    <p:set>
                                      <p:cBhvr>
                                        <p:cTn id="123" dur="1" fill="hold">
                                          <p:stCondLst>
                                            <p:cond delay="0"/>
                                          </p:stCondLst>
                                        </p:cTn>
                                        <p:tgtEl>
                                          <p:spTgt spid="60"/>
                                        </p:tgtEl>
                                        <p:attrNameLst>
                                          <p:attrName>style.visibility</p:attrName>
                                        </p:attrNameLst>
                                      </p:cBhvr>
                                      <p:to>
                                        <p:strVal val="visible"/>
                                      </p:to>
                                    </p:set>
                                    <p:animEffect>
                                      <p:cBhvr>
                                        <p:cTn id="124" dur="600"/>
                                        <p:tgtEl>
                                          <p:spTgt spid="60"/>
                                        </p:tgtEl>
                                      </p:cBhvr>
                                    </p:animEffect>
                                    <p:anim calcmode="lin" valueType="num">
                                      <p:cBhvr>
                                        <p:cTn id="125" dur="600" fill="hold"/>
                                        <p:tgtEl>
                                          <p:spTgt spid="60"/>
                                        </p:tgtEl>
                                        <p:attrNameLst>
                                          <p:attrName>ppt_x</p:attrName>
                                        </p:attrNameLst>
                                      </p:cBhvr>
                                      <p:tavLst>
                                        <p:tav tm="0">
                                          <p:val>
                                            <p:strVal val="#ppt_x"/>
                                          </p:val>
                                        </p:tav>
                                        <p:tav tm="100000">
                                          <p:val>
                                            <p:strVal val="#ppt_x"/>
                                          </p:val>
                                        </p:tav>
                                      </p:tavLst>
                                    </p:anim>
                                    <p:anim calcmode="lin" valueType="num">
                                      <p:cBhvr>
                                        <p:cTn id="126" dur="600" fill="hold"/>
                                        <p:tgtEl>
                                          <p:spTgt spid="60"/>
                                        </p:tgtEl>
                                        <p:attrNameLst>
                                          <p:attrName>ppt_y</p:attrName>
                                        </p:attrNameLst>
                                      </p:cBhvr>
                                      <p:tavLst>
                                        <p:tav tm="0">
                                          <p:val>
                                            <p:strVal val="#ppt_y+.1"/>
                                          </p:val>
                                        </p:tav>
                                        <p:tav tm="100000">
                                          <p:val>
                                            <p:strVal val="#ppt_y"/>
                                          </p:val>
                                        </p:tav>
                                      </p:tavLst>
                                    </p:anim>
                                  </p:childTnLst>
                                </p:cTn>
                              </p:par>
                              <p:par>
                                <p:cTn id="127" presetID="42" presetClass="entr" presetSubtype="0" fill="hold" grpId="0" nodeType="withEffect">
                                  <p:stCondLst>
                                    <p:cond delay="0"/>
                                  </p:stCondLst>
                                  <p:childTnLst>
                                    <p:set>
                                      <p:cBhvr>
                                        <p:cTn id="128" dur="1" fill="hold">
                                          <p:stCondLst>
                                            <p:cond delay="0"/>
                                          </p:stCondLst>
                                        </p:cTn>
                                        <p:tgtEl>
                                          <p:spTgt spid="79"/>
                                        </p:tgtEl>
                                        <p:attrNameLst>
                                          <p:attrName>style.visibility</p:attrName>
                                        </p:attrNameLst>
                                      </p:cBhvr>
                                      <p:to>
                                        <p:strVal val="visible"/>
                                      </p:to>
                                    </p:set>
                                    <p:animEffect>
                                      <p:cBhvr>
                                        <p:cTn id="129" dur="600"/>
                                        <p:tgtEl>
                                          <p:spTgt spid="79"/>
                                        </p:tgtEl>
                                      </p:cBhvr>
                                    </p:animEffect>
                                    <p:anim calcmode="lin" valueType="num">
                                      <p:cBhvr>
                                        <p:cTn id="130" dur="600" fill="hold"/>
                                        <p:tgtEl>
                                          <p:spTgt spid="79"/>
                                        </p:tgtEl>
                                        <p:attrNameLst>
                                          <p:attrName>ppt_x</p:attrName>
                                        </p:attrNameLst>
                                      </p:cBhvr>
                                      <p:tavLst>
                                        <p:tav tm="0">
                                          <p:val>
                                            <p:strVal val="#ppt_x"/>
                                          </p:val>
                                        </p:tav>
                                        <p:tav tm="100000">
                                          <p:val>
                                            <p:strVal val="#ppt_x"/>
                                          </p:val>
                                        </p:tav>
                                      </p:tavLst>
                                    </p:anim>
                                    <p:anim calcmode="lin" valueType="num">
                                      <p:cBhvr>
                                        <p:cTn id="131" dur="600" fill="hold"/>
                                        <p:tgtEl>
                                          <p:spTgt spid="7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 grpId="0" bldLvl="0" animBg="1" autoUpdateAnimBg="0"/>
      <p:bldP spid="55" grpId="0" bldLvl="0" animBg="1" autoUpdateAnimBg="0"/>
      <p:bldP spid="59" grpId="0" bldLvl="0" animBg="1" autoUpdateAnimBg="0"/>
      <p:bldP spid="60" grpId="0" bldLvl="0" animBg="1" autoUpdateAnimBg="0"/>
      <p:bldP spid="61" grpId="0" bldLvl="0" autoUpdateAnimBg="0"/>
      <p:bldP spid="62" grpId="0" bldLvl="0" autoUpdateAnimBg="0"/>
      <p:bldP spid="63" grpId="0" bldLvl="0" autoUpdateAnimBg="0"/>
      <p:bldP spid="64" grpId="0" bldLvl="0" autoUpdateAnimBg="0"/>
      <p:bldP spid="65" grpId="0" bldLvl="0" autoUpdateAnimBg="0"/>
      <p:bldP spid="69" grpId="0" bldLvl="0" autoUpdateAnimBg="0"/>
      <p:bldP spid="70" grpId="0" bldLvl="0" autoUpdateAnimBg="0"/>
      <p:bldP spid="71" grpId="0" bldLvl="0" autoUpdateAnimBg="0"/>
      <p:bldP spid="72" grpId="0" bldLvl="0" autoUpdateAnimBg="0"/>
      <p:bldP spid="73" grpId="0" bldLvl="0" autoUpdateAnimBg="0"/>
      <p:bldP spid="74" grpId="0" bldLvl="0" autoUpdateAnimBg="0"/>
      <p:bldP spid="75" grpId="0" bldLvl="0" autoUpdateAnimBg="0"/>
      <p:bldP spid="76" grpId="0" bldLvl="0" autoUpdateAnimBg="0"/>
      <p:bldP spid="77" grpId="0" bldLvl="0" autoUpdateAnimBg="0"/>
      <p:bldP spid="78" grpId="0" bldLvl="0" autoUpdateAnimBg="0"/>
      <p:bldP spid="79" grpId="0" bldLvl="0" autoUpdateAnimBg="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3775549" y="1935903"/>
            <a:ext cx="2557091" cy="907961"/>
            <a:chOff x="3666731" y="1984470"/>
            <a:chExt cx="2636520" cy="1447800"/>
          </a:xfrm>
          <a:effectLst>
            <a:outerShdw blurRad="127000" dist="38100" dir="5400000" algn="t" rotWithShape="0">
              <a:prstClr val="black">
                <a:alpha val="40000"/>
              </a:prstClr>
            </a:outerShdw>
          </a:effectLst>
        </p:grpSpPr>
        <p:sp>
          <p:nvSpPr>
            <p:cNvPr id="4" name="任意多边形 3"/>
            <p:cNvSpPr/>
            <p:nvPr/>
          </p:nvSpPr>
          <p:spPr>
            <a:xfrm>
              <a:off x="3666731" y="1984470"/>
              <a:ext cx="2636520" cy="1447800"/>
            </a:xfrm>
            <a:custGeom>
              <a:avLst/>
              <a:gdLst>
                <a:gd name="connsiteX0" fmla="*/ 0 w 2636520"/>
                <a:gd name="connsiteY0" fmla="*/ 0 h 1447800"/>
                <a:gd name="connsiteX1" fmla="*/ 2103122 w 2636520"/>
                <a:gd name="connsiteY1" fmla="*/ 0 h 1447800"/>
                <a:gd name="connsiteX2" fmla="*/ 2636520 w 2636520"/>
                <a:gd name="connsiteY2" fmla="*/ 723900 h 1447800"/>
                <a:gd name="connsiteX3" fmla="*/ 2103122 w 2636520"/>
                <a:gd name="connsiteY3" fmla="*/ 1447800 h 1447800"/>
                <a:gd name="connsiteX4" fmla="*/ 0 w 2636520"/>
                <a:gd name="connsiteY4" fmla="*/ 1447800 h 1447800"/>
                <a:gd name="connsiteX5" fmla="*/ 0 w 2636520"/>
                <a:gd name="connsiteY5" fmla="*/ 1442632 h 1447800"/>
                <a:gd name="connsiteX6" fmla="*/ 529590 w 2636520"/>
                <a:gd name="connsiteY6" fmla="*/ 723900 h 1447800"/>
                <a:gd name="connsiteX7" fmla="*/ 0 w 2636520"/>
                <a:gd name="connsiteY7" fmla="*/ 5168 h 1447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36520" h="1447800">
                  <a:moveTo>
                    <a:pt x="0" y="0"/>
                  </a:moveTo>
                  <a:lnTo>
                    <a:pt x="2103122" y="0"/>
                  </a:lnTo>
                  <a:lnTo>
                    <a:pt x="2636520" y="723900"/>
                  </a:lnTo>
                  <a:lnTo>
                    <a:pt x="2103122" y="1447800"/>
                  </a:lnTo>
                  <a:lnTo>
                    <a:pt x="0" y="1447800"/>
                  </a:lnTo>
                  <a:lnTo>
                    <a:pt x="0" y="1442632"/>
                  </a:lnTo>
                  <a:lnTo>
                    <a:pt x="529590" y="723900"/>
                  </a:lnTo>
                  <a:lnTo>
                    <a:pt x="0" y="5168"/>
                  </a:lnTo>
                  <a:close/>
                </a:path>
              </a:pathLst>
            </a:custGeom>
            <a:solidFill>
              <a:srgbClr val="C00000"/>
            </a:solidFill>
            <a:ln w="508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1219170" fontAlgn="auto">
                <a:spcBef>
                  <a:spcPts val="0"/>
                </a:spcBef>
                <a:spcAft>
                  <a:spcPts val="0"/>
                </a:spcAft>
              </a:pPr>
              <a:endParaRPr lang="zh-CN" altLang="en-US" sz="2500" dirty="0">
                <a:solidFill>
                  <a:prstClr val="white"/>
                </a:solidFill>
                <a:latin typeface="Arial" panose="020B0604020202020204" pitchFamily="34" charset="0"/>
                <a:ea typeface="微软雅黑" pitchFamily="34" charset="-122"/>
                <a:cs typeface="Arial" panose="020B0604020202020204" pitchFamily="34" charset="0"/>
              </a:endParaRPr>
            </a:p>
          </p:txBody>
        </p:sp>
        <p:sp>
          <p:nvSpPr>
            <p:cNvPr id="5" name="文本框 35"/>
            <p:cNvSpPr txBox="1"/>
            <p:nvPr/>
          </p:nvSpPr>
          <p:spPr>
            <a:xfrm>
              <a:off x="3971726" y="2389372"/>
              <a:ext cx="2230360" cy="638000"/>
            </a:xfrm>
            <a:prstGeom prst="rect">
              <a:avLst/>
            </a:prstGeom>
            <a:noFill/>
            <a:ln w="50800">
              <a:noFill/>
            </a:ln>
          </p:spPr>
          <p:txBody>
            <a:bodyPr wrap="square" rtlCol="0" anchor="ctr">
              <a:spAutoFit/>
            </a:bodyPr>
            <a:lstStyle/>
            <a:p>
              <a:pPr defTabSz="1219170" fontAlgn="auto">
                <a:spcBef>
                  <a:spcPts val="0"/>
                </a:spcBef>
                <a:spcAft>
                  <a:spcPts val="0"/>
                </a:spcAft>
              </a:pPr>
              <a:r>
                <a:rPr lang="zh-CN" altLang="en-US" sz="2000" dirty="0">
                  <a:solidFill>
                    <a:prstClr val="white"/>
                  </a:solidFill>
                  <a:ea typeface="微软雅黑" pitchFamily="34" charset="-122"/>
                  <a:cs typeface="Arial" panose="020B0604020202020204" pitchFamily="34" charset="0"/>
                </a:rPr>
                <a:t>第二季度</a:t>
              </a:r>
              <a:endParaRPr lang="zh-CN" altLang="en-US" sz="2000" baseline="-3000" dirty="0">
                <a:solidFill>
                  <a:prstClr val="white"/>
                </a:solidFill>
                <a:ea typeface="微软雅黑" pitchFamily="34" charset="-122"/>
                <a:cs typeface="Arial" panose="020B0604020202020204" pitchFamily="34" charset="0"/>
              </a:endParaRPr>
            </a:p>
          </p:txBody>
        </p:sp>
      </p:grpSp>
      <p:grpSp>
        <p:nvGrpSpPr>
          <p:cNvPr id="6" name="组合 5"/>
          <p:cNvGrpSpPr/>
          <p:nvPr/>
        </p:nvGrpSpPr>
        <p:grpSpPr>
          <a:xfrm>
            <a:off x="1393604" y="1935903"/>
            <a:ext cx="2557091" cy="907961"/>
            <a:chOff x="1436370" y="1984470"/>
            <a:chExt cx="2636520" cy="1447800"/>
          </a:xfrm>
          <a:effectLst>
            <a:outerShdw blurRad="127000" dist="38100" dir="5400000" algn="t" rotWithShape="0">
              <a:prstClr val="black">
                <a:alpha val="40000"/>
              </a:prstClr>
            </a:outerShdw>
          </a:effectLst>
        </p:grpSpPr>
        <p:sp>
          <p:nvSpPr>
            <p:cNvPr id="7" name="任意多边形 6"/>
            <p:cNvSpPr/>
            <p:nvPr/>
          </p:nvSpPr>
          <p:spPr>
            <a:xfrm>
              <a:off x="1436370" y="1984470"/>
              <a:ext cx="2636520" cy="1447800"/>
            </a:xfrm>
            <a:custGeom>
              <a:avLst/>
              <a:gdLst>
                <a:gd name="connsiteX0" fmla="*/ 0 w 2636520"/>
                <a:gd name="connsiteY0" fmla="*/ 0 h 1447800"/>
                <a:gd name="connsiteX1" fmla="*/ 2103122 w 2636520"/>
                <a:gd name="connsiteY1" fmla="*/ 0 h 1447800"/>
                <a:gd name="connsiteX2" fmla="*/ 2636520 w 2636520"/>
                <a:gd name="connsiteY2" fmla="*/ 723900 h 1447800"/>
                <a:gd name="connsiteX3" fmla="*/ 2103122 w 2636520"/>
                <a:gd name="connsiteY3" fmla="*/ 1447800 h 1447800"/>
                <a:gd name="connsiteX4" fmla="*/ 0 w 2636520"/>
                <a:gd name="connsiteY4" fmla="*/ 1447800 h 1447800"/>
                <a:gd name="connsiteX5" fmla="*/ 0 w 2636520"/>
                <a:gd name="connsiteY5" fmla="*/ 1442632 h 1447800"/>
                <a:gd name="connsiteX6" fmla="*/ 529590 w 2636520"/>
                <a:gd name="connsiteY6" fmla="*/ 723900 h 1447800"/>
                <a:gd name="connsiteX7" fmla="*/ 0 w 2636520"/>
                <a:gd name="connsiteY7" fmla="*/ 5168 h 1447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36520" h="1447800">
                  <a:moveTo>
                    <a:pt x="0" y="0"/>
                  </a:moveTo>
                  <a:lnTo>
                    <a:pt x="2103122" y="0"/>
                  </a:lnTo>
                  <a:lnTo>
                    <a:pt x="2636520" y="723900"/>
                  </a:lnTo>
                  <a:lnTo>
                    <a:pt x="2103122" y="1447800"/>
                  </a:lnTo>
                  <a:lnTo>
                    <a:pt x="0" y="1447800"/>
                  </a:lnTo>
                  <a:lnTo>
                    <a:pt x="0" y="1442632"/>
                  </a:lnTo>
                  <a:lnTo>
                    <a:pt x="529590" y="723900"/>
                  </a:lnTo>
                  <a:lnTo>
                    <a:pt x="0" y="5168"/>
                  </a:lnTo>
                  <a:close/>
                </a:path>
              </a:pathLst>
            </a:custGeom>
            <a:solidFill>
              <a:srgbClr val="C00000"/>
            </a:solidFill>
            <a:ln w="508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1219170" fontAlgn="auto">
                <a:spcBef>
                  <a:spcPts val="0"/>
                </a:spcBef>
                <a:spcAft>
                  <a:spcPts val="0"/>
                </a:spcAft>
              </a:pPr>
              <a:endParaRPr lang="zh-CN" altLang="en-US" sz="2500" dirty="0">
                <a:solidFill>
                  <a:prstClr val="white"/>
                </a:solidFill>
                <a:latin typeface="Arial" panose="020B0604020202020204" pitchFamily="34" charset="0"/>
                <a:ea typeface="微软雅黑" pitchFamily="34" charset="-122"/>
                <a:cs typeface="Arial" panose="020B0604020202020204" pitchFamily="34" charset="0"/>
              </a:endParaRPr>
            </a:p>
          </p:txBody>
        </p:sp>
        <p:sp>
          <p:nvSpPr>
            <p:cNvPr id="9" name="文本框 43"/>
            <p:cNvSpPr txBox="1"/>
            <p:nvPr/>
          </p:nvSpPr>
          <p:spPr>
            <a:xfrm>
              <a:off x="1709209" y="2340295"/>
              <a:ext cx="2293959" cy="736153"/>
            </a:xfrm>
            <a:prstGeom prst="rect">
              <a:avLst/>
            </a:prstGeom>
            <a:noFill/>
            <a:ln w="50800">
              <a:noFill/>
            </a:ln>
          </p:spPr>
          <p:txBody>
            <a:bodyPr wrap="square" rtlCol="0" anchor="ctr">
              <a:spAutoFit/>
            </a:bodyPr>
            <a:lstStyle/>
            <a:p>
              <a:pPr defTabSz="1219170" fontAlgn="auto">
                <a:lnSpc>
                  <a:spcPct val="120000"/>
                </a:lnSpc>
                <a:spcBef>
                  <a:spcPts val="0"/>
                </a:spcBef>
                <a:spcAft>
                  <a:spcPts val="0"/>
                </a:spcAft>
              </a:pPr>
              <a:r>
                <a:rPr lang="zh-CN" altLang="en-US" sz="2000" dirty="0">
                  <a:solidFill>
                    <a:prstClr val="white"/>
                  </a:solidFill>
                  <a:ea typeface="微软雅黑" pitchFamily="34" charset="-122"/>
                  <a:cs typeface="Arial" panose="020B0604020202020204" pitchFamily="34" charset="0"/>
                </a:rPr>
                <a:t>第一季度</a:t>
              </a:r>
              <a:endParaRPr lang="zh-CN" altLang="en-US" sz="2000" baseline="-3000" dirty="0">
                <a:solidFill>
                  <a:prstClr val="white"/>
                </a:solidFill>
                <a:ea typeface="微软雅黑" pitchFamily="34" charset="-122"/>
                <a:cs typeface="Arial" panose="020B0604020202020204" pitchFamily="34" charset="0"/>
              </a:endParaRPr>
            </a:p>
          </p:txBody>
        </p:sp>
      </p:grpSp>
      <p:grpSp>
        <p:nvGrpSpPr>
          <p:cNvPr id="10" name="组合 9"/>
          <p:cNvGrpSpPr/>
          <p:nvPr/>
        </p:nvGrpSpPr>
        <p:grpSpPr>
          <a:xfrm>
            <a:off x="8626022" y="1935903"/>
            <a:ext cx="2557091" cy="907961"/>
            <a:chOff x="8127453" y="1984470"/>
            <a:chExt cx="2636520" cy="1447800"/>
          </a:xfrm>
          <a:effectLst>
            <a:outerShdw blurRad="127000" dist="38100" dir="5400000" algn="t" rotWithShape="0">
              <a:prstClr val="black">
                <a:alpha val="40000"/>
              </a:prstClr>
            </a:outerShdw>
          </a:effectLst>
        </p:grpSpPr>
        <p:sp>
          <p:nvSpPr>
            <p:cNvPr id="11" name="任意多边形 10"/>
            <p:cNvSpPr/>
            <p:nvPr/>
          </p:nvSpPr>
          <p:spPr>
            <a:xfrm>
              <a:off x="8127453" y="1984470"/>
              <a:ext cx="2636520" cy="1447800"/>
            </a:xfrm>
            <a:custGeom>
              <a:avLst/>
              <a:gdLst>
                <a:gd name="connsiteX0" fmla="*/ 0 w 2636520"/>
                <a:gd name="connsiteY0" fmla="*/ 0 h 1447800"/>
                <a:gd name="connsiteX1" fmla="*/ 2103122 w 2636520"/>
                <a:gd name="connsiteY1" fmla="*/ 0 h 1447800"/>
                <a:gd name="connsiteX2" fmla="*/ 2636520 w 2636520"/>
                <a:gd name="connsiteY2" fmla="*/ 723900 h 1447800"/>
                <a:gd name="connsiteX3" fmla="*/ 2103122 w 2636520"/>
                <a:gd name="connsiteY3" fmla="*/ 1447800 h 1447800"/>
                <a:gd name="connsiteX4" fmla="*/ 0 w 2636520"/>
                <a:gd name="connsiteY4" fmla="*/ 1447800 h 1447800"/>
                <a:gd name="connsiteX5" fmla="*/ 0 w 2636520"/>
                <a:gd name="connsiteY5" fmla="*/ 1442632 h 1447800"/>
                <a:gd name="connsiteX6" fmla="*/ 529590 w 2636520"/>
                <a:gd name="connsiteY6" fmla="*/ 723900 h 1447800"/>
                <a:gd name="connsiteX7" fmla="*/ 0 w 2636520"/>
                <a:gd name="connsiteY7" fmla="*/ 5168 h 1447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36520" h="1447800">
                  <a:moveTo>
                    <a:pt x="0" y="0"/>
                  </a:moveTo>
                  <a:lnTo>
                    <a:pt x="2103122" y="0"/>
                  </a:lnTo>
                  <a:lnTo>
                    <a:pt x="2636520" y="723900"/>
                  </a:lnTo>
                  <a:lnTo>
                    <a:pt x="2103122" y="1447800"/>
                  </a:lnTo>
                  <a:lnTo>
                    <a:pt x="0" y="1447800"/>
                  </a:lnTo>
                  <a:lnTo>
                    <a:pt x="0" y="1442632"/>
                  </a:lnTo>
                  <a:lnTo>
                    <a:pt x="529590" y="723900"/>
                  </a:lnTo>
                  <a:lnTo>
                    <a:pt x="0" y="5168"/>
                  </a:lnTo>
                  <a:close/>
                </a:path>
              </a:pathLst>
            </a:custGeom>
            <a:solidFill>
              <a:srgbClr val="C00000"/>
            </a:solidFill>
            <a:ln w="508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1219170" fontAlgn="auto">
                <a:spcBef>
                  <a:spcPts val="0"/>
                </a:spcBef>
                <a:spcAft>
                  <a:spcPts val="0"/>
                </a:spcAft>
              </a:pPr>
              <a:endParaRPr lang="zh-CN" altLang="en-US" sz="2500" dirty="0">
                <a:solidFill>
                  <a:prstClr val="white"/>
                </a:solidFill>
                <a:latin typeface="Arial" panose="020B0604020202020204" pitchFamily="34" charset="0"/>
                <a:ea typeface="微软雅黑" pitchFamily="34" charset="-122"/>
                <a:cs typeface="Arial" panose="020B0604020202020204" pitchFamily="34" charset="0"/>
              </a:endParaRPr>
            </a:p>
          </p:txBody>
        </p:sp>
        <p:sp>
          <p:nvSpPr>
            <p:cNvPr id="12" name="文本框 46"/>
            <p:cNvSpPr txBox="1"/>
            <p:nvPr/>
          </p:nvSpPr>
          <p:spPr>
            <a:xfrm>
              <a:off x="8439015" y="2340295"/>
              <a:ext cx="2230360" cy="736153"/>
            </a:xfrm>
            <a:prstGeom prst="rect">
              <a:avLst/>
            </a:prstGeom>
            <a:noFill/>
            <a:ln w="50800">
              <a:noFill/>
            </a:ln>
          </p:spPr>
          <p:txBody>
            <a:bodyPr wrap="square" rtlCol="0" anchor="ctr">
              <a:spAutoFit/>
            </a:bodyPr>
            <a:lstStyle/>
            <a:p>
              <a:pPr defTabSz="1219170" fontAlgn="auto">
                <a:lnSpc>
                  <a:spcPct val="120000"/>
                </a:lnSpc>
                <a:spcBef>
                  <a:spcPts val="0"/>
                </a:spcBef>
                <a:spcAft>
                  <a:spcPts val="0"/>
                </a:spcAft>
              </a:pPr>
              <a:r>
                <a:rPr lang="zh-CN" altLang="en-US" sz="2000" dirty="0">
                  <a:solidFill>
                    <a:prstClr val="white"/>
                  </a:solidFill>
                  <a:ea typeface="微软雅黑" pitchFamily="34" charset="-122"/>
                  <a:cs typeface="Arial" panose="020B0604020202020204" pitchFamily="34" charset="0"/>
                </a:rPr>
                <a:t>第四季度</a:t>
              </a:r>
              <a:endParaRPr lang="zh-CN" altLang="en-US" sz="2000" baseline="-3000" dirty="0">
                <a:solidFill>
                  <a:prstClr val="white"/>
                </a:solidFill>
                <a:ea typeface="微软雅黑" pitchFamily="34" charset="-122"/>
                <a:cs typeface="Arial" panose="020B0604020202020204" pitchFamily="34" charset="0"/>
              </a:endParaRPr>
            </a:p>
          </p:txBody>
        </p:sp>
      </p:grpSp>
      <p:grpSp>
        <p:nvGrpSpPr>
          <p:cNvPr id="13" name="组合 12"/>
          <p:cNvGrpSpPr/>
          <p:nvPr/>
        </p:nvGrpSpPr>
        <p:grpSpPr>
          <a:xfrm>
            <a:off x="6200784" y="1935903"/>
            <a:ext cx="2557091" cy="907961"/>
            <a:chOff x="5897092" y="1984470"/>
            <a:chExt cx="2636520" cy="1447800"/>
          </a:xfrm>
          <a:effectLst>
            <a:outerShdw blurRad="127000" dist="38100" dir="5400000" algn="t" rotWithShape="0">
              <a:prstClr val="black">
                <a:alpha val="40000"/>
              </a:prstClr>
            </a:outerShdw>
          </a:effectLst>
        </p:grpSpPr>
        <p:sp>
          <p:nvSpPr>
            <p:cNvPr id="14" name="任意多边形 13"/>
            <p:cNvSpPr/>
            <p:nvPr/>
          </p:nvSpPr>
          <p:spPr>
            <a:xfrm>
              <a:off x="5897092" y="1984470"/>
              <a:ext cx="2636520" cy="1447800"/>
            </a:xfrm>
            <a:custGeom>
              <a:avLst/>
              <a:gdLst>
                <a:gd name="connsiteX0" fmla="*/ 0 w 2636520"/>
                <a:gd name="connsiteY0" fmla="*/ 0 h 1447800"/>
                <a:gd name="connsiteX1" fmla="*/ 2103122 w 2636520"/>
                <a:gd name="connsiteY1" fmla="*/ 0 h 1447800"/>
                <a:gd name="connsiteX2" fmla="*/ 2636520 w 2636520"/>
                <a:gd name="connsiteY2" fmla="*/ 723900 h 1447800"/>
                <a:gd name="connsiteX3" fmla="*/ 2103122 w 2636520"/>
                <a:gd name="connsiteY3" fmla="*/ 1447800 h 1447800"/>
                <a:gd name="connsiteX4" fmla="*/ 0 w 2636520"/>
                <a:gd name="connsiteY4" fmla="*/ 1447800 h 1447800"/>
                <a:gd name="connsiteX5" fmla="*/ 0 w 2636520"/>
                <a:gd name="connsiteY5" fmla="*/ 1442632 h 1447800"/>
                <a:gd name="connsiteX6" fmla="*/ 529590 w 2636520"/>
                <a:gd name="connsiteY6" fmla="*/ 723900 h 1447800"/>
                <a:gd name="connsiteX7" fmla="*/ 0 w 2636520"/>
                <a:gd name="connsiteY7" fmla="*/ 5168 h 1447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36520" h="1447800">
                  <a:moveTo>
                    <a:pt x="0" y="0"/>
                  </a:moveTo>
                  <a:lnTo>
                    <a:pt x="2103122" y="0"/>
                  </a:lnTo>
                  <a:lnTo>
                    <a:pt x="2636520" y="723900"/>
                  </a:lnTo>
                  <a:lnTo>
                    <a:pt x="2103122" y="1447800"/>
                  </a:lnTo>
                  <a:lnTo>
                    <a:pt x="0" y="1447800"/>
                  </a:lnTo>
                  <a:lnTo>
                    <a:pt x="0" y="1442632"/>
                  </a:lnTo>
                  <a:lnTo>
                    <a:pt x="529590" y="723900"/>
                  </a:lnTo>
                  <a:lnTo>
                    <a:pt x="0" y="5168"/>
                  </a:lnTo>
                  <a:close/>
                </a:path>
              </a:pathLst>
            </a:custGeom>
            <a:solidFill>
              <a:srgbClr val="C00000"/>
            </a:solidFill>
            <a:ln w="508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1219170" fontAlgn="auto">
                <a:spcBef>
                  <a:spcPts val="0"/>
                </a:spcBef>
                <a:spcAft>
                  <a:spcPts val="0"/>
                </a:spcAft>
              </a:pPr>
              <a:endParaRPr lang="zh-CN" altLang="en-US" sz="2500" dirty="0">
                <a:solidFill>
                  <a:prstClr val="white"/>
                </a:solidFill>
                <a:latin typeface="Arial" panose="020B0604020202020204" pitchFamily="34" charset="0"/>
                <a:ea typeface="微软雅黑" pitchFamily="34" charset="-122"/>
                <a:cs typeface="Arial" panose="020B0604020202020204" pitchFamily="34" charset="0"/>
              </a:endParaRPr>
            </a:p>
          </p:txBody>
        </p:sp>
        <p:sp>
          <p:nvSpPr>
            <p:cNvPr id="15" name="文本框 49"/>
            <p:cNvSpPr txBox="1"/>
            <p:nvPr/>
          </p:nvSpPr>
          <p:spPr>
            <a:xfrm>
              <a:off x="6227711" y="2340296"/>
              <a:ext cx="2205655" cy="736153"/>
            </a:xfrm>
            <a:prstGeom prst="rect">
              <a:avLst/>
            </a:prstGeom>
            <a:noFill/>
            <a:ln w="50800">
              <a:noFill/>
            </a:ln>
          </p:spPr>
          <p:txBody>
            <a:bodyPr wrap="square" rtlCol="0" anchor="ctr">
              <a:spAutoFit/>
            </a:bodyPr>
            <a:lstStyle/>
            <a:p>
              <a:pPr defTabSz="1219170" fontAlgn="auto">
                <a:lnSpc>
                  <a:spcPct val="120000"/>
                </a:lnSpc>
                <a:spcBef>
                  <a:spcPts val="0"/>
                </a:spcBef>
                <a:spcAft>
                  <a:spcPts val="0"/>
                </a:spcAft>
              </a:pPr>
              <a:r>
                <a:rPr lang="zh-CN" altLang="en-US" sz="2000" dirty="0">
                  <a:solidFill>
                    <a:prstClr val="white"/>
                  </a:solidFill>
                  <a:ea typeface="微软雅黑" pitchFamily="34" charset="-122"/>
                  <a:cs typeface="Arial" panose="020B0604020202020204" pitchFamily="34" charset="0"/>
                </a:rPr>
                <a:t>第三季度</a:t>
              </a:r>
              <a:endParaRPr lang="zh-CN" altLang="en-US" sz="2000" baseline="-3000" dirty="0">
                <a:solidFill>
                  <a:prstClr val="white"/>
                </a:solidFill>
                <a:ea typeface="微软雅黑" pitchFamily="34" charset="-122"/>
                <a:cs typeface="Arial" panose="020B0604020202020204" pitchFamily="34" charset="0"/>
              </a:endParaRPr>
            </a:p>
          </p:txBody>
        </p:sp>
      </p:grpSp>
      <p:sp>
        <p:nvSpPr>
          <p:cNvPr id="16" name="矩形 47"/>
          <p:cNvSpPr>
            <a:spLocks noChangeArrowheads="1"/>
          </p:cNvSpPr>
          <p:nvPr/>
        </p:nvSpPr>
        <p:spPr bwMode="auto">
          <a:xfrm>
            <a:off x="1414889" y="5339012"/>
            <a:ext cx="9384228" cy="5724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28" tIns="45715" rIns="91428" bIns="45715">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defTabSz="1219170" fontAlgn="auto">
              <a:lnSpc>
                <a:spcPct val="120000"/>
              </a:lnSpc>
              <a:spcBef>
                <a:spcPct val="0"/>
              </a:spcBef>
              <a:spcAft>
                <a:spcPts val="0"/>
              </a:spcAft>
              <a:buFont typeface="Arial" charset="0"/>
              <a:buNone/>
            </a:pPr>
            <a:r>
              <a:rPr lang="zh-CN" altLang="en-US" sz="1300" b="0" dirty="0">
                <a:solidFill>
                  <a:prstClr val="black">
                    <a:lumMod val="75000"/>
                    <a:lumOff val="25000"/>
                  </a:prstClr>
                </a:solidFill>
                <a:sym typeface="微软雅黑" pitchFamily="34" charset="-122"/>
              </a:rPr>
              <a:t>您的内容打在这里，或者通过复制您的文本后，在此框中选择粘贴，并选择只保留文字。在此录入上述图表的综合描述说明，您的内容打在这里，或者通过复制您的文本后，在此框中选择粘贴，并选择只保留文字。</a:t>
            </a:r>
          </a:p>
        </p:txBody>
      </p:sp>
      <p:sp>
        <p:nvSpPr>
          <p:cNvPr id="17" name="矩形 16"/>
          <p:cNvSpPr/>
          <p:nvPr/>
        </p:nvSpPr>
        <p:spPr>
          <a:xfrm>
            <a:off x="2018261" y="3275817"/>
            <a:ext cx="1415748" cy="338544"/>
          </a:xfrm>
          <a:prstGeom prst="rect">
            <a:avLst/>
          </a:prstGeom>
        </p:spPr>
        <p:txBody>
          <a:bodyPr wrap="none" lIns="91428" tIns="45715" rIns="91428" bIns="45715">
            <a:spAutoFit/>
          </a:bodyPr>
          <a:lstStyle/>
          <a:p>
            <a:pPr defTabSz="1219170" fontAlgn="auto">
              <a:spcBef>
                <a:spcPts val="0"/>
              </a:spcBef>
              <a:spcAft>
                <a:spcPts val="0"/>
              </a:spcAft>
            </a:pPr>
            <a:r>
              <a:rPr lang="zh-CN" altLang="en-US" sz="1600" dirty="0">
                <a:solidFill>
                  <a:prstClr val="black">
                    <a:lumMod val="75000"/>
                    <a:lumOff val="25000"/>
                  </a:prstClr>
                </a:solidFill>
                <a:latin typeface="微软雅黑" pitchFamily="34" charset="-122"/>
                <a:ea typeface="微软雅黑" pitchFamily="34" charset="-122"/>
              </a:rPr>
              <a:t>单击添加标题</a:t>
            </a:r>
            <a:endParaRPr lang="en-US" altLang="zh-CN" sz="1600" dirty="0">
              <a:solidFill>
                <a:prstClr val="black">
                  <a:lumMod val="75000"/>
                  <a:lumOff val="25000"/>
                </a:prstClr>
              </a:solidFill>
              <a:latin typeface="微软雅黑" pitchFamily="34" charset="-122"/>
              <a:ea typeface="微软雅黑" pitchFamily="34" charset="-122"/>
            </a:endParaRPr>
          </a:p>
        </p:txBody>
      </p:sp>
      <p:sp>
        <p:nvSpPr>
          <p:cNvPr id="18" name="矩形 47"/>
          <p:cNvSpPr>
            <a:spLocks noChangeArrowheads="1"/>
          </p:cNvSpPr>
          <p:nvPr/>
        </p:nvSpPr>
        <p:spPr bwMode="auto">
          <a:xfrm>
            <a:off x="1583292" y="3755050"/>
            <a:ext cx="2246691" cy="10525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28" tIns="45715" rIns="91428" bIns="45715">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l" defTabSz="1219170" fontAlgn="auto">
              <a:lnSpc>
                <a:spcPct val="120000"/>
              </a:lnSpc>
              <a:spcBef>
                <a:spcPct val="0"/>
              </a:spcBef>
              <a:spcAft>
                <a:spcPts val="0"/>
              </a:spcAft>
              <a:buFont typeface="Arial" charset="0"/>
              <a:buNone/>
            </a:pPr>
            <a:r>
              <a:rPr lang="zh-CN" altLang="en-US" sz="1300" b="0" dirty="0">
                <a:solidFill>
                  <a:prstClr val="black">
                    <a:lumMod val="75000"/>
                    <a:lumOff val="25000"/>
                  </a:prstClr>
                </a:solidFill>
                <a:sym typeface="微软雅黑" pitchFamily="34" charset="-122"/>
              </a:rPr>
              <a:t>在此录入上述图表的描述说明，在此录入上述图表的描述说明，在此录入上述图表的描述说明。</a:t>
            </a:r>
          </a:p>
        </p:txBody>
      </p:sp>
      <p:sp>
        <p:nvSpPr>
          <p:cNvPr id="19" name="矩形 18"/>
          <p:cNvSpPr/>
          <p:nvPr/>
        </p:nvSpPr>
        <p:spPr>
          <a:xfrm>
            <a:off x="4350446" y="3275817"/>
            <a:ext cx="1415748" cy="338544"/>
          </a:xfrm>
          <a:prstGeom prst="rect">
            <a:avLst/>
          </a:prstGeom>
        </p:spPr>
        <p:txBody>
          <a:bodyPr wrap="none" lIns="91428" tIns="45715" rIns="91428" bIns="45715">
            <a:spAutoFit/>
          </a:bodyPr>
          <a:lstStyle/>
          <a:p>
            <a:pPr defTabSz="1219170" fontAlgn="auto">
              <a:spcBef>
                <a:spcPts val="0"/>
              </a:spcBef>
              <a:spcAft>
                <a:spcPts val="0"/>
              </a:spcAft>
            </a:pPr>
            <a:r>
              <a:rPr lang="zh-CN" altLang="en-US" sz="1600" dirty="0">
                <a:solidFill>
                  <a:prstClr val="black">
                    <a:lumMod val="75000"/>
                    <a:lumOff val="25000"/>
                  </a:prstClr>
                </a:solidFill>
                <a:latin typeface="微软雅黑" pitchFamily="34" charset="-122"/>
                <a:ea typeface="微软雅黑" pitchFamily="34" charset="-122"/>
              </a:rPr>
              <a:t>单击添加标题</a:t>
            </a:r>
            <a:endParaRPr lang="en-US" altLang="zh-CN" sz="1600" dirty="0">
              <a:solidFill>
                <a:prstClr val="black">
                  <a:lumMod val="75000"/>
                  <a:lumOff val="25000"/>
                </a:prstClr>
              </a:solidFill>
              <a:latin typeface="微软雅黑" pitchFamily="34" charset="-122"/>
              <a:ea typeface="微软雅黑" pitchFamily="34" charset="-122"/>
            </a:endParaRPr>
          </a:p>
        </p:txBody>
      </p:sp>
      <p:sp>
        <p:nvSpPr>
          <p:cNvPr id="20" name="矩形 47"/>
          <p:cNvSpPr>
            <a:spLocks noChangeArrowheads="1"/>
          </p:cNvSpPr>
          <p:nvPr/>
        </p:nvSpPr>
        <p:spPr bwMode="auto">
          <a:xfrm>
            <a:off x="3958147" y="3755051"/>
            <a:ext cx="2208392" cy="10525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28" tIns="45715" rIns="91428" bIns="45715">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l" defTabSz="1219170" fontAlgn="auto">
              <a:lnSpc>
                <a:spcPct val="120000"/>
              </a:lnSpc>
              <a:spcBef>
                <a:spcPct val="0"/>
              </a:spcBef>
              <a:spcAft>
                <a:spcPts val="0"/>
              </a:spcAft>
              <a:buFont typeface="Arial" charset="0"/>
              <a:buNone/>
            </a:pPr>
            <a:r>
              <a:rPr lang="zh-CN" altLang="en-US" sz="1300" b="0" dirty="0">
                <a:solidFill>
                  <a:prstClr val="black">
                    <a:lumMod val="75000"/>
                    <a:lumOff val="25000"/>
                  </a:prstClr>
                </a:solidFill>
                <a:sym typeface="微软雅黑" pitchFamily="34" charset="-122"/>
              </a:rPr>
              <a:t>在此录入上述图表的描述说明，在此录入上述图表的描述说明，在此录入上述图表的描述说明。</a:t>
            </a:r>
          </a:p>
        </p:txBody>
      </p:sp>
      <p:sp>
        <p:nvSpPr>
          <p:cNvPr id="21" name="矩形 20"/>
          <p:cNvSpPr/>
          <p:nvPr/>
        </p:nvSpPr>
        <p:spPr>
          <a:xfrm>
            <a:off x="6765357" y="3275817"/>
            <a:ext cx="1415748" cy="338544"/>
          </a:xfrm>
          <a:prstGeom prst="rect">
            <a:avLst/>
          </a:prstGeom>
        </p:spPr>
        <p:txBody>
          <a:bodyPr wrap="none" lIns="91428" tIns="45715" rIns="91428" bIns="45715">
            <a:spAutoFit/>
          </a:bodyPr>
          <a:lstStyle/>
          <a:p>
            <a:pPr defTabSz="1219170" fontAlgn="auto">
              <a:spcBef>
                <a:spcPts val="0"/>
              </a:spcBef>
              <a:spcAft>
                <a:spcPts val="0"/>
              </a:spcAft>
            </a:pPr>
            <a:r>
              <a:rPr lang="zh-CN" altLang="en-US" sz="1600" dirty="0">
                <a:solidFill>
                  <a:prstClr val="black">
                    <a:lumMod val="75000"/>
                    <a:lumOff val="25000"/>
                  </a:prstClr>
                </a:solidFill>
                <a:latin typeface="微软雅黑" pitchFamily="34" charset="-122"/>
                <a:ea typeface="微软雅黑" pitchFamily="34" charset="-122"/>
              </a:rPr>
              <a:t>单击添加标题</a:t>
            </a:r>
            <a:endParaRPr lang="en-US" altLang="zh-CN" sz="1600" dirty="0">
              <a:solidFill>
                <a:prstClr val="black">
                  <a:lumMod val="75000"/>
                  <a:lumOff val="25000"/>
                </a:prstClr>
              </a:solidFill>
              <a:latin typeface="微软雅黑" pitchFamily="34" charset="-122"/>
              <a:ea typeface="微软雅黑" pitchFamily="34" charset="-122"/>
            </a:endParaRPr>
          </a:p>
        </p:txBody>
      </p:sp>
      <p:sp>
        <p:nvSpPr>
          <p:cNvPr id="22" name="矩形 47"/>
          <p:cNvSpPr>
            <a:spLocks noChangeArrowheads="1"/>
          </p:cNvSpPr>
          <p:nvPr/>
        </p:nvSpPr>
        <p:spPr bwMode="auto">
          <a:xfrm>
            <a:off x="6383203" y="3755050"/>
            <a:ext cx="2228699" cy="10525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28" tIns="45715" rIns="91428" bIns="45715">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l" defTabSz="1219170" fontAlgn="auto">
              <a:lnSpc>
                <a:spcPct val="120000"/>
              </a:lnSpc>
              <a:spcBef>
                <a:spcPct val="0"/>
              </a:spcBef>
              <a:spcAft>
                <a:spcPts val="0"/>
              </a:spcAft>
              <a:buFont typeface="Arial" charset="0"/>
              <a:buNone/>
            </a:pPr>
            <a:r>
              <a:rPr lang="zh-CN" altLang="en-US" sz="1300" b="0" dirty="0">
                <a:solidFill>
                  <a:prstClr val="black">
                    <a:lumMod val="75000"/>
                    <a:lumOff val="25000"/>
                  </a:prstClr>
                </a:solidFill>
                <a:sym typeface="微软雅黑" pitchFamily="34" charset="-122"/>
              </a:rPr>
              <a:t>在此录入上述图表的描述说明，在此录入上述图表的描述说明，在此录入上述图表的描述说明。</a:t>
            </a:r>
          </a:p>
        </p:txBody>
      </p:sp>
      <p:sp>
        <p:nvSpPr>
          <p:cNvPr id="23" name="矩形 22"/>
          <p:cNvSpPr/>
          <p:nvPr/>
        </p:nvSpPr>
        <p:spPr>
          <a:xfrm>
            <a:off x="9137923" y="3275817"/>
            <a:ext cx="1415748" cy="338544"/>
          </a:xfrm>
          <a:prstGeom prst="rect">
            <a:avLst/>
          </a:prstGeom>
        </p:spPr>
        <p:txBody>
          <a:bodyPr wrap="none" lIns="91428" tIns="45715" rIns="91428" bIns="45715">
            <a:spAutoFit/>
          </a:bodyPr>
          <a:lstStyle/>
          <a:p>
            <a:pPr defTabSz="1219170" fontAlgn="auto">
              <a:spcBef>
                <a:spcPts val="0"/>
              </a:spcBef>
              <a:spcAft>
                <a:spcPts val="0"/>
              </a:spcAft>
            </a:pPr>
            <a:r>
              <a:rPr lang="zh-CN" altLang="en-US" sz="1600" dirty="0">
                <a:solidFill>
                  <a:prstClr val="black">
                    <a:lumMod val="75000"/>
                    <a:lumOff val="25000"/>
                  </a:prstClr>
                </a:solidFill>
                <a:latin typeface="微软雅黑" pitchFamily="34" charset="-122"/>
                <a:ea typeface="微软雅黑" pitchFamily="34" charset="-122"/>
              </a:rPr>
              <a:t>单击添加标题</a:t>
            </a:r>
            <a:endParaRPr lang="en-US" altLang="zh-CN" sz="1600" dirty="0">
              <a:solidFill>
                <a:prstClr val="black">
                  <a:lumMod val="75000"/>
                  <a:lumOff val="25000"/>
                </a:prstClr>
              </a:solidFill>
              <a:latin typeface="微软雅黑" pitchFamily="34" charset="-122"/>
              <a:ea typeface="微软雅黑" pitchFamily="34" charset="-122"/>
            </a:endParaRPr>
          </a:p>
        </p:txBody>
      </p:sp>
      <p:sp>
        <p:nvSpPr>
          <p:cNvPr id="24" name="矩形 47"/>
          <p:cNvSpPr>
            <a:spLocks noChangeArrowheads="1"/>
          </p:cNvSpPr>
          <p:nvPr/>
        </p:nvSpPr>
        <p:spPr bwMode="auto">
          <a:xfrm>
            <a:off x="8783157" y="3755051"/>
            <a:ext cx="2207958" cy="10525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28" tIns="45715" rIns="91428" bIns="45715">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l" defTabSz="1219170" fontAlgn="auto">
              <a:lnSpc>
                <a:spcPct val="120000"/>
              </a:lnSpc>
              <a:spcBef>
                <a:spcPct val="0"/>
              </a:spcBef>
              <a:spcAft>
                <a:spcPts val="0"/>
              </a:spcAft>
              <a:buFont typeface="Arial" charset="0"/>
              <a:buNone/>
            </a:pPr>
            <a:r>
              <a:rPr lang="zh-CN" altLang="en-US" sz="1300" b="0" dirty="0">
                <a:solidFill>
                  <a:prstClr val="black">
                    <a:lumMod val="75000"/>
                    <a:lumOff val="25000"/>
                  </a:prstClr>
                </a:solidFill>
                <a:sym typeface="微软雅黑" pitchFamily="34" charset="-122"/>
              </a:rPr>
              <a:t>在此录入上述图表的描述说明，在此录入上述图表的描述说明，在此录入上述图表的描述说明。</a:t>
            </a:r>
          </a:p>
        </p:txBody>
      </p:sp>
      <p:cxnSp>
        <p:nvCxnSpPr>
          <p:cNvPr id="25" name="直接连接符 8"/>
          <p:cNvCxnSpPr/>
          <p:nvPr/>
        </p:nvCxnSpPr>
        <p:spPr>
          <a:xfrm>
            <a:off x="1427661" y="5216637"/>
            <a:ext cx="9358681"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28" name="TextBox 27"/>
          <p:cNvSpPr txBox="1"/>
          <p:nvPr/>
        </p:nvSpPr>
        <p:spPr>
          <a:xfrm>
            <a:off x="1097620" y="274232"/>
            <a:ext cx="3016204" cy="538605"/>
          </a:xfrm>
          <a:prstGeom prst="rect">
            <a:avLst/>
          </a:prstGeom>
          <a:noFill/>
        </p:spPr>
        <p:txBody>
          <a:bodyPr wrap="none" lIns="121917" tIns="60958" rIns="121917" bIns="60958" rtlCol="0">
            <a:spAutoFit/>
          </a:bodyPr>
          <a:lstStyle/>
          <a:p>
            <a:pPr algn="l" defTabSz="1219170" fontAlgn="auto">
              <a:spcBef>
                <a:spcPts val="0"/>
              </a:spcBef>
              <a:spcAft>
                <a:spcPts val="0"/>
              </a:spcAft>
            </a:pPr>
            <a:r>
              <a:rPr lang="zh-CN" altLang="en-US" sz="2700" dirty="0">
                <a:solidFill>
                  <a:prstClr val="black">
                    <a:lumMod val="75000"/>
                    <a:lumOff val="25000"/>
                  </a:prstClr>
                </a:solidFill>
                <a:latin typeface="微软雅黑" pitchFamily="34" charset="-122"/>
                <a:ea typeface="微软雅黑" pitchFamily="34" charset="-122"/>
              </a:rPr>
              <a:t>点击添加标题文本</a:t>
            </a:r>
          </a:p>
        </p:txBody>
      </p:sp>
    </p:spTree>
    <p:extLst>
      <p:ext uri="{BB962C8B-B14F-4D97-AF65-F5344CB8AC3E}">
        <p14:creationId xmlns:p14="http://schemas.microsoft.com/office/powerpoint/2010/main" val="815235129"/>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400" fill="hold"/>
                                        <p:tgtEl>
                                          <p:spTgt spid="6"/>
                                        </p:tgtEl>
                                        <p:attrNameLst>
                                          <p:attrName>ppt_x</p:attrName>
                                        </p:attrNameLst>
                                      </p:cBhvr>
                                      <p:tavLst>
                                        <p:tav tm="0">
                                          <p:val>
                                            <p:strVal val="0-#ppt_w/2"/>
                                          </p:val>
                                        </p:tav>
                                        <p:tav tm="100000">
                                          <p:val>
                                            <p:strVal val="#ppt_x"/>
                                          </p:val>
                                        </p:tav>
                                      </p:tavLst>
                                    </p:anim>
                                    <p:anim calcmode="lin" valueType="num">
                                      <p:cBhvr additive="base">
                                        <p:cTn id="8" dur="400" fill="hold"/>
                                        <p:tgtEl>
                                          <p:spTgt spid="6"/>
                                        </p:tgtEl>
                                        <p:attrNameLst>
                                          <p:attrName>ppt_y</p:attrName>
                                        </p:attrNameLst>
                                      </p:cBhvr>
                                      <p:tavLst>
                                        <p:tav tm="0">
                                          <p:val>
                                            <p:strVal val="#ppt_y"/>
                                          </p:val>
                                        </p:tav>
                                        <p:tav tm="100000">
                                          <p:val>
                                            <p:strVal val="#ppt_y"/>
                                          </p:val>
                                        </p:tav>
                                      </p:tavLst>
                                    </p:anim>
                                  </p:childTnLst>
                                </p:cTn>
                              </p:par>
                              <p:par>
                                <p:cTn id="9" presetID="12" presetClass="entr" presetSubtype="1" fill="hold" grpId="0" nodeType="withEffect">
                                  <p:stCondLst>
                                    <p:cond delay="500"/>
                                  </p:stCondLst>
                                  <p:childTnLst>
                                    <p:set>
                                      <p:cBhvr>
                                        <p:cTn id="10" dur="1" fill="hold">
                                          <p:stCondLst>
                                            <p:cond delay="0"/>
                                          </p:stCondLst>
                                        </p:cTn>
                                        <p:tgtEl>
                                          <p:spTgt spid="17"/>
                                        </p:tgtEl>
                                        <p:attrNameLst>
                                          <p:attrName>style.visibility</p:attrName>
                                        </p:attrNameLst>
                                      </p:cBhvr>
                                      <p:to>
                                        <p:strVal val="visible"/>
                                      </p:to>
                                    </p:set>
                                    <p:anim calcmode="lin" valueType="num">
                                      <p:cBhvr additive="base">
                                        <p:cTn id="11" dur="400"/>
                                        <p:tgtEl>
                                          <p:spTgt spid="17"/>
                                        </p:tgtEl>
                                        <p:attrNameLst>
                                          <p:attrName>ppt_y</p:attrName>
                                        </p:attrNameLst>
                                      </p:cBhvr>
                                      <p:tavLst>
                                        <p:tav tm="0">
                                          <p:val>
                                            <p:strVal val="#ppt_y-#ppt_h*1.125000"/>
                                          </p:val>
                                        </p:tav>
                                        <p:tav tm="100000">
                                          <p:val>
                                            <p:strVal val="#ppt_y"/>
                                          </p:val>
                                        </p:tav>
                                      </p:tavLst>
                                    </p:anim>
                                    <p:animEffect transition="in" filter="wipe(down)">
                                      <p:cBhvr>
                                        <p:cTn id="12" dur="400"/>
                                        <p:tgtEl>
                                          <p:spTgt spid="17"/>
                                        </p:tgtEl>
                                      </p:cBhvr>
                                    </p:animEffect>
                                  </p:childTnLst>
                                </p:cTn>
                              </p:par>
                              <p:par>
                                <p:cTn id="13" presetID="12" presetClass="entr" presetSubtype="1" fill="hold" grpId="0" nodeType="withEffect">
                                  <p:stCondLst>
                                    <p:cond delay="500"/>
                                  </p:stCondLst>
                                  <p:childTnLst>
                                    <p:set>
                                      <p:cBhvr>
                                        <p:cTn id="14" dur="1" fill="hold">
                                          <p:stCondLst>
                                            <p:cond delay="0"/>
                                          </p:stCondLst>
                                        </p:cTn>
                                        <p:tgtEl>
                                          <p:spTgt spid="18"/>
                                        </p:tgtEl>
                                        <p:attrNameLst>
                                          <p:attrName>style.visibility</p:attrName>
                                        </p:attrNameLst>
                                      </p:cBhvr>
                                      <p:to>
                                        <p:strVal val="visible"/>
                                      </p:to>
                                    </p:set>
                                    <p:anim calcmode="lin" valueType="num">
                                      <p:cBhvr additive="base">
                                        <p:cTn id="15" dur="400"/>
                                        <p:tgtEl>
                                          <p:spTgt spid="18"/>
                                        </p:tgtEl>
                                        <p:attrNameLst>
                                          <p:attrName>ppt_y</p:attrName>
                                        </p:attrNameLst>
                                      </p:cBhvr>
                                      <p:tavLst>
                                        <p:tav tm="0">
                                          <p:val>
                                            <p:strVal val="#ppt_y-#ppt_h*1.125000"/>
                                          </p:val>
                                        </p:tav>
                                        <p:tav tm="100000">
                                          <p:val>
                                            <p:strVal val="#ppt_y"/>
                                          </p:val>
                                        </p:tav>
                                      </p:tavLst>
                                    </p:anim>
                                    <p:animEffect transition="in" filter="wipe(down)">
                                      <p:cBhvr>
                                        <p:cTn id="16" dur="400"/>
                                        <p:tgtEl>
                                          <p:spTgt spid="18"/>
                                        </p:tgtEl>
                                      </p:cBhvr>
                                    </p:animEffect>
                                  </p:childTnLst>
                                </p:cTn>
                              </p:par>
                            </p:childTnLst>
                          </p:cTn>
                        </p:par>
                        <p:par>
                          <p:cTn id="17" fill="hold">
                            <p:stCondLst>
                              <p:cond delay="900"/>
                            </p:stCondLst>
                            <p:childTnLst>
                              <p:par>
                                <p:cTn id="18" presetID="12" presetClass="entr" presetSubtype="8" fill="hold" nodeType="afterEffect">
                                  <p:stCondLst>
                                    <p:cond delay="0"/>
                                  </p:stCondLst>
                                  <p:childTnLst>
                                    <p:set>
                                      <p:cBhvr>
                                        <p:cTn id="19" dur="1" fill="hold">
                                          <p:stCondLst>
                                            <p:cond delay="0"/>
                                          </p:stCondLst>
                                        </p:cTn>
                                        <p:tgtEl>
                                          <p:spTgt spid="3"/>
                                        </p:tgtEl>
                                        <p:attrNameLst>
                                          <p:attrName>style.visibility</p:attrName>
                                        </p:attrNameLst>
                                      </p:cBhvr>
                                      <p:to>
                                        <p:strVal val="visible"/>
                                      </p:to>
                                    </p:set>
                                    <p:anim calcmode="lin" valueType="num">
                                      <p:cBhvr additive="base">
                                        <p:cTn id="20" dur="400"/>
                                        <p:tgtEl>
                                          <p:spTgt spid="3"/>
                                        </p:tgtEl>
                                        <p:attrNameLst>
                                          <p:attrName>ppt_x</p:attrName>
                                        </p:attrNameLst>
                                      </p:cBhvr>
                                      <p:tavLst>
                                        <p:tav tm="0">
                                          <p:val>
                                            <p:strVal val="#ppt_x-#ppt_w*1.125000"/>
                                          </p:val>
                                        </p:tav>
                                        <p:tav tm="100000">
                                          <p:val>
                                            <p:strVal val="#ppt_x"/>
                                          </p:val>
                                        </p:tav>
                                      </p:tavLst>
                                    </p:anim>
                                    <p:animEffect transition="in" filter="wipe(right)">
                                      <p:cBhvr>
                                        <p:cTn id="21" dur="400"/>
                                        <p:tgtEl>
                                          <p:spTgt spid="3"/>
                                        </p:tgtEl>
                                      </p:cBhvr>
                                    </p:animEffect>
                                  </p:childTnLst>
                                </p:cTn>
                              </p:par>
                              <p:par>
                                <p:cTn id="22" presetID="12" presetClass="entr" presetSubtype="1" fill="hold" grpId="0" nodeType="withEffect">
                                  <p:stCondLst>
                                    <p:cond delay="500"/>
                                  </p:stCondLst>
                                  <p:childTnLst>
                                    <p:set>
                                      <p:cBhvr>
                                        <p:cTn id="23" dur="1" fill="hold">
                                          <p:stCondLst>
                                            <p:cond delay="0"/>
                                          </p:stCondLst>
                                        </p:cTn>
                                        <p:tgtEl>
                                          <p:spTgt spid="19"/>
                                        </p:tgtEl>
                                        <p:attrNameLst>
                                          <p:attrName>style.visibility</p:attrName>
                                        </p:attrNameLst>
                                      </p:cBhvr>
                                      <p:to>
                                        <p:strVal val="visible"/>
                                      </p:to>
                                    </p:set>
                                    <p:anim calcmode="lin" valueType="num">
                                      <p:cBhvr additive="base">
                                        <p:cTn id="24" dur="400"/>
                                        <p:tgtEl>
                                          <p:spTgt spid="19"/>
                                        </p:tgtEl>
                                        <p:attrNameLst>
                                          <p:attrName>ppt_y</p:attrName>
                                        </p:attrNameLst>
                                      </p:cBhvr>
                                      <p:tavLst>
                                        <p:tav tm="0">
                                          <p:val>
                                            <p:strVal val="#ppt_y-#ppt_h*1.125000"/>
                                          </p:val>
                                        </p:tav>
                                        <p:tav tm="100000">
                                          <p:val>
                                            <p:strVal val="#ppt_y"/>
                                          </p:val>
                                        </p:tav>
                                      </p:tavLst>
                                    </p:anim>
                                    <p:animEffect transition="in" filter="wipe(down)">
                                      <p:cBhvr>
                                        <p:cTn id="25" dur="400"/>
                                        <p:tgtEl>
                                          <p:spTgt spid="19"/>
                                        </p:tgtEl>
                                      </p:cBhvr>
                                    </p:animEffect>
                                  </p:childTnLst>
                                </p:cTn>
                              </p:par>
                              <p:par>
                                <p:cTn id="26" presetID="12" presetClass="entr" presetSubtype="1" fill="hold" grpId="0" nodeType="withEffect">
                                  <p:stCondLst>
                                    <p:cond delay="500"/>
                                  </p:stCondLst>
                                  <p:childTnLst>
                                    <p:set>
                                      <p:cBhvr>
                                        <p:cTn id="27" dur="1" fill="hold">
                                          <p:stCondLst>
                                            <p:cond delay="0"/>
                                          </p:stCondLst>
                                        </p:cTn>
                                        <p:tgtEl>
                                          <p:spTgt spid="20"/>
                                        </p:tgtEl>
                                        <p:attrNameLst>
                                          <p:attrName>style.visibility</p:attrName>
                                        </p:attrNameLst>
                                      </p:cBhvr>
                                      <p:to>
                                        <p:strVal val="visible"/>
                                      </p:to>
                                    </p:set>
                                    <p:anim calcmode="lin" valueType="num">
                                      <p:cBhvr additive="base">
                                        <p:cTn id="28" dur="400"/>
                                        <p:tgtEl>
                                          <p:spTgt spid="20"/>
                                        </p:tgtEl>
                                        <p:attrNameLst>
                                          <p:attrName>ppt_y</p:attrName>
                                        </p:attrNameLst>
                                      </p:cBhvr>
                                      <p:tavLst>
                                        <p:tav tm="0">
                                          <p:val>
                                            <p:strVal val="#ppt_y-#ppt_h*1.125000"/>
                                          </p:val>
                                        </p:tav>
                                        <p:tav tm="100000">
                                          <p:val>
                                            <p:strVal val="#ppt_y"/>
                                          </p:val>
                                        </p:tav>
                                      </p:tavLst>
                                    </p:anim>
                                    <p:animEffect transition="in" filter="wipe(down)">
                                      <p:cBhvr>
                                        <p:cTn id="29" dur="400"/>
                                        <p:tgtEl>
                                          <p:spTgt spid="20"/>
                                        </p:tgtEl>
                                      </p:cBhvr>
                                    </p:animEffect>
                                  </p:childTnLst>
                                </p:cTn>
                              </p:par>
                            </p:childTnLst>
                          </p:cTn>
                        </p:par>
                        <p:par>
                          <p:cTn id="30" fill="hold">
                            <p:stCondLst>
                              <p:cond delay="1800"/>
                            </p:stCondLst>
                            <p:childTnLst>
                              <p:par>
                                <p:cTn id="31" presetID="12" presetClass="entr" presetSubtype="8" fill="hold" nodeType="afterEffect">
                                  <p:stCondLst>
                                    <p:cond delay="0"/>
                                  </p:stCondLst>
                                  <p:childTnLst>
                                    <p:set>
                                      <p:cBhvr>
                                        <p:cTn id="32" dur="1" fill="hold">
                                          <p:stCondLst>
                                            <p:cond delay="0"/>
                                          </p:stCondLst>
                                        </p:cTn>
                                        <p:tgtEl>
                                          <p:spTgt spid="13"/>
                                        </p:tgtEl>
                                        <p:attrNameLst>
                                          <p:attrName>style.visibility</p:attrName>
                                        </p:attrNameLst>
                                      </p:cBhvr>
                                      <p:to>
                                        <p:strVal val="visible"/>
                                      </p:to>
                                    </p:set>
                                    <p:anim calcmode="lin" valueType="num">
                                      <p:cBhvr additive="base">
                                        <p:cTn id="33" dur="400"/>
                                        <p:tgtEl>
                                          <p:spTgt spid="13"/>
                                        </p:tgtEl>
                                        <p:attrNameLst>
                                          <p:attrName>ppt_x</p:attrName>
                                        </p:attrNameLst>
                                      </p:cBhvr>
                                      <p:tavLst>
                                        <p:tav tm="0">
                                          <p:val>
                                            <p:strVal val="#ppt_x-#ppt_w*1.125000"/>
                                          </p:val>
                                        </p:tav>
                                        <p:tav tm="100000">
                                          <p:val>
                                            <p:strVal val="#ppt_x"/>
                                          </p:val>
                                        </p:tav>
                                      </p:tavLst>
                                    </p:anim>
                                    <p:animEffect transition="in" filter="wipe(right)">
                                      <p:cBhvr>
                                        <p:cTn id="34" dur="400"/>
                                        <p:tgtEl>
                                          <p:spTgt spid="13"/>
                                        </p:tgtEl>
                                      </p:cBhvr>
                                    </p:animEffect>
                                  </p:childTnLst>
                                </p:cTn>
                              </p:par>
                              <p:par>
                                <p:cTn id="35" presetID="12" presetClass="entr" presetSubtype="1" fill="hold" grpId="0" nodeType="withEffect">
                                  <p:stCondLst>
                                    <p:cond delay="500"/>
                                  </p:stCondLst>
                                  <p:childTnLst>
                                    <p:set>
                                      <p:cBhvr>
                                        <p:cTn id="36" dur="1" fill="hold">
                                          <p:stCondLst>
                                            <p:cond delay="0"/>
                                          </p:stCondLst>
                                        </p:cTn>
                                        <p:tgtEl>
                                          <p:spTgt spid="21"/>
                                        </p:tgtEl>
                                        <p:attrNameLst>
                                          <p:attrName>style.visibility</p:attrName>
                                        </p:attrNameLst>
                                      </p:cBhvr>
                                      <p:to>
                                        <p:strVal val="visible"/>
                                      </p:to>
                                    </p:set>
                                    <p:anim calcmode="lin" valueType="num">
                                      <p:cBhvr additive="base">
                                        <p:cTn id="37" dur="400"/>
                                        <p:tgtEl>
                                          <p:spTgt spid="21"/>
                                        </p:tgtEl>
                                        <p:attrNameLst>
                                          <p:attrName>ppt_y</p:attrName>
                                        </p:attrNameLst>
                                      </p:cBhvr>
                                      <p:tavLst>
                                        <p:tav tm="0">
                                          <p:val>
                                            <p:strVal val="#ppt_y-#ppt_h*1.125000"/>
                                          </p:val>
                                        </p:tav>
                                        <p:tav tm="100000">
                                          <p:val>
                                            <p:strVal val="#ppt_y"/>
                                          </p:val>
                                        </p:tav>
                                      </p:tavLst>
                                    </p:anim>
                                    <p:animEffect transition="in" filter="wipe(down)">
                                      <p:cBhvr>
                                        <p:cTn id="38" dur="400"/>
                                        <p:tgtEl>
                                          <p:spTgt spid="21"/>
                                        </p:tgtEl>
                                      </p:cBhvr>
                                    </p:animEffect>
                                  </p:childTnLst>
                                </p:cTn>
                              </p:par>
                              <p:par>
                                <p:cTn id="39" presetID="12" presetClass="entr" presetSubtype="1" fill="hold" grpId="0" nodeType="withEffect">
                                  <p:stCondLst>
                                    <p:cond delay="500"/>
                                  </p:stCondLst>
                                  <p:childTnLst>
                                    <p:set>
                                      <p:cBhvr>
                                        <p:cTn id="40" dur="1" fill="hold">
                                          <p:stCondLst>
                                            <p:cond delay="0"/>
                                          </p:stCondLst>
                                        </p:cTn>
                                        <p:tgtEl>
                                          <p:spTgt spid="22"/>
                                        </p:tgtEl>
                                        <p:attrNameLst>
                                          <p:attrName>style.visibility</p:attrName>
                                        </p:attrNameLst>
                                      </p:cBhvr>
                                      <p:to>
                                        <p:strVal val="visible"/>
                                      </p:to>
                                    </p:set>
                                    <p:anim calcmode="lin" valueType="num">
                                      <p:cBhvr additive="base">
                                        <p:cTn id="41" dur="400"/>
                                        <p:tgtEl>
                                          <p:spTgt spid="22"/>
                                        </p:tgtEl>
                                        <p:attrNameLst>
                                          <p:attrName>ppt_y</p:attrName>
                                        </p:attrNameLst>
                                      </p:cBhvr>
                                      <p:tavLst>
                                        <p:tav tm="0">
                                          <p:val>
                                            <p:strVal val="#ppt_y-#ppt_h*1.125000"/>
                                          </p:val>
                                        </p:tav>
                                        <p:tav tm="100000">
                                          <p:val>
                                            <p:strVal val="#ppt_y"/>
                                          </p:val>
                                        </p:tav>
                                      </p:tavLst>
                                    </p:anim>
                                    <p:animEffect transition="in" filter="wipe(down)">
                                      <p:cBhvr>
                                        <p:cTn id="42" dur="400"/>
                                        <p:tgtEl>
                                          <p:spTgt spid="22"/>
                                        </p:tgtEl>
                                      </p:cBhvr>
                                    </p:animEffect>
                                  </p:childTnLst>
                                </p:cTn>
                              </p:par>
                            </p:childTnLst>
                          </p:cTn>
                        </p:par>
                        <p:par>
                          <p:cTn id="43" fill="hold">
                            <p:stCondLst>
                              <p:cond delay="2700"/>
                            </p:stCondLst>
                            <p:childTnLst>
                              <p:par>
                                <p:cTn id="44" presetID="12" presetClass="entr" presetSubtype="8" fill="hold" nodeType="afterEffect">
                                  <p:stCondLst>
                                    <p:cond delay="0"/>
                                  </p:stCondLst>
                                  <p:childTnLst>
                                    <p:set>
                                      <p:cBhvr>
                                        <p:cTn id="45" dur="1" fill="hold">
                                          <p:stCondLst>
                                            <p:cond delay="0"/>
                                          </p:stCondLst>
                                        </p:cTn>
                                        <p:tgtEl>
                                          <p:spTgt spid="10"/>
                                        </p:tgtEl>
                                        <p:attrNameLst>
                                          <p:attrName>style.visibility</p:attrName>
                                        </p:attrNameLst>
                                      </p:cBhvr>
                                      <p:to>
                                        <p:strVal val="visible"/>
                                      </p:to>
                                    </p:set>
                                    <p:anim calcmode="lin" valueType="num">
                                      <p:cBhvr additive="base">
                                        <p:cTn id="46" dur="400"/>
                                        <p:tgtEl>
                                          <p:spTgt spid="10"/>
                                        </p:tgtEl>
                                        <p:attrNameLst>
                                          <p:attrName>ppt_x</p:attrName>
                                        </p:attrNameLst>
                                      </p:cBhvr>
                                      <p:tavLst>
                                        <p:tav tm="0">
                                          <p:val>
                                            <p:strVal val="#ppt_x-#ppt_w*1.125000"/>
                                          </p:val>
                                        </p:tav>
                                        <p:tav tm="100000">
                                          <p:val>
                                            <p:strVal val="#ppt_x"/>
                                          </p:val>
                                        </p:tav>
                                      </p:tavLst>
                                    </p:anim>
                                    <p:animEffect transition="in" filter="wipe(right)">
                                      <p:cBhvr>
                                        <p:cTn id="47" dur="400"/>
                                        <p:tgtEl>
                                          <p:spTgt spid="10"/>
                                        </p:tgtEl>
                                      </p:cBhvr>
                                    </p:animEffect>
                                  </p:childTnLst>
                                </p:cTn>
                              </p:par>
                              <p:par>
                                <p:cTn id="48" presetID="12" presetClass="entr" presetSubtype="1" fill="hold" grpId="0" nodeType="withEffect">
                                  <p:stCondLst>
                                    <p:cond delay="500"/>
                                  </p:stCondLst>
                                  <p:childTnLst>
                                    <p:set>
                                      <p:cBhvr>
                                        <p:cTn id="49" dur="1" fill="hold">
                                          <p:stCondLst>
                                            <p:cond delay="0"/>
                                          </p:stCondLst>
                                        </p:cTn>
                                        <p:tgtEl>
                                          <p:spTgt spid="23"/>
                                        </p:tgtEl>
                                        <p:attrNameLst>
                                          <p:attrName>style.visibility</p:attrName>
                                        </p:attrNameLst>
                                      </p:cBhvr>
                                      <p:to>
                                        <p:strVal val="visible"/>
                                      </p:to>
                                    </p:set>
                                    <p:anim calcmode="lin" valueType="num">
                                      <p:cBhvr additive="base">
                                        <p:cTn id="50" dur="400"/>
                                        <p:tgtEl>
                                          <p:spTgt spid="23"/>
                                        </p:tgtEl>
                                        <p:attrNameLst>
                                          <p:attrName>ppt_y</p:attrName>
                                        </p:attrNameLst>
                                      </p:cBhvr>
                                      <p:tavLst>
                                        <p:tav tm="0">
                                          <p:val>
                                            <p:strVal val="#ppt_y-#ppt_h*1.125000"/>
                                          </p:val>
                                        </p:tav>
                                        <p:tav tm="100000">
                                          <p:val>
                                            <p:strVal val="#ppt_y"/>
                                          </p:val>
                                        </p:tav>
                                      </p:tavLst>
                                    </p:anim>
                                    <p:animEffect transition="in" filter="wipe(down)">
                                      <p:cBhvr>
                                        <p:cTn id="51" dur="400"/>
                                        <p:tgtEl>
                                          <p:spTgt spid="23"/>
                                        </p:tgtEl>
                                      </p:cBhvr>
                                    </p:animEffect>
                                  </p:childTnLst>
                                </p:cTn>
                              </p:par>
                              <p:par>
                                <p:cTn id="52" presetID="12" presetClass="entr" presetSubtype="1" fill="hold" grpId="0" nodeType="withEffect">
                                  <p:stCondLst>
                                    <p:cond delay="500"/>
                                  </p:stCondLst>
                                  <p:childTnLst>
                                    <p:set>
                                      <p:cBhvr>
                                        <p:cTn id="53" dur="1" fill="hold">
                                          <p:stCondLst>
                                            <p:cond delay="0"/>
                                          </p:stCondLst>
                                        </p:cTn>
                                        <p:tgtEl>
                                          <p:spTgt spid="24"/>
                                        </p:tgtEl>
                                        <p:attrNameLst>
                                          <p:attrName>style.visibility</p:attrName>
                                        </p:attrNameLst>
                                      </p:cBhvr>
                                      <p:to>
                                        <p:strVal val="visible"/>
                                      </p:to>
                                    </p:set>
                                    <p:anim calcmode="lin" valueType="num">
                                      <p:cBhvr additive="base">
                                        <p:cTn id="54" dur="400"/>
                                        <p:tgtEl>
                                          <p:spTgt spid="24"/>
                                        </p:tgtEl>
                                        <p:attrNameLst>
                                          <p:attrName>ppt_y</p:attrName>
                                        </p:attrNameLst>
                                      </p:cBhvr>
                                      <p:tavLst>
                                        <p:tav tm="0">
                                          <p:val>
                                            <p:strVal val="#ppt_y-#ppt_h*1.125000"/>
                                          </p:val>
                                        </p:tav>
                                        <p:tav tm="100000">
                                          <p:val>
                                            <p:strVal val="#ppt_y"/>
                                          </p:val>
                                        </p:tav>
                                      </p:tavLst>
                                    </p:anim>
                                    <p:animEffect transition="in" filter="wipe(down)">
                                      <p:cBhvr>
                                        <p:cTn id="55" dur="400"/>
                                        <p:tgtEl>
                                          <p:spTgt spid="24"/>
                                        </p:tgtEl>
                                      </p:cBhvr>
                                    </p:animEffect>
                                  </p:childTnLst>
                                </p:cTn>
                              </p:par>
                            </p:childTnLst>
                          </p:cTn>
                        </p:par>
                        <p:par>
                          <p:cTn id="56" fill="hold">
                            <p:stCondLst>
                              <p:cond delay="3600"/>
                            </p:stCondLst>
                            <p:childTnLst>
                              <p:par>
                                <p:cTn id="57" presetID="16" presetClass="entr" presetSubtype="37" fill="hold" nodeType="afterEffect">
                                  <p:stCondLst>
                                    <p:cond delay="0"/>
                                  </p:stCondLst>
                                  <p:childTnLst>
                                    <p:set>
                                      <p:cBhvr>
                                        <p:cTn id="58" dur="1" fill="hold">
                                          <p:stCondLst>
                                            <p:cond delay="0"/>
                                          </p:stCondLst>
                                        </p:cTn>
                                        <p:tgtEl>
                                          <p:spTgt spid="25"/>
                                        </p:tgtEl>
                                        <p:attrNameLst>
                                          <p:attrName>style.visibility</p:attrName>
                                        </p:attrNameLst>
                                      </p:cBhvr>
                                      <p:to>
                                        <p:strVal val="visible"/>
                                      </p:to>
                                    </p:set>
                                    <p:animEffect transition="in" filter="barn(outVertical)">
                                      <p:cBhvr>
                                        <p:cTn id="59" dur="750"/>
                                        <p:tgtEl>
                                          <p:spTgt spid="25"/>
                                        </p:tgtEl>
                                      </p:cBhvr>
                                    </p:animEffect>
                                  </p:childTnLst>
                                </p:cTn>
                              </p:par>
                              <p:par>
                                <p:cTn id="60" presetID="53" presetClass="entr" presetSubtype="16" fill="hold" grpId="0" nodeType="withEffect">
                                  <p:stCondLst>
                                    <p:cond delay="250"/>
                                  </p:stCondLst>
                                  <p:childTnLst>
                                    <p:set>
                                      <p:cBhvr>
                                        <p:cTn id="61" dur="1" fill="hold">
                                          <p:stCondLst>
                                            <p:cond delay="0"/>
                                          </p:stCondLst>
                                        </p:cTn>
                                        <p:tgtEl>
                                          <p:spTgt spid="16"/>
                                        </p:tgtEl>
                                        <p:attrNameLst>
                                          <p:attrName>style.visibility</p:attrName>
                                        </p:attrNameLst>
                                      </p:cBhvr>
                                      <p:to>
                                        <p:strVal val="visible"/>
                                      </p:to>
                                    </p:set>
                                    <p:anim calcmode="lin" valueType="num">
                                      <p:cBhvr>
                                        <p:cTn id="62" dur="500" fill="hold"/>
                                        <p:tgtEl>
                                          <p:spTgt spid="16"/>
                                        </p:tgtEl>
                                        <p:attrNameLst>
                                          <p:attrName>ppt_w</p:attrName>
                                        </p:attrNameLst>
                                      </p:cBhvr>
                                      <p:tavLst>
                                        <p:tav tm="0">
                                          <p:val>
                                            <p:fltVal val="0"/>
                                          </p:val>
                                        </p:tav>
                                        <p:tav tm="100000">
                                          <p:val>
                                            <p:strVal val="#ppt_w"/>
                                          </p:val>
                                        </p:tav>
                                      </p:tavLst>
                                    </p:anim>
                                    <p:anim calcmode="lin" valueType="num">
                                      <p:cBhvr>
                                        <p:cTn id="63" dur="500" fill="hold"/>
                                        <p:tgtEl>
                                          <p:spTgt spid="16"/>
                                        </p:tgtEl>
                                        <p:attrNameLst>
                                          <p:attrName>ppt_h</p:attrName>
                                        </p:attrNameLst>
                                      </p:cBhvr>
                                      <p:tavLst>
                                        <p:tav tm="0">
                                          <p:val>
                                            <p:fltVal val="0"/>
                                          </p:val>
                                        </p:tav>
                                        <p:tav tm="100000">
                                          <p:val>
                                            <p:strVal val="#ppt_h"/>
                                          </p:val>
                                        </p:tav>
                                      </p:tavLst>
                                    </p:anim>
                                    <p:animEffect transition="in" filter="fade">
                                      <p:cBhvr>
                                        <p:cTn id="64"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p:bldP spid="18" grpId="0"/>
      <p:bldP spid="19" grpId="0"/>
      <p:bldP spid="20" grpId="0"/>
      <p:bldP spid="21" grpId="0"/>
      <p:bldP spid="22" grpId="0"/>
      <p:bldP spid="23" grpId="0"/>
      <p:bldP spid="24" grpId="0"/>
    </p:bldLst>
  </p:timing>
</p:sld>
</file>

<file path=ppt/slides/slide17.xml><?xml version="1.0" encoding="utf-8"?>
<p:sld xmlns:a="http://schemas.openxmlformats.org/drawingml/2006/main" xmlns:r="http://schemas.openxmlformats.org/officeDocument/2006/relationships" xmlns:p="http://schemas.openxmlformats.org/presentationml/2006/main">
  <p:cSld>
    <p:bg>
      <p:bgPr>
        <a:blipFill dpi="0" rotWithShape="1">
          <a:blip r:embed="rId3"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19" name="矩形 18"/>
          <p:cNvSpPr/>
          <p:nvPr/>
        </p:nvSpPr>
        <p:spPr>
          <a:xfrm>
            <a:off x="0" y="1797235"/>
            <a:ext cx="12190413" cy="3457184"/>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defTabSz="914377" fontAlgn="auto">
              <a:spcBef>
                <a:spcPts val="0"/>
              </a:spcBef>
              <a:spcAft>
                <a:spcPts val="0"/>
              </a:spcAft>
            </a:pPr>
            <a:endParaRPr lang="zh-CN" altLang="en-US" sz="1900" b="0">
              <a:solidFill>
                <a:prstClr val="white"/>
              </a:solidFill>
            </a:endParaRPr>
          </a:p>
        </p:txBody>
      </p:sp>
      <p:sp>
        <p:nvSpPr>
          <p:cNvPr id="20" name="TextBox 19"/>
          <p:cNvSpPr txBox="1"/>
          <p:nvPr/>
        </p:nvSpPr>
        <p:spPr>
          <a:xfrm>
            <a:off x="5135228" y="2277399"/>
            <a:ext cx="3939534" cy="1431157"/>
          </a:xfrm>
          <a:prstGeom prst="rect">
            <a:avLst/>
          </a:prstGeom>
          <a:noFill/>
        </p:spPr>
        <p:txBody>
          <a:bodyPr wrap="none" lIns="121917" tIns="60958" rIns="121917" bIns="60958" rtlCol="0">
            <a:spAutoFit/>
          </a:bodyPr>
          <a:lstStyle/>
          <a:p>
            <a:pPr marL="0" lvl="1" algn="l" defTabSz="914377" fontAlgn="auto">
              <a:spcBef>
                <a:spcPts val="0"/>
              </a:spcBef>
              <a:spcAft>
                <a:spcPts val="0"/>
              </a:spcAft>
            </a:pPr>
            <a:r>
              <a:rPr lang="zh-CN" altLang="en-US" sz="1900" dirty="0">
                <a:solidFill>
                  <a:prstClr val="white"/>
                </a:solidFill>
                <a:latin typeface="微软雅黑" pitchFamily="34" charset="-122"/>
                <a:ea typeface="微软雅黑" pitchFamily="34" charset="-122"/>
              </a:rPr>
              <a:t> </a:t>
            </a:r>
            <a:r>
              <a:rPr lang="zh-CN" altLang="en-US" sz="3700" dirty="0" smtClean="0">
                <a:solidFill>
                  <a:prstClr val="white"/>
                </a:solidFill>
                <a:latin typeface="微软雅黑" pitchFamily="34" charset="-122"/>
                <a:ea typeface="微软雅黑" pitchFamily="34" charset="-122"/>
              </a:rPr>
              <a:t>第三部分</a:t>
            </a:r>
            <a:endParaRPr lang="en-US" altLang="zh-CN" sz="3700" dirty="0">
              <a:solidFill>
                <a:prstClr val="white"/>
              </a:solidFill>
              <a:latin typeface="微软雅黑" pitchFamily="34" charset="-122"/>
              <a:ea typeface="微软雅黑" pitchFamily="34" charset="-122"/>
            </a:endParaRPr>
          </a:p>
          <a:p>
            <a:pPr marL="0" lvl="1" algn="l" defTabSz="914377" fontAlgn="auto">
              <a:spcBef>
                <a:spcPts val="0"/>
              </a:spcBef>
              <a:spcAft>
                <a:spcPts val="0"/>
              </a:spcAft>
            </a:pPr>
            <a:r>
              <a:rPr lang="zh-CN" altLang="en-US" sz="4800" dirty="0" smtClean="0">
                <a:solidFill>
                  <a:prstClr val="white"/>
                </a:solidFill>
                <a:latin typeface="微软雅黑" pitchFamily="34" charset="-122"/>
                <a:ea typeface="微软雅黑" pitchFamily="34" charset="-122"/>
              </a:rPr>
              <a:t>成功项目展示</a:t>
            </a:r>
            <a:endParaRPr lang="en-US" altLang="zh-CN" sz="4800" dirty="0">
              <a:solidFill>
                <a:prstClr val="white"/>
              </a:solidFill>
              <a:latin typeface="微软雅黑" pitchFamily="34" charset="-122"/>
              <a:ea typeface="微软雅黑" pitchFamily="34" charset="-122"/>
            </a:endParaRPr>
          </a:p>
        </p:txBody>
      </p:sp>
      <p:cxnSp>
        <p:nvCxnSpPr>
          <p:cNvPr id="21" name="直接连接符 20"/>
          <p:cNvCxnSpPr/>
          <p:nvPr/>
        </p:nvCxnSpPr>
        <p:spPr>
          <a:xfrm flipV="1">
            <a:off x="4847230" y="2181366"/>
            <a:ext cx="0" cy="2566493"/>
          </a:xfrm>
          <a:prstGeom prst="line">
            <a:avLst/>
          </a:prstGeom>
          <a:ln w="12700">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22" name="文本框 9"/>
          <p:cNvSpPr txBox="1"/>
          <p:nvPr/>
        </p:nvSpPr>
        <p:spPr>
          <a:xfrm>
            <a:off x="5410413" y="4005992"/>
            <a:ext cx="2676905" cy="307847"/>
          </a:xfrm>
          <a:prstGeom prst="rect">
            <a:avLst/>
          </a:prstGeom>
          <a:noFill/>
        </p:spPr>
        <p:txBody>
          <a:bodyPr wrap="square" lIns="0" tIns="0" rIns="0" bIns="0" rtlCol="0">
            <a:spAutoFit/>
          </a:bodyPr>
          <a:lstStyle/>
          <a:p>
            <a:pPr marL="228594" lvl="1" indent="-228594" algn="l" defTabSz="914377" fontAlgn="auto">
              <a:spcBef>
                <a:spcPts val="0"/>
              </a:spcBef>
              <a:spcAft>
                <a:spcPts val="0"/>
              </a:spcAft>
              <a:buFont typeface="Wingdings" pitchFamily="2" charset="2"/>
              <a:buChar char="l"/>
            </a:pPr>
            <a:r>
              <a:rPr lang="zh-CN" altLang="en-US" sz="2000" b="0" dirty="0">
                <a:solidFill>
                  <a:prstClr val="white"/>
                </a:solidFill>
                <a:latin typeface="微软雅黑" pitchFamily="34" charset="-122"/>
                <a:ea typeface="微软雅黑" pitchFamily="34" charset="-122"/>
              </a:rPr>
              <a:t>填加标题</a:t>
            </a:r>
          </a:p>
        </p:txBody>
      </p:sp>
      <p:sp>
        <p:nvSpPr>
          <p:cNvPr id="23" name="文本框 9"/>
          <p:cNvSpPr txBox="1"/>
          <p:nvPr/>
        </p:nvSpPr>
        <p:spPr>
          <a:xfrm>
            <a:off x="5410412" y="4440012"/>
            <a:ext cx="2676905" cy="307847"/>
          </a:xfrm>
          <a:prstGeom prst="rect">
            <a:avLst/>
          </a:prstGeom>
          <a:noFill/>
        </p:spPr>
        <p:txBody>
          <a:bodyPr wrap="square" lIns="0" tIns="0" rIns="0" bIns="0" rtlCol="0">
            <a:spAutoFit/>
          </a:bodyPr>
          <a:lstStyle/>
          <a:p>
            <a:pPr marL="228594" lvl="1" indent="-228594" algn="l" defTabSz="914377" fontAlgn="auto">
              <a:spcBef>
                <a:spcPts val="0"/>
              </a:spcBef>
              <a:spcAft>
                <a:spcPts val="0"/>
              </a:spcAft>
              <a:buFont typeface="Wingdings" pitchFamily="2" charset="2"/>
              <a:buChar char="l"/>
            </a:pPr>
            <a:r>
              <a:rPr lang="zh-CN" altLang="en-US" sz="2000" b="0" dirty="0">
                <a:solidFill>
                  <a:prstClr val="white"/>
                </a:solidFill>
                <a:latin typeface="微软雅黑" pitchFamily="34" charset="-122"/>
                <a:ea typeface="微软雅黑" pitchFamily="34" charset="-122"/>
              </a:rPr>
              <a:t>填加标题</a:t>
            </a:r>
          </a:p>
        </p:txBody>
      </p:sp>
      <p:sp>
        <p:nvSpPr>
          <p:cNvPr id="24" name="文本框 9"/>
          <p:cNvSpPr txBox="1"/>
          <p:nvPr/>
        </p:nvSpPr>
        <p:spPr>
          <a:xfrm>
            <a:off x="7681072" y="4010337"/>
            <a:ext cx="2676905" cy="307847"/>
          </a:xfrm>
          <a:prstGeom prst="rect">
            <a:avLst/>
          </a:prstGeom>
          <a:noFill/>
        </p:spPr>
        <p:txBody>
          <a:bodyPr wrap="square" lIns="0" tIns="0" rIns="0" bIns="0" rtlCol="0">
            <a:spAutoFit/>
          </a:bodyPr>
          <a:lstStyle/>
          <a:p>
            <a:pPr marL="228594" lvl="1" indent="-228594" algn="l" defTabSz="914377" fontAlgn="auto">
              <a:spcBef>
                <a:spcPts val="0"/>
              </a:spcBef>
              <a:spcAft>
                <a:spcPts val="0"/>
              </a:spcAft>
              <a:buFont typeface="Wingdings" pitchFamily="2" charset="2"/>
              <a:buChar char="l"/>
            </a:pPr>
            <a:r>
              <a:rPr lang="zh-CN" altLang="en-US" sz="2000" b="0" dirty="0">
                <a:solidFill>
                  <a:prstClr val="white"/>
                </a:solidFill>
                <a:latin typeface="微软雅黑" pitchFamily="34" charset="-122"/>
                <a:ea typeface="微软雅黑" pitchFamily="34" charset="-122"/>
              </a:rPr>
              <a:t>填加标题</a:t>
            </a:r>
          </a:p>
        </p:txBody>
      </p:sp>
      <p:sp>
        <p:nvSpPr>
          <p:cNvPr id="25" name="文本框 9"/>
          <p:cNvSpPr txBox="1"/>
          <p:nvPr/>
        </p:nvSpPr>
        <p:spPr>
          <a:xfrm>
            <a:off x="7681073" y="4444957"/>
            <a:ext cx="2676905" cy="307847"/>
          </a:xfrm>
          <a:prstGeom prst="rect">
            <a:avLst/>
          </a:prstGeom>
          <a:noFill/>
        </p:spPr>
        <p:txBody>
          <a:bodyPr wrap="square" lIns="0" tIns="0" rIns="0" bIns="0" rtlCol="0">
            <a:spAutoFit/>
          </a:bodyPr>
          <a:lstStyle/>
          <a:p>
            <a:pPr marL="228594" lvl="1" indent="-228594" algn="l" defTabSz="914377" fontAlgn="auto">
              <a:spcBef>
                <a:spcPts val="0"/>
              </a:spcBef>
              <a:spcAft>
                <a:spcPts val="0"/>
              </a:spcAft>
              <a:buFont typeface="Wingdings" pitchFamily="2" charset="2"/>
              <a:buChar char="l"/>
            </a:pPr>
            <a:r>
              <a:rPr lang="zh-CN" altLang="en-US" sz="2000" b="0" dirty="0">
                <a:solidFill>
                  <a:prstClr val="white"/>
                </a:solidFill>
                <a:latin typeface="微软雅黑" pitchFamily="34" charset="-122"/>
                <a:ea typeface="微软雅黑" pitchFamily="34" charset="-122"/>
              </a:rPr>
              <a:t>填加标题</a:t>
            </a:r>
          </a:p>
        </p:txBody>
      </p:sp>
      <p:grpSp>
        <p:nvGrpSpPr>
          <p:cNvPr id="26" name="组合 25"/>
          <p:cNvGrpSpPr/>
          <p:nvPr/>
        </p:nvGrpSpPr>
        <p:grpSpPr>
          <a:xfrm>
            <a:off x="2206774" y="2538174"/>
            <a:ext cx="2114465" cy="2115756"/>
            <a:chOff x="1041891" y="2887277"/>
            <a:chExt cx="1036261" cy="1036518"/>
          </a:xfrm>
        </p:grpSpPr>
        <p:sp>
          <p:nvSpPr>
            <p:cNvPr id="27" name="Oval 53"/>
            <p:cNvSpPr>
              <a:spLocks noChangeArrowheads="1"/>
            </p:cNvSpPr>
            <p:nvPr/>
          </p:nvSpPr>
          <p:spPr bwMode="auto">
            <a:xfrm>
              <a:off x="1041891" y="2887277"/>
              <a:ext cx="1036261" cy="1036518"/>
            </a:xfrm>
            <a:prstGeom prst="ellipse">
              <a:avLst/>
            </a:prstGeom>
            <a:solidFill>
              <a:schemeClr val="bg1"/>
            </a:solidFill>
            <a:ln w="88900">
              <a:gradFill flip="none" rotWithShape="1">
                <a:gsLst>
                  <a:gs pos="0">
                    <a:srgbClr val="FFFFFF"/>
                  </a:gs>
                  <a:gs pos="100000">
                    <a:srgbClr val="D9D9DA"/>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defTabSz="1219170" fontAlgn="auto">
                <a:spcBef>
                  <a:spcPts val="0"/>
                </a:spcBef>
                <a:spcAft>
                  <a:spcPts val="0"/>
                </a:spcAft>
                <a:defRPr/>
              </a:pPr>
              <a:endParaRPr lang="zh-CN" altLang="en-US" sz="5900" b="0">
                <a:solidFill>
                  <a:prstClr val="white"/>
                </a:solidFill>
                <a:latin typeface="微软雅黑" panose="020B0503020204020204" pitchFamily="34" charset="-122"/>
                <a:ea typeface="微软雅黑" panose="020B0503020204020204" pitchFamily="34" charset="-122"/>
              </a:endParaRPr>
            </a:p>
          </p:txBody>
        </p:sp>
        <p:sp>
          <p:nvSpPr>
            <p:cNvPr id="28" name="Text Box 58"/>
            <p:cNvSpPr txBox="1">
              <a:spLocks noChangeArrowheads="1"/>
            </p:cNvSpPr>
            <p:nvPr/>
          </p:nvSpPr>
          <p:spPr bwMode="auto">
            <a:xfrm>
              <a:off x="1159958" y="3077737"/>
              <a:ext cx="782803" cy="6973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68580" tIns="34290" rIns="68580" bIns="34290">
              <a:spAutoFit/>
            </a:bodyPr>
            <a:lstStyle/>
            <a:p>
              <a:pPr defTabSz="1219170" fontAlgn="auto">
                <a:spcBef>
                  <a:spcPts val="0"/>
                </a:spcBef>
                <a:spcAft>
                  <a:spcPts val="0"/>
                </a:spcAft>
              </a:pPr>
              <a:r>
                <a:rPr lang="en-US" altLang="zh-CN" sz="8800" b="0" dirty="0" smtClean="0">
                  <a:solidFill>
                    <a:srgbClr val="C00000"/>
                  </a:solidFill>
                  <a:latin typeface="Impact" panose="020B0806030902050204" pitchFamily="34" charset="0"/>
                  <a:ea typeface="微软雅黑" panose="020B0503020204020204" pitchFamily="34" charset="-122"/>
                </a:rPr>
                <a:t>03</a:t>
              </a:r>
              <a:endParaRPr lang="en-US" altLang="zh-CN" sz="8800" b="0" dirty="0">
                <a:solidFill>
                  <a:srgbClr val="C00000"/>
                </a:solidFill>
                <a:latin typeface="Impact" panose="020B0806030902050204" pitchFamily="34" charset="0"/>
                <a:ea typeface="微软雅黑" panose="020B0503020204020204" pitchFamily="34" charset="-122"/>
              </a:endParaRPr>
            </a:p>
          </p:txBody>
        </p:sp>
      </p:grpSp>
      <p:grpSp>
        <p:nvGrpSpPr>
          <p:cNvPr id="13" name="组合 12"/>
          <p:cNvGrpSpPr/>
          <p:nvPr/>
        </p:nvGrpSpPr>
        <p:grpSpPr>
          <a:xfrm>
            <a:off x="4799150" y="1053530"/>
            <a:ext cx="552616" cy="552816"/>
            <a:chOff x="3543574" y="4265651"/>
            <a:chExt cx="414516" cy="414516"/>
          </a:xfrm>
        </p:grpSpPr>
        <p:sp>
          <p:nvSpPr>
            <p:cNvPr id="14" name="椭圆 13"/>
            <p:cNvSpPr/>
            <p:nvPr/>
          </p:nvSpPr>
          <p:spPr>
            <a:xfrm>
              <a:off x="3543574" y="4265651"/>
              <a:ext cx="414516" cy="414516"/>
            </a:xfrm>
            <a:prstGeom prst="ellipse">
              <a:avLst/>
            </a:prstGeom>
            <a:solidFill>
              <a:srgbClr val="C00000"/>
            </a:solidFill>
            <a:ln w="25400">
              <a:gradFill flip="none" rotWithShape="1">
                <a:gsLst>
                  <a:gs pos="0">
                    <a:schemeClr val="bg1">
                      <a:lumMod val="75000"/>
                    </a:schemeClr>
                  </a:gs>
                  <a:gs pos="100000">
                    <a:schemeClr val="bg1"/>
                  </a:gs>
                </a:gsLst>
                <a:lin ang="2700000" scaled="1"/>
                <a:tileRect/>
              </a:gradFill>
            </a:ln>
            <a:effectLst>
              <a:innerShdw blurRad="127000" dist="25400" dir="13500000">
                <a:srgbClr val="000000">
                  <a:alpha val="43137"/>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1219170" fontAlgn="auto">
                <a:spcBef>
                  <a:spcPts val="0"/>
                </a:spcBef>
                <a:spcAft>
                  <a:spcPts val="0"/>
                </a:spcAft>
                <a:defRPr/>
              </a:pPr>
              <a:endParaRPr lang="zh-CN" altLang="en-US" sz="2400" b="0">
                <a:solidFill>
                  <a:srgbClr val="FFFFFF"/>
                </a:solidFill>
              </a:endParaRPr>
            </a:p>
          </p:txBody>
        </p:sp>
        <p:grpSp>
          <p:nvGrpSpPr>
            <p:cNvPr id="15" name="组合 14"/>
            <p:cNvGrpSpPr/>
            <p:nvPr/>
          </p:nvGrpSpPr>
          <p:grpSpPr>
            <a:xfrm>
              <a:off x="3629640" y="4325788"/>
              <a:ext cx="259976" cy="261734"/>
              <a:chOff x="5042691" y="2273922"/>
              <a:chExt cx="702937" cy="707690"/>
            </a:xfrm>
            <a:solidFill>
              <a:schemeClr val="bg1"/>
            </a:solidFill>
          </p:grpSpPr>
          <p:sp>
            <p:nvSpPr>
              <p:cNvPr id="16" name="Freeform 12"/>
              <p:cNvSpPr>
                <a:spLocks/>
              </p:cNvSpPr>
              <p:nvPr/>
            </p:nvSpPr>
            <p:spPr bwMode="auto">
              <a:xfrm>
                <a:off x="5284806" y="2789968"/>
                <a:ext cx="460822" cy="191644"/>
              </a:xfrm>
              <a:custGeom>
                <a:avLst/>
                <a:gdLst>
                  <a:gd name="T0" fmla="*/ 25 w 533"/>
                  <a:gd name="T1" fmla="*/ 165 h 222"/>
                  <a:gd name="T2" fmla="*/ 158 w 533"/>
                  <a:gd name="T3" fmla="*/ 165 h 222"/>
                  <a:gd name="T4" fmla="*/ 158 w 533"/>
                  <a:gd name="T5" fmla="*/ 108 h 222"/>
                  <a:gd name="T6" fmla="*/ 184 w 533"/>
                  <a:gd name="T7" fmla="*/ 83 h 222"/>
                  <a:gd name="T8" fmla="*/ 317 w 533"/>
                  <a:gd name="T9" fmla="*/ 83 h 222"/>
                  <a:gd name="T10" fmla="*/ 317 w 533"/>
                  <a:gd name="T11" fmla="*/ 25 h 222"/>
                  <a:gd name="T12" fmla="*/ 343 w 533"/>
                  <a:gd name="T13" fmla="*/ 0 h 222"/>
                  <a:gd name="T14" fmla="*/ 533 w 533"/>
                  <a:gd name="T15" fmla="*/ 0 h 222"/>
                  <a:gd name="T16" fmla="*/ 533 w 533"/>
                  <a:gd name="T17" fmla="*/ 32 h 222"/>
                  <a:gd name="T18" fmla="*/ 508 w 533"/>
                  <a:gd name="T19" fmla="*/ 57 h 222"/>
                  <a:gd name="T20" fmla="*/ 375 w 533"/>
                  <a:gd name="T21" fmla="*/ 57 h 222"/>
                  <a:gd name="T22" fmla="*/ 375 w 533"/>
                  <a:gd name="T23" fmla="*/ 114 h 222"/>
                  <a:gd name="T24" fmla="*/ 349 w 533"/>
                  <a:gd name="T25" fmla="*/ 140 h 222"/>
                  <a:gd name="T26" fmla="*/ 216 w 533"/>
                  <a:gd name="T27" fmla="*/ 140 h 222"/>
                  <a:gd name="T28" fmla="*/ 216 w 533"/>
                  <a:gd name="T29" fmla="*/ 197 h 222"/>
                  <a:gd name="T30" fmla="*/ 190 w 533"/>
                  <a:gd name="T31" fmla="*/ 222 h 222"/>
                  <a:gd name="T32" fmla="*/ 0 w 533"/>
                  <a:gd name="T33" fmla="*/ 222 h 222"/>
                  <a:gd name="T34" fmla="*/ 0 w 533"/>
                  <a:gd name="T35" fmla="*/ 191 h 222"/>
                  <a:gd name="T36" fmla="*/ 25 w 533"/>
                  <a:gd name="T37" fmla="*/ 165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33" h="222">
                    <a:moveTo>
                      <a:pt x="25" y="165"/>
                    </a:moveTo>
                    <a:cubicBezTo>
                      <a:pt x="158" y="165"/>
                      <a:pt x="158" y="165"/>
                      <a:pt x="158" y="165"/>
                    </a:cubicBezTo>
                    <a:cubicBezTo>
                      <a:pt x="158" y="108"/>
                      <a:pt x="158" y="108"/>
                      <a:pt x="158" y="108"/>
                    </a:cubicBezTo>
                    <a:cubicBezTo>
                      <a:pt x="158" y="94"/>
                      <a:pt x="170" y="83"/>
                      <a:pt x="184" y="83"/>
                    </a:cubicBezTo>
                    <a:cubicBezTo>
                      <a:pt x="317" y="83"/>
                      <a:pt x="317" y="83"/>
                      <a:pt x="317" y="83"/>
                    </a:cubicBezTo>
                    <a:cubicBezTo>
                      <a:pt x="317" y="25"/>
                      <a:pt x="317" y="25"/>
                      <a:pt x="317" y="25"/>
                    </a:cubicBezTo>
                    <a:cubicBezTo>
                      <a:pt x="317" y="11"/>
                      <a:pt x="329" y="0"/>
                      <a:pt x="343" y="0"/>
                    </a:cubicBezTo>
                    <a:cubicBezTo>
                      <a:pt x="533" y="0"/>
                      <a:pt x="533" y="0"/>
                      <a:pt x="533" y="0"/>
                    </a:cubicBezTo>
                    <a:cubicBezTo>
                      <a:pt x="533" y="32"/>
                      <a:pt x="533" y="32"/>
                      <a:pt x="533" y="32"/>
                    </a:cubicBezTo>
                    <a:cubicBezTo>
                      <a:pt x="533" y="46"/>
                      <a:pt x="522" y="57"/>
                      <a:pt x="508" y="57"/>
                    </a:cubicBezTo>
                    <a:cubicBezTo>
                      <a:pt x="375" y="57"/>
                      <a:pt x="375" y="57"/>
                      <a:pt x="375" y="57"/>
                    </a:cubicBezTo>
                    <a:cubicBezTo>
                      <a:pt x="375" y="114"/>
                      <a:pt x="375" y="114"/>
                      <a:pt x="375" y="114"/>
                    </a:cubicBezTo>
                    <a:cubicBezTo>
                      <a:pt x="375" y="128"/>
                      <a:pt x="363" y="140"/>
                      <a:pt x="349" y="140"/>
                    </a:cubicBezTo>
                    <a:cubicBezTo>
                      <a:pt x="216" y="140"/>
                      <a:pt x="216" y="140"/>
                      <a:pt x="216" y="140"/>
                    </a:cubicBezTo>
                    <a:cubicBezTo>
                      <a:pt x="216" y="197"/>
                      <a:pt x="216" y="197"/>
                      <a:pt x="216" y="197"/>
                    </a:cubicBezTo>
                    <a:cubicBezTo>
                      <a:pt x="216" y="211"/>
                      <a:pt x="204" y="222"/>
                      <a:pt x="190" y="222"/>
                    </a:cubicBezTo>
                    <a:cubicBezTo>
                      <a:pt x="0" y="222"/>
                      <a:pt x="0" y="222"/>
                      <a:pt x="0" y="222"/>
                    </a:cubicBezTo>
                    <a:cubicBezTo>
                      <a:pt x="0" y="191"/>
                      <a:pt x="0" y="191"/>
                      <a:pt x="0" y="191"/>
                    </a:cubicBezTo>
                    <a:cubicBezTo>
                      <a:pt x="0" y="177"/>
                      <a:pt x="11" y="165"/>
                      <a:pt x="25" y="16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l" defTabSz="1219170" fontAlgn="auto">
                  <a:spcBef>
                    <a:spcPts val="0"/>
                  </a:spcBef>
                  <a:spcAft>
                    <a:spcPts val="0"/>
                  </a:spcAft>
                </a:pPr>
                <a:endParaRPr lang="zh-CN" altLang="en-US" sz="2400" b="0">
                  <a:solidFill>
                    <a:prstClr val="white"/>
                  </a:solidFill>
                  <a:latin typeface="Calibri"/>
                  <a:ea typeface="宋体"/>
                </a:endParaRPr>
              </a:p>
            </p:txBody>
          </p:sp>
          <p:sp>
            <p:nvSpPr>
              <p:cNvPr id="17" name="Freeform 13"/>
              <p:cNvSpPr>
                <a:spLocks noEditPoints="1"/>
              </p:cNvSpPr>
              <p:nvPr/>
            </p:nvSpPr>
            <p:spPr bwMode="auto">
              <a:xfrm>
                <a:off x="5042691" y="2273922"/>
                <a:ext cx="529215" cy="655759"/>
              </a:xfrm>
              <a:custGeom>
                <a:avLst/>
                <a:gdLst>
                  <a:gd name="T0" fmla="*/ 28 w 612"/>
                  <a:gd name="T1" fmla="*/ 504 h 759"/>
                  <a:gd name="T2" fmla="*/ 148 w 612"/>
                  <a:gd name="T3" fmla="*/ 514 h 759"/>
                  <a:gd name="T4" fmla="*/ 179 w 612"/>
                  <a:gd name="T5" fmla="*/ 488 h 759"/>
                  <a:gd name="T6" fmla="*/ 184 w 612"/>
                  <a:gd name="T7" fmla="*/ 423 h 759"/>
                  <a:gd name="T8" fmla="*/ 158 w 612"/>
                  <a:gd name="T9" fmla="*/ 392 h 759"/>
                  <a:gd name="T10" fmla="*/ 38 w 612"/>
                  <a:gd name="T11" fmla="*/ 381 h 759"/>
                  <a:gd name="T12" fmla="*/ 7 w 612"/>
                  <a:gd name="T13" fmla="*/ 407 h 759"/>
                  <a:gd name="T14" fmla="*/ 2 w 612"/>
                  <a:gd name="T15" fmla="*/ 473 h 759"/>
                  <a:gd name="T16" fmla="*/ 28 w 612"/>
                  <a:gd name="T17" fmla="*/ 504 h 759"/>
                  <a:gd name="T18" fmla="*/ 157 w 612"/>
                  <a:gd name="T19" fmla="*/ 669 h 759"/>
                  <a:gd name="T20" fmla="*/ 254 w 612"/>
                  <a:gd name="T21" fmla="*/ 487 h 759"/>
                  <a:gd name="T22" fmla="*/ 334 w 612"/>
                  <a:gd name="T23" fmla="*/ 512 h 759"/>
                  <a:gd name="T24" fmla="*/ 342 w 612"/>
                  <a:gd name="T25" fmla="*/ 515 h 759"/>
                  <a:gd name="T26" fmla="*/ 216 w 612"/>
                  <a:gd name="T27" fmla="*/ 722 h 759"/>
                  <a:gd name="T28" fmla="*/ 157 w 612"/>
                  <a:gd name="T29" fmla="*/ 669 h 759"/>
                  <a:gd name="T30" fmla="*/ 379 w 612"/>
                  <a:gd name="T31" fmla="*/ 7 h 759"/>
                  <a:gd name="T32" fmla="*/ 426 w 612"/>
                  <a:gd name="T33" fmla="*/ 84 h 759"/>
                  <a:gd name="T34" fmla="*/ 349 w 612"/>
                  <a:gd name="T35" fmla="*/ 150 h 759"/>
                  <a:gd name="T36" fmla="*/ 304 w 612"/>
                  <a:gd name="T37" fmla="*/ 59 h 759"/>
                  <a:gd name="T38" fmla="*/ 379 w 612"/>
                  <a:gd name="T39" fmla="*/ 7 h 759"/>
                  <a:gd name="T40" fmla="*/ 371 w 612"/>
                  <a:gd name="T41" fmla="*/ 183 h 759"/>
                  <a:gd name="T42" fmla="*/ 403 w 612"/>
                  <a:gd name="T43" fmla="*/ 199 h 759"/>
                  <a:gd name="T44" fmla="*/ 574 w 612"/>
                  <a:gd name="T45" fmla="*/ 278 h 759"/>
                  <a:gd name="T46" fmla="*/ 579 w 612"/>
                  <a:gd name="T47" fmla="*/ 341 h 759"/>
                  <a:gd name="T48" fmla="*/ 398 w 612"/>
                  <a:gd name="T49" fmla="*/ 296 h 759"/>
                  <a:gd name="T50" fmla="*/ 381 w 612"/>
                  <a:gd name="T51" fmla="*/ 385 h 759"/>
                  <a:gd name="T52" fmla="*/ 390 w 612"/>
                  <a:gd name="T53" fmla="*/ 402 h 759"/>
                  <a:gd name="T54" fmla="*/ 561 w 612"/>
                  <a:gd name="T55" fmla="*/ 593 h 759"/>
                  <a:gd name="T56" fmla="*/ 489 w 612"/>
                  <a:gd name="T57" fmla="*/ 626 h 759"/>
                  <a:gd name="T58" fmla="*/ 233 w 612"/>
                  <a:gd name="T59" fmla="*/ 447 h 759"/>
                  <a:gd name="T60" fmla="*/ 203 w 612"/>
                  <a:gd name="T61" fmla="*/ 392 h 759"/>
                  <a:gd name="T62" fmla="*/ 231 w 612"/>
                  <a:gd name="T63" fmla="*/ 239 h 759"/>
                  <a:gd name="T64" fmla="*/ 157 w 612"/>
                  <a:gd name="T65" fmla="*/ 344 h 759"/>
                  <a:gd name="T66" fmla="*/ 95 w 612"/>
                  <a:gd name="T67" fmla="*/ 332 h 759"/>
                  <a:gd name="T68" fmla="*/ 247 w 612"/>
                  <a:gd name="T69" fmla="*/ 155 h 759"/>
                  <a:gd name="T70" fmla="*/ 313 w 612"/>
                  <a:gd name="T71" fmla="*/ 163 h 759"/>
                  <a:gd name="T72" fmla="*/ 349 w 612"/>
                  <a:gd name="T73" fmla="*/ 227 h 759"/>
                  <a:gd name="T74" fmla="*/ 371 w 612"/>
                  <a:gd name="T75" fmla="*/ 183 h 7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612" h="759">
                    <a:moveTo>
                      <a:pt x="28" y="504"/>
                    </a:moveTo>
                    <a:cubicBezTo>
                      <a:pt x="148" y="514"/>
                      <a:pt x="148" y="514"/>
                      <a:pt x="148" y="514"/>
                    </a:cubicBezTo>
                    <a:cubicBezTo>
                      <a:pt x="164" y="516"/>
                      <a:pt x="177" y="504"/>
                      <a:pt x="179" y="488"/>
                    </a:cubicBezTo>
                    <a:cubicBezTo>
                      <a:pt x="184" y="423"/>
                      <a:pt x="184" y="423"/>
                      <a:pt x="184" y="423"/>
                    </a:cubicBezTo>
                    <a:cubicBezTo>
                      <a:pt x="186" y="407"/>
                      <a:pt x="174" y="393"/>
                      <a:pt x="158" y="392"/>
                    </a:cubicBezTo>
                    <a:cubicBezTo>
                      <a:pt x="38" y="381"/>
                      <a:pt x="38" y="381"/>
                      <a:pt x="38" y="381"/>
                    </a:cubicBezTo>
                    <a:cubicBezTo>
                      <a:pt x="23" y="380"/>
                      <a:pt x="9" y="392"/>
                      <a:pt x="7" y="407"/>
                    </a:cubicBezTo>
                    <a:cubicBezTo>
                      <a:pt x="2" y="473"/>
                      <a:pt x="2" y="473"/>
                      <a:pt x="2" y="473"/>
                    </a:cubicBezTo>
                    <a:cubicBezTo>
                      <a:pt x="0" y="489"/>
                      <a:pt x="12" y="503"/>
                      <a:pt x="28" y="504"/>
                    </a:cubicBezTo>
                    <a:close/>
                    <a:moveTo>
                      <a:pt x="157" y="669"/>
                    </a:moveTo>
                    <a:cubicBezTo>
                      <a:pt x="220" y="595"/>
                      <a:pt x="230" y="592"/>
                      <a:pt x="254" y="487"/>
                    </a:cubicBezTo>
                    <a:cubicBezTo>
                      <a:pt x="280" y="496"/>
                      <a:pt x="307" y="504"/>
                      <a:pt x="334" y="512"/>
                    </a:cubicBezTo>
                    <a:cubicBezTo>
                      <a:pt x="337" y="513"/>
                      <a:pt x="339" y="514"/>
                      <a:pt x="342" y="515"/>
                    </a:cubicBezTo>
                    <a:cubicBezTo>
                      <a:pt x="303" y="633"/>
                      <a:pt x="296" y="637"/>
                      <a:pt x="216" y="722"/>
                    </a:cubicBezTo>
                    <a:cubicBezTo>
                      <a:pt x="180" y="759"/>
                      <a:pt x="122" y="709"/>
                      <a:pt x="157" y="669"/>
                    </a:cubicBezTo>
                    <a:close/>
                    <a:moveTo>
                      <a:pt x="379" y="7"/>
                    </a:moveTo>
                    <a:cubicBezTo>
                      <a:pt x="413" y="15"/>
                      <a:pt x="434" y="49"/>
                      <a:pt x="426" y="84"/>
                    </a:cubicBezTo>
                    <a:cubicBezTo>
                      <a:pt x="419" y="120"/>
                      <a:pt x="383" y="157"/>
                      <a:pt x="349" y="150"/>
                    </a:cubicBezTo>
                    <a:cubicBezTo>
                      <a:pt x="315" y="143"/>
                      <a:pt x="297" y="94"/>
                      <a:pt x="304" y="59"/>
                    </a:cubicBezTo>
                    <a:cubicBezTo>
                      <a:pt x="312" y="23"/>
                      <a:pt x="345" y="0"/>
                      <a:pt x="379" y="7"/>
                    </a:cubicBezTo>
                    <a:close/>
                    <a:moveTo>
                      <a:pt x="371" y="183"/>
                    </a:moveTo>
                    <a:cubicBezTo>
                      <a:pt x="378" y="185"/>
                      <a:pt x="393" y="190"/>
                      <a:pt x="403" y="199"/>
                    </a:cubicBezTo>
                    <a:cubicBezTo>
                      <a:pt x="494" y="286"/>
                      <a:pt x="474" y="282"/>
                      <a:pt x="574" y="278"/>
                    </a:cubicBezTo>
                    <a:cubicBezTo>
                      <a:pt x="612" y="277"/>
                      <a:pt x="611" y="338"/>
                      <a:pt x="579" y="341"/>
                    </a:cubicBezTo>
                    <a:cubicBezTo>
                      <a:pt x="477" y="350"/>
                      <a:pt x="470" y="358"/>
                      <a:pt x="398" y="296"/>
                    </a:cubicBezTo>
                    <a:cubicBezTo>
                      <a:pt x="381" y="385"/>
                      <a:pt x="381" y="385"/>
                      <a:pt x="381" y="385"/>
                    </a:cubicBezTo>
                    <a:cubicBezTo>
                      <a:pt x="380" y="392"/>
                      <a:pt x="383" y="399"/>
                      <a:pt x="390" y="402"/>
                    </a:cubicBezTo>
                    <a:cubicBezTo>
                      <a:pt x="494" y="448"/>
                      <a:pt x="515" y="448"/>
                      <a:pt x="561" y="593"/>
                    </a:cubicBezTo>
                    <a:cubicBezTo>
                      <a:pt x="578" y="638"/>
                      <a:pt x="510" y="668"/>
                      <a:pt x="489" y="626"/>
                    </a:cubicBezTo>
                    <a:cubicBezTo>
                      <a:pt x="417" y="484"/>
                      <a:pt x="405" y="506"/>
                      <a:pt x="233" y="447"/>
                    </a:cubicBezTo>
                    <a:cubicBezTo>
                      <a:pt x="211" y="435"/>
                      <a:pt x="203" y="416"/>
                      <a:pt x="203" y="392"/>
                    </a:cubicBezTo>
                    <a:cubicBezTo>
                      <a:pt x="231" y="239"/>
                      <a:pt x="231" y="239"/>
                      <a:pt x="231" y="239"/>
                    </a:cubicBezTo>
                    <a:cubicBezTo>
                      <a:pt x="164" y="260"/>
                      <a:pt x="171" y="259"/>
                      <a:pt x="157" y="344"/>
                    </a:cubicBezTo>
                    <a:cubicBezTo>
                      <a:pt x="151" y="376"/>
                      <a:pt x="91" y="372"/>
                      <a:pt x="95" y="332"/>
                    </a:cubicBezTo>
                    <a:cubicBezTo>
                      <a:pt x="107" y="207"/>
                      <a:pt x="126" y="199"/>
                      <a:pt x="247" y="155"/>
                    </a:cubicBezTo>
                    <a:cubicBezTo>
                      <a:pt x="264" y="149"/>
                      <a:pt x="304" y="160"/>
                      <a:pt x="313" y="163"/>
                    </a:cubicBezTo>
                    <a:cubicBezTo>
                      <a:pt x="349" y="227"/>
                      <a:pt x="349" y="227"/>
                      <a:pt x="349" y="227"/>
                    </a:cubicBezTo>
                    <a:cubicBezTo>
                      <a:pt x="371" y="183"/>
                      <a:pt x="371" y="183"/>
                      <a:pt x="371" y="18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l" defTabSz="1219170" fontAlgn="auto">
                  <a:spcBef>
                    <a:spcPts val="0"/>
                  </a:spcBef>
                  <a:spcAft>
                    <a:spcPts val="0"/>
                  </a:spcAft>
                </a:pPr>
                <a:endParaRPr lang="zh-CN" altLang="en-US" sz="2400" b="0">
                  <a:solidFill>
                    <a:prstClr val="white"/>
                  </a:solidFill>
                  <a:latin typeface="Calibri"/>
                  <a:ea typeface="宋体"/>
                </a:endParaRPr>
              </a:p>
            </p:txBody>
          </p:sp>
        </p:grpSp>
      </p:grpSp>
      <p:grpSp>
        <p:nvGrpSpPr>
          <p:cNvPr id="18" name="组合 17"/>
          <p:cNvGrpSpPr/>
          <p:nvPr/>
        </p:nvGrpSpPr>
        <p:grpSpPr>
          <a:xfrm>
            <a:off x="5543789" y="1053530"/>
            <a:ext cx="552616" cy="552816"/>
            <a:chOff x="4102125" y="4265651"/>
            <a:chExt cx="414516" cy="414516"/>
          </a:xfrm>
        </p:grpSpPr>
        <p:sp>
          <p:nvSpPr>
            <p:cNvPr id="29" name="椭圆 28"/>
            <p:cNvSpPr/>
            <p:nvPr/>
          </p:nvSpPr>
          <p:spPr>
            <a:xfrm>
              <a:off x="4102125" y="4265651"/>
              <a:ext cx="414516" cy="414516"/>
            </a:xfrm>
            <a:prstGeom prst="ellipse">
              <a:avLst/>
            </a:prstGeom>
            <a:solidFill>
              <a:srgbClr val="C00000"/>
            </a:solidFill>
            <a:ln w="25400">
              <a:gradFill flip="none" rotWithShape="1">
                <a:gsLst>
                  <a:gs pos="0">
                    <a:schemeClr val="bg1">
                      <a:lumMod val="75000"/>
                    </a:schemeClr>
                  </a:gs>
                  <a:gs pos="100000">
                    <a:schemeClr val="bg1"/>
                  </a:gs>
                </a:gsLst>
                <a:lin ang="2700000" scaled="1"/>
                <a:tileRect/>
              </a:gradFill>
            </a:ln>
            <a:effectLst>
              <a:innerShdw blurRad="127000" dist="25400" dir="13500000">
                <a:srgbClr val="000000">
                  <a:alpha val="43137"/>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1219170" fontAlgn="auto">
                <a:spcBef>
                  <a:spcPts val="0"/>
                </a:spcBef>
                <a:spcAft>
                  <a:spcPts val="0"/>
                </a:spcAft>
                <a:defRPr/>
              </a:pPr>
              <a:endParaRPr lang="zh-CN" altLang="en-US" sz="2400" b="0">
                <a:solidFill>
                  <a:srgbClr val="FFFFFF"/>
                </a:solidFill>
              </a:endParaRPr>
            </a:p>
          </p:txBody>
        </p:sp>
        <p:grpSp>
          <p:nvGrpSpPr>
            <p:cNvPr id="30" name="组合 29"/>
            <p:cNvGrpSpPr/>
            <p:nvPr/>
          </p:nvGrpSpPr>
          <p:grpSpPr>
            <a:xfrm>
              <a:off x="4199233" y="4358783"/>
              <a:ext cx="238761" cy="198211"/>
              <a:chOff x="3132963" y="3140191"/>
              <a:chExt cx="645573" cy="535933"/>
            </a:xfrm>
            <a:solidFill>
              <a:schemeClr val="bg1"/>
            </a:solidFill>
          </p:grpSpPr>
          <p:sp>
            <p:nvSpPr>
              <p:cNvPr id="31" name="Freeform 226"/>
              <p:cNvSpPr>
                <a:spLocks/>
              </p:cNvSpPr>
              <p:nvPr/>
            </p:nvSpPr>
            <p:spPr bwMode="auto">
              <a:xfrm>
                <a:off x="3421629" y="3217854"/>
                <a:ext cx="356907" cy="392027"/>
              </a:xfrm>
              <a:custGeom>
                <a:avLst/>
                <a:gdLst>
                  <a:gd name="T0" fmla="*/ 0 w 529"/>
                  <a:gd name="T1" fmla="*/ 0 h 581"/>
                  <a:gd name="T2" fmla="*/ 2 w 529"/>
                  <a:gd name="T3" fmla="*/ 11 h 581"/>
                  <a:gd name="T4" fmla="*/ 25 w 529"/>
                  <a:gd name="T5" fmla="*/ 56 h 581"/>
                  <a:gd name="T6" fmla="*/ 473 w 529"/>
                  <a:gd name="T7" fmla="*/ 56 h 581"/>
                  <a:gd name="T8" fmla="*/ 473 w 529"/>
                  <a:gd name="T9" fmla="*/ 525 h 581"/>
                  <a:gd name="T10" fmla="*/ 127 w 529"/>
                  <a:gd name="T11" fmla="*/ 525 h 581"/>
                  <a:gd name="T12" fmla="*/ 127 w 529"/>
                  <a:gd name="T13" fmla="*/ 581 h 581"/>
                  <a:gd name="T14" fmla="*/ 529 w 529"/>
                  <a:gd name="T15" fmla="*/ 581 h 581"/>
                  <a:gd name="T16" fmla="*/ 529 w 529"/>
                  <a:gd name="T17" fmla="*/ 0 h 581"/>
                  <a:gd name="T18" fmla="*/ 0 w 529"/>
                  <a:gd name="T19" fmla="*/ 0 h 5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29" h="581">
                    <a:moveTo>
                      <a:pt x="0" y="0"/>
                    </a:moveTo>
                    <a:cubicBezTo>
                      <a:pt x="1" y="4"/>
                      <a:pt x="2" y="7"/>
                      <a:pt x="2" y="11"/>
                    </a:cubicBezTo>
                    <a:cubicBezTo>
                      <a:pt x="14" y="22"/>
                      <a:pt x="22" y="38"/>
                      <a:pt x="25" y="56"/>
                    </a:cubicBezTo>
                    <a:cubicBezTo>
                      <a:pt x="473" y="56"/>
                      <a:pt x="473" y="56"/>
                      <a:pt x="473" y="56"/>
                    </a:cubicBezTo>
                    <a:cubicBezTo>
                      <a:pt x="473" y="525"/>
                      <a:pt x="473" y="525"/>
                      <a:pt x="473" y="525"/>
                    </a:cubicBezTo>
                    <a:cubicBezTo>
                      <a:pt x="127" y="525"/>
                      <a:pt x="127" y="525"/>
                      <a:pt x="127" y="525"/>
                    </a:cubicBezTo>
                    <a:cubicBezTo>
                      <a:pt x="127" y="581"/>
                      <a:pt x="127" y="581"/>
                      <a:pt x="127" y="581"/>
                    </a:cubicBezTo>
                    <a:cubicBezTo>
                      <a:pt x="529" y="581"/>
                      <a:pt x="529" y="581"/>
                      <a:pt x="529" y="581"/>
                    </a:cubicBezTo>
                    <a:cubicBezTo>
                      <a:pt x="529" y="0"/>
                      <a:pt x="529" y="0"/>
                      <a:pt x="529"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l" defTabSz="1219170" fontAlgn="auto">
                  <a:spcBef>
                    <a:spcPts val="0"/>
                  </a:spcBef>
                  <a:spcAft>
                    <a:spcPts val="0"/>
                  </a:spcAft>
                </a:pPr>
                <a:endParaRPr lang="zh-CN" altLang="en-US" sz="2400" b="0">
                  <a:solidFill>
                    <a:prstClr val="white"/>
                  </a:solidFill>
                  <a:latin typeface="Calibri"/>
                  <a:ea typeface="宋体"/>
                </a:endParaRPr>
              </a:p>
            </p:txBody>
          </p:sp>
          <p:sp>
            <p:nvSpPr>
              <p:cNvPr id="32" name="Freeform 227"/>
              <p:cNvSpPr>
                <a:spLocks/>
              </p:cNvSpPr>
              <p:nvPr/>
            </p:nvSpPr>
            <p:spPr bwMode="auto">
              <a:xfrm>
                <a:off x="3198348" y="3140191"/>
                <a:ext cx="224709" cy="247551"/>
              </a:xfrm>
              <a:custGeom>
                <a:avLst/>
                <a:gdLst>
                  <a:gd name="T0" fmla="*/ 45 w 333"/>
                  <a:gd name="T1" fmla="*/ 243 h 367"/>
                  <a:gd name="T2" fmla="*/ 170 w 333"/>
                  <a:gd name="T3" fmla="*/ 367 h 367"/>
                  <a:gd name="T4" fmla="*/ 289 w 333"/>
                  <a:gd name="T5" fmla="*/ 243 h 367"/>
                  <a:gd name="T6" fmla="*/ 326 w 333"/>
                  <a:gd name="T7" fmla="*/ 203 h 367"/>
                  <a:gd name="T8" fmla="*/ 306 w 333"/>
                  <a:gd name="T9" fmla="*/ 142 h 367"/>
                  <a:gd name="T10" fmla="*/ 166 w 333"/>
                  <a:gd name="T11" fmla="*/ 0 h 367"/>
                  <a:gd name="T12" fmla="*/ 26 w 333"/>
                  <a:gd name="T13" fmla="*/ 142 h 367"/>
                  <a:gd name="T14" fmla="*/ 7 w 333"/>
                  <a:gd name="T15" fmla="*/ 203 h 367"/>
                  <a:gd name="T16" fmla="*/ 45 w 333"/>
                  <a:gd name="T17" fmla="*/ 243 h 3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3" h="367">
                    <a:moveTo>
                      <a:pt x="45" y="243"/>
                    </a:moveTo>
                    <a:cubicBezTo>
                      <a:pt x="71" y="308"/>
                      <a:pt x="118" y="367"/>
                      <a:pt x="170" y="367"/>
                    </a:cubicBezTo>
                    <a:cubicBezTo>
                      <a:pt x="222" y="367"/>
                      <a:pt x="266" y="308"/>
                      <a:pt x="289" y="243"/>
                    </a:cubicBezTo>
                    <a:cubicBezTo>
                      <a:pt x="305" y="242"/>
                      <a:pt x="320" y="226"/>
                      <a:pt x="326" y="203"/>
                    </a:cubicBezTo>
                    <a:cubicBezTo>
                      <a:pt x="333" y="176"/>
                      <a:pt x="324" y="149"/>
                      <a:pt x="306" y="142"/>
                    </a:cubicBezTo>
                    <a:cubicBezTo>
                      <a:pt x="302" y="63"/>
                      <a:pt x="241" y="0"/>
                      <a:pt x="166" y="0"/>
                    </a:cubicBezTo>
                    <a:cubicBezTo>
                      <a:pt x="92" y="0"/>
                      <a:pt x="31" y="63"/>
                      <a:pt x="26" y="142"/>
                    </a:cubicBezTo>
                    <a:cubicBezTo>
                      <a:pt x="9" y="149"/>
                      <a:pt x="0" y="176"/>
                      <a:pt x="7" y="203"/>
                    </a:cubicBezTo>
                    <a:cubicBezTo>
                      <a:pt x="13" y="227"/>
                      <a:pt x="29" y="243"/>
                      <a:pt x="45" y="2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l" defTabSz="1219170" fontAlgn="auto">
                  <a:spcBef>
                    <a:spcPts val="0"/>
                  </a:spcBef>
                  <a:spcAft>
                    <a:spcPts val="0"/>
                  </a:spcAft>
                </a:pPr>
                <a:endParaRPr lang="zh-CN" altLang="en-US" sz="2400" b="0">
                  <a:solidFill>
                    <a:prstClr val="white"/>
                  </a:solidFill>
                  <a:latin typeface="Calibri"/>
                  <a:ea typeface="宋体"/>
                </a:endParaRPr>
              </a:p>
            </p:txBody>
          </p:sp>
          <p:sp>
            <p:nvSpPr>
              <p:cNvPr id="33" name="Freeform 228"/>
              <p:cNvSpPr>
                <a:spLocks/>
              </p:cNvSpPr>
              <p:nvPr/>
            </p:nvSpPr>
            <p:spPr bwMode="auto">
              <a:xfrm>
                <a:off x="3481875" y="3306367"/>
                <a:ext cx="233275" cy="180738"/>
              </a:xfrm>
              <a:custGeom>
                <a:avLst/>
                <a:gdLst>
                  <a:gd name="T0" fmla="*/ 41 w 346"/>
                  <a:gd name="T1" fmla="*/ 111 h 268"/>
                  <a:gd name="T2" fmla="*/ 0 w 346"/>
                  <a:gd name="T3" fmla="*/ 151 h 268"/>
                  <a:gd name="T4" fmla="*/ 90 w 346"/>
                  <a:gd name="T5" fmla="*/ 268 h 268"/>
                  <a:gd name="T6" fmla="*/ 254 w 346"/>
                  <a:gd name="T7" fmla="*/ 125 h 268"/>
                  <a:gd name="T8" fmla="*/ 284 w 346"/>
                  <a:gd name="T9" fmla="*/ 158 h 268"/>
                  <a:gd name="T10" fmla="*/ 346 w 346"/>
                  <a:gd name="T11" fmla="*/ 0 h 268"/>
                  <a:gd name="T12" fmla="*/ 184 w 346"/>
                  <a:gd name="T13" fmla="*/ 50 h 268"/>
                  <a:gd name="T14" fmla="*/ 218 w 346"/>
                  <a:gd name="T15" fmla="*/ 87 h 268"/>
                  <a:gd name="T16" fmla="*/ 99 w 346"/>
                  <a:gd name="T17" fmla="*/ 190 h 268"/>
                  <a:gd name="T18" fmla="*/ 41 w 346"/>
                  <a:gd name="T19" fmla="*/ 111 h 2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46" h="268">
                    <a:moveTo>
                      <a:pt x="41" y="111"/>
                    </a:moveTo>
                    <a:cubicBezTo>
                      <a:pt x="0" y="151"/>
                      <a:pt x="0" y="151"/>
                      <a:pt x="0" y="151"/>
                    </a:cubicBezTo>
                    <a:cubicBezTo>
                      <a:pt x="12" y="165"/>
                      <a:pt x="90" y="268"/>
                      <a:pt x="90" y="268"/>
                    </a:cubicBezTo>
                    <a:cubicBezTo>
                      <a:pt x="254" y="125"/>
                      <a:pt x="254" y="125"/>
                      <a:pt x="254" y="125"/>
                    </a:cubicBezTo>
                    <a:cubicBezTo>
                      <a:pt x="284" y="158"/>
                      <a:pt x="284" y="158"/>
                      <a:pt x="284" y="158"/>
                    </a:cubicBezTo>
                    <a:cubicBezTo>
                      <a:pt x="346" y="0"/>
                      <a:pt x="346" y="0"/>
                      <a:pt x="346" y="0"/>
                    </a:cubicBezTo>
                    <a:cubicBezTo>
                      <a:pt x="184" y="50"/>
                      <a:pt x="184" y="50"/>
                      <a:pt x="184" y="50"/>
                    </a:cubicBezTo>
                    <a:cubicBezTo>
                      <a:pt x="218" y="87"/>
                      <a:pt x="218" y="87"/>
                      <a:pt x="218" y="87"/>
                    </a:cubicBezTo>
                    <a:cubicBezTo>
                      <a:pt x="99" y="190"/>
                      <a:pt x="99" y="190"/>
                      <a:pt x="99" y="190"/>
                    </a:cubicBezTo>
                    <a:lnTo>
                      <a:pt x="41" y="11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l" defTabSz="1219170" fontAlgn="auto">
                  <a:spcBef>
                    <a:spcPts val="0"/>
                  </a:spcBef>
                  <a:spcAft>
                    <a:spcPts val="0"/>
                  </a:spcAft>
                </a:pPr>
                <a:endParaRPr lang="zh-CN" altLang="en-US" sz="2400" b="0">
                  <a:solidFill>
                    <a:prstClr val="white"/>
                  </a:solidFill>
                  <a:latin typeface="Calibri"/>
                  <a:ea typeface="宋体"/>
                </a:endParaRPr>
              </a:p>
            </p:txBody>
          </p:sp>
          <p:sp>
            <p:nvSpPr>
              <p:cNvPr id="34" name="Freeform 229"/>
              <p:cNvSpPr>
                <a:spLocks/>
              </p:cNvSpPr>
              <p:nvPr/>
            </p:nvSpPr>
            <p:spPr bwMode="auto">
              <a:xfrm>
                <a:off x="3132963" y="3377178"/>
                <a:ext cx="355480" cy="298946"/>
              </a:xfrm>
              <a:custGeom>
                <a:avLst/>
                <a:gdLst>
                  <a:gd name="T0" fmla="*/ 407 w 527"/>
                  <a:gd name="T1" fmla="*/ 0 h 443"/>
                  <a:gd name="T2" fmla="*/ 294 w 527"/>
                  <a:gd name="T3" fmla="*/ 190 h 443"/>
                  <a:gd name="T4" fmla="*/ 280 w 527"/>
                  <a:gd name="T5" fmla="*/ 105 h 443"/>
                  <a:gd name="T6" fmla="*/ 295 w 527"/>
                  <a:gd name="T7" fmla="*/ 77 h 443"/>
                  <a:gd name="T8" fmla="*/ 263 w 527"/>
                  <a:gd name="T9" fmla="*/ 44 h 443"/>
                  <a:gd name="T10" fmla="*/ 230 w 527"/>
                  <a:gd name="T11" fmla="*/ 77 h 443"/>
                  <a:gd name="T12" fmla="*/ 246 w 527"/>
                  <a:gd name="T13" fmla="*/ 105 h 443"/>
                  <a:gd name="T14" fmla="*/ 232 w 527"/>
                  <a:gd name="T15" fmla="*/ 189 h 443"/>
                  <a:gd name="T16" fmla="*/ 120 w 527"/>
                  <a:gd name="T17" fmla="*/ 0 h 443"/>
                  <a:gd name="T18" fmla="*/ 2 w 527"/>
                  <a:gd name="T19" fmla="*/ 125 h 443"/>
                  <a:gd name="T20" fmla="*/ 0 w 527"/>
                  <a:gd name="T21" fmla="*/ 125 h 443"/>
                  <a:gd name="T22" fmla="*/ 0 w 527"/>
                  <a:gd name="T23" fmla="*/ 402 h 443"/>
                  <a:gd name="T24" fmla="*/ 1 w 527"/>
                  <a:gd name="T25" fmla="*/ 402 h 443"/>
                  <a:gd name="T26" fmla="*/ 263 w 527"/>
                  <a:gd name="T27" fmla="*/ 443 h 443"/>
                  <a:gd name="T28" fmla="*/ 526 w 527"/>
                  <a:gd name="T29" fmla="*/ 402 h 443"/>
                  <a:gd name="T30" fmla="*/ 527 w 527"/>
                  <a:gd name="T31" fmla="*/ 402 h 443"/>
                  <a:gd name="T32" fmla="*/ 527 w 527"/>
                  <a:gd name="T33" fmla="*/ 125 h 443"/>
                  <a:gd name="T34" fmla="*/ 525 w 527"/>
                  <a:gd name="T35" fmla="*/ 125 h 443"/>
                  <a:gd name="T36" fmla="*/ 407 w 527"/>
                  <a:gd name="T37" fmla="*/ 0 h 4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27" h="443">
                    <a:moveTo>
                      <a:pt x="407" y="0"/>
                    </a:moveTo>
                    <a:cubicBezTo>
                      <a:pt x="294" y="190"/>
                      <a:pt x="294" y="190"/>
                      <a:pt x="294" y="190"/>
                    </a:cubicBezTo>
                    <a:cubicBezTo>
                      <a:pt x="280" y="105"/>
                      <a:pt x="280" y="105"/>
                      <a:pt x="280" y="105"/>
                    </a:cubicBezTo>
                    <a:cubicBezTo>
                      <a:pt x="289" y="99"/>
                      <a:pt x="295" y="89"/>
                      <a:pt x="295" y="77"/>
                    </a:cubicBezTo>
                    <a:cubicBezTo>
                      <a:pt x="295" y="59"/>
                      <a:pt x="281" y="44"/>
                      <a:pt x="263" y="44"/>
                    </a:cubicBezTo>
                    <a:cubicBezTo>
                      <a:pt x="245" y="44"/>
                      <a:pt x="230" y="59"/>
                      <a:pt x="230" y="77"/>
                    </a:cubicBezTo>
                    <a:cubicBezTo>
                      <a:pt x="230" y="89"/>
                      <a:pt x="237" y="99"/>
                      <a:pt x="246" y="105"/>
                    </a:cubicBezTo>
                    <a:cubicBezTo>
                      <a:pt x="232" y="189"/>
                      <a:pt x="232" y="189"/>
                      <a:pt x="232" y="189"/>
                    </a:cubicBezTo>
                    <a:cubicBezTo>
                      <a:pt x="120" y="0"/>
                      <a:pt x="120" y="0"/>
                      <a:pt x="120" y="0"/>
                    </a:cubicBezTo>
                    <a:cubicBezTo>
                      <a:pt x="56" y="27"/>
                      <a:pt x="12" y="72"/>
                      <a:pt x="2" y="125"/>
                    </a:cubicBezTo>
                    <a:cubicBezTo>
                      <a:pt x="0" y="125"/>
                      <a:pt x="0" y="125"/>
                      <a:pt x="0" y="125"/>
                    </a:cubicBezTo>
                    <a:cubicBezTo>
                      <a:pt x="0" y="402"/>
                      <a:pt x="0" y="402"/>
                      <a:pt x="0" y="402"/>
                    </a:cubicBezTo>
                    <a:cubicBezTo>
                      <a:pt x="1" y="402"/>
                      <a:pt x="1" y="402"/>
                      <a:pt x="1" y="402"/>
                    </a:cubicBezTo>
                    <a:cubicBezTo>
                      <a:pt x="14" y="425"/>
                      <a:pt x="126" y="443"/>
                      <a:pt x="263" y="443"/>
                    </a:cubicBezTo>
                    <a:cubicBezTo>
                      <a:pt x="401" y="443"/>
                      <a:pt x="513" y="425"/>
                      <a:pt x="526" y="402"/>
                    </a:cubicBezTo>
                    <a:cubicBezTo>
                      <a:pt x="527" y="402"/>
                      <a:pt x="527" y="402"/>
                      <a:pt x="527" y="402"/>
                    </a:cubicBezTo>
                    <a:cubicBezTo>
                      <a:pt x="527" y="125"/>
                      <a:pt x="527" y="125"/>
                      <a:pt x="527" y="125"/>
                    </a:cubicBezTo>
                    <a:cubicBezTo>
                      <a:pt x="525" y="125"/>
                      <a:pt x="525" y="125"/>
                      <a:pt x="525" y="125"/>
                    </a:cubicBezTo>
                    <a:cubicBezTo>
                      <a:pt x="515" y="72"/>
                      <a:pt x="471" y="27"/>
                      <a:pt x="40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l" defTabSz="1219170" fontAlgn="auto">
                  <a:spcBef>
                    <a:spcPts val="0"/>
                  </a:spcBef>
                  <a:spcAft>
                    <a:spcPts val="0"/>
                  </a:spcAft>
                </a:pPr>
                <a:endParaRPr lang="zh-CN" altLang="en-US" sz="2400" b="0">
                  <a:solidFill>
                    <a:prstClr val="white"/>
                  </a:solidFill>
                  <a:latin typeface="Calibri"/>
                  <a:ea typeface="宋体"/>
                </a:endParaRPr>
              </a:p>
            </p:txBody>
          </p:sp>
          <p:sp>
            <p:nvSpPr>
              <p:cNvPr id="35" name="Freeform 230"/>
              <p:cNvSpPr>
                <a:spLocks/>
              </p:cNvSpPr>
              <p:nvPr/>
            </p:nvSpPr>
            <p:spPr bwMode="auto">
              <a:xfrm>
                <a:off x="3598655" y="3487105"/>
                <a:ext cx="54536" cy="68241"/>
              </a:xfrm>
              <a:custGeom>
                <a:avLst/>
                <a:gdLst>
                  <a:gd name="T0" fmla="*/ 0 w 81"/>
                  <a:gd name="T1" fmla="*/ 0 h 101"/>
                  <a:gd name="T2" fmla="*/ 0 w 81"/>
                  <a:gd name="T3" fmla="*/ 55 h 101"/>
                  <a:gd name="T4" fmla="*/ 40 w 81"/>
                  <a:gd name="T5" fmla="*/ 101 h 101"/>
                  <a:gd name="T6" fmla="*/ 81 w 81"/>
                  <a:gd name="T7" fmla="*/ 56 h 101"/>
                  <a:gd name="T8" fmla="*/ 81 w 81"/>
                  <a:gd name="T9" fmla="*/ 0 h 101"/>
                  <a:gd name="T10" fmla="*/ 59 w 81"/>
                  <a:gd name="T11" fmla="*/ 0 h 101"/>
                  <a:gd name="T12" fmla="*/ 59 w 81"/>
                  <a:gd name="T13" fmla="*/ 57 h 101"/>
                  <a:gd name="T14" fmla="*/ 40 w 81"/>
                  <a:gd name="T15" fmla="*/ 83 h 101"/>
                  <a:gd name="T16" fmla="*/ 22 w 81"/>
                  <a:gd name="T17" fmla="*/ 57 h 101"/>
                  <a:gd name="T18" fmla="*/ 22 w 81"/>
                  <a:gd name="T19" fmla="*/ 0 h 101"/>
                  <a:gd name="T20" fmla="*/ 0 w 81"/>
                  <a:gd name="T21" fmla="*/ 0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1" h="101">
                    <a:moveTo>
                      <a:pt x="0" y="0"/>
                    </a:moveTo>
                    <a:cubicBezTo>
                      <a:pt x="0" y="55"/>
                      <a:pt x="0" y="55"/>
                      <a:pt x="0" y="55"/>
                    </a:cubicBezTo>
                    <a:cubicBezTo>
                      <a:pt x="0" y="87"/>
                      <a:pt x="15" y="101"/>
                      <a:pt x="40" y="101"/>
                    </a:cubicBezTo>
                    <a:cubicBezTo>
                      <a:pt x="65" y="101"/>
                      <a:pt x="81" y="86"/>
                      <a:pt x="81" y="56"/>
                    </a:cubicBezTo>
                    <a:cubicBezTo>
                      <a:pt x="81" y="0"/>
                      <a:pt x="81" y="0"/>
                      <a:pt x="81" y="0"/>
                    </a:cubicBezTo>
                    <a:cubicBezTo>
                      <a:pt x="59" y="0"/>
                      <a:pt x="59" y="0"/>
                      <a:pt x="59" y="0"/>
                    </a:cubicBezTo>
                    <a:cubicBezTo>
                      <a:pt x="59" y="57"/>
                      <a:pt x="59" y="57"/>
                      <a:pt x="59" y="57"/>
                    </a:cubicBezTo>
                    <a:cubicBezTo>
                      <a:pt x="59" y="75"/>
                      <a:pt x="52" y="83"/>
                      <a:pt x="40" y="83"/>
                    </a:cubicBezTo>
                    <a:cubicBezTo>
                      <a:pt x="29" y="83"/>
                      <a:pt x="22" y="74"/>
                      <a:pt x="22" y="57"/>
                    </a:cubicBezTo>
                    <a:cubicBezTo>
                      <a:pt x="22" y="0"/>
                      <a:pt x="22" y="0"/>
                      <a:pt x="22"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l" defTabSz="1219170" fontAlgn="auto">
                  <a:spcBef>
                    <a:spcPts val="0"/>
                  </a:spcBef>
                  <a:spcAft>
                    <a:spcPts val="0"/>
                  </a:spcAft>
                </a:pPr>
                <a:endParaRPr lang="zh-CN" altLang="en-US" sz="2400" b="0">
                  <a:solidFill>
                    <a:prstClr val="white"/>
                  </a:solidFill>
                  <a:latin typeface="Calibri"/>
                  <a:ea typeface="宋体"/>
                </a:endParaRPr>
              </a:p>
            </p:txBody>
          </p:sp>
          <p:sp>
            <p:nvSpPr>
              <p:cNvPr id="36" name="Freeform 231"/>
              <p:cNvSpPr>
                <a:spLocks noEditPoints="1"/>
              </p:cNvSpPr>
              <p:nvPr/>
            </p:nvSpPr>
            <p:spPr bwMode="auto">
              <a:xfrm>
                <a:off x="3666040" y="3486534"/>
                <a:ext cx="47968" cy="67384"/>
              </a:xfrm>
              <a:custGeom>
                <a:avLst/>
                <a:gdLst>
                  <a:gd name="T0" fmla="*/ 31 w 71"/>
                  <a:gd name="T1" fmla="*/ 0 h 100"/>
                  <a:gd name="T2" fmla="*/ 0 w 71"/>
                  <a:gd name="T3" fmla="*/ 2 h 100"/>
                  <a:gd name="T4" fmla="*/ 0 w 71"/>
                  <a:gd name="T5" fmla="*/ 100 h 100"/>
                  <a:gd name="T6" fmla="*/ 23 w 71"/>
                  <a:gd name="T7" fmla="*/ 100 h 100"/>
                  <a:gd name="T8" fmla="*/ 23 w 71"/>
                  <a:gd name="T9" fmla="*/ 65 h 100"/>
                  <a:gd name="T10" fmla="*/ 30 w 71"/>
                  <a:gd name="T11" fmla="*/ 65 h 100"/>
                  <a:gd name="T12" fmla="*/ 62 w 71"/>
                  <a:gd name="T13" fmla="*/ 55 h 100"/>
                  <a:gd name="T14" fmla="*/ 71 w 71"/>
                  <a:gd name="T15" fmla="*/ 31 h 100"/>
                  <a:gd name="T16" fmla="*/ 61 w 71"/>
                  <a:gd name="T17" fmla="*/ 8 h 100"/>
                  <a:gd name="T18" fmla="*/ 31 w 71"/>
                  <a:gd name="T19" fmla="*/ 0 h 100"/>
                  <a:gd name="T20" fmla="*/ 30 w 71"/>
                  <a:gd name="T21" fmla="*/ 48 h 100"/>
                  <a:gd name="T22" fmla="*/ 23 w 71"/>
                  <a:gd name="T23" fmla="*/ 47 h 100"/>
                  <a:gd name="T24" fmla="*/ 23 w 71"/>
                  <a:gd name="T25" fmla="*/ 18 h 100"/>
                  <a:gd name="T26" fmla="*/ 32 w 71"/>
                  <a:gd name="T27" fmla="*/ 17 h 100"/>
                  <a:gd name="T28" fmla="*/ 49 w 71"/>
                  <a:gd name="T29" fmla="*/ 32 h 100"/>
                  <a:gd name="T30" fmla="*/ 30 w 71"/>
                  <a:gd name="T31" fmla="*/ 48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71" h="100">
                    <a:moveTo>
                      <a:pt x="31" y="0"/>
                    </a:moveTo>
                    <a:cubicBezTo>
                      <a:pt x="17" y="0"/>
                      <a:pt x="7" y="1"/>
                      <a:pt x="0" y="2"/>
                    </a:cubicBezTo>
                    <a:cubicBezTo>
                      <a:pt x="0" y="100"/>
                      <a:pt x="0" y="100"/>
                      <a:pt x="0" y="100"/>
                    </a:cubicBezTo>
                    <a:cubicBezTo>
                      <a:pt x="23" y="100"/>
                      <a:pt x="23" y="100"/>
                      <a:pt x="23" y="100"/>
                    </a:cubicBezTo>
                    <a:cubicBezTo>
                      <a:pt x="23" y="65"/>
                      <a:pt x="23" y="65"/>
                      <a:pt x="23" y="65"/>
                    </a:cubicBezTo>
                    <a:cubicBezTo>
                      <a:pt x="25" y="65"/>
                      <a:pt x="27" y="65"/>
                      <a:pt x="30" y="65"/>
                    </a:cubicBezTo>
                    <a:cubicBezTo>
                      <a:pt x="43" y="65"/>
                      <a:pt x="55" y="62"/>
                      <a:pt x="62" y="55"/>
                    </a:cubicBezTo>
                    <a:cubicBezTo>
                      <a:pt x="68" y="49"/>
                      <a:pt x="71" y="41"/>
                      <a:pt x="71" y="31"/>
                    </a:cubicBezTo>
                    <a:cubicBezTo>
                      <a:pt x="71" y="22"/>
                      <a:pt x="67" y="13"/>
                      <a:pt x="61" y="8"/>
                    </a:cubicBezTo>
                    <a:cubicBezTo>
                      <a:pt x="54" y="3"/>
                      <a:pt x="44" y="0"/>
                      <a:pt x="31" y="0"/>
                    </a:cubicBezTo>
                    <a:close/>
                    <a:moveTo>
                      <a:pt x="30" y="48"/>
                    </a:moveTo>
                    <a:cubicBezTo>
                      <a:pt x="27" y="48"/>
                      <a:pt x="24" y="48"/>
                      <a:pt x="23" y="47"/>
                    </a:cubicBezTo>
                    <a:cubicBezTo>
                      <a:pt x="23" y="18"/>
                      <a:pt x="23" y="18"/>
                      <a:pt x="23" y="18"/>
                    </a:cubicBezTo>
                    <a:cubicBezTo>
                      <a:pt x="24" y="18"/>
                      <a:pt x="27" y="17"/>
                      <a:pt x="32" y="17"/>
                    </a:cubicBezTo>
                    <a:cubicBezTo>
                      <a:pt x="43" y="17"/>
                      <a:pt x="49" y="23"/>
                      <a:pt x="49" y="32"/>
                    </a:cubicBezTo>
                    <a:cubicBezTo>
                      <a:pt x="49" y="42"/>
                      <a:pt x="42" y="48"/>
                      <a:pt x="30" y="4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l" defTabSz="1219170" fontAlgn="auto">
                  <a:spcBef>
                    <a:spcPts val="0"/>
                  </a:spcBef>
                  <a:spcAft>
                    <a:spcPts val="0"/>
                  </a:spcAft>
                </a:pPr>
                <a:endParaRPr lang="zh-CN" altLang="en-US" sz="2400" b="0">
                  <a:solidFill>
                    <a:prstClr val="white"/>
                  </a:solidFill>
                  <a:latin typeface="Calibri"/>
                  <a:ea typeface="宋体"/>
                </a:endParaRPr>
              </a:p>
            </p:txBody>
          </p:sp>
        </p:grpSp>
      </p:grpSp>
      <p:grpSp>
        <p:nvGrpSpPr>
          <p:cNvPr id="37" name="组合 36"/>
          <p:cNvGrpSpPr/>
          <p:nvPr/>
        </p:nvGrpSpPr>
        <p:grpSpPr>
          <a:xfrm>
            <a:off x="6982750" y="1053530"/>
            <a:ext cx="552616" cy="552816"/>
            <a:chOff x="5181486" y="4265651"/>
            <a:chExt cx="414516" cy="414516"/>
          </a:xfrm>
        </p:grpSpPr>
        <p:sp>
          <p:nvSpPr>
            <p:cNvPr id="38" name="椭圆 37"/>
            <p:cNvSpPr/>
            <p:nvPr/>
          </p:nvSpPr>
          <p:spPr>
            <a:xfrm>
              <a:off x="5181486" y="4265651"/>
              <a:ext cx="414516" cy="414516"/>
            </a:xfrm>
            <a:prstGeom prst="ellipse">
              <a:avLst/>
            </a:prstGeom>
            <a:solidFill>
              <a:srgbClr val="C00000"/>
            </a:solidFill>
            <a:ln w="25400">
              <a:gradFill flip="none" rotWithShape="1">
                <a:gsLst>
                  <a:gs pos="0">
                    <a:schemeClr val="bg1">
                      <a:lumMod val="75000"/>
                    </a:schemeClr>
                  </a:gs>
                  <a:gs pos="100000">
                    <a:schemeClr val="bg1"/>
                  </a:gs>
                </a:gsLst>
                <a:lin ang="2700000" scaled="1"/>
                <a:tileRect/>
              </a:gradFill>
            </a:ln>
            <a:effectLst>
              <a:innerShdw blurRad="127000" dist="25400" dir="13500000">
                <a:srgbClr val="000000">
                  <a:alpha val="43137"/>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1219170" fontAlgn="auto">
                <a:spcBef>
                  <a:spcPts val="0"/>
                </a:spcBef>
                <a:spcAft>
                  <a:spcPts val="0"/>
                </a:spcAft>
                <a:defRPr/>
              </a:pPr>
              <a:endParaRPr lang="zh-CN" altLang="en-US" sz="2400" b="0">
                <a:solidFill>
                  <a:srgbClr val="FFFFFF"/>
                </a:solidFill>
              </a:endParaRPr>
            </a:p>
          </p:txBody>
        </p:sp>
        <p:grpSp>
          <p:nvGrpSpPr>
            <p:cNvPr id="39" name="组合 38"/>
            <p:cNvGrpSpPr/>
            <p:nvPr/>
          </p:nvGrpSpPr>
          <p:grpSpPr>
            <a:xfrm>
              <a:off x="5287222" y="4375239"/>
              <a:ext cx="253419" cy="172633"/>
              <a:chOff x="4895160" y="4287159"/>
              <a:chExt cx="571418" cy="389258"/>
            </a:xfrm>
            <a:solidFill>
              <a:schemeClr val="bg1"/>
            </a:solidFill>
          </p:grpSpPr>
          <p:sp>
            <p:nvSpPr>
              <p:cNvPr id="40" name="Freeform 327"/>
              <p:cNvSpPr>
                <a:spLocks noEditPoints="1"/>
              </p:cNvSpPr>
              <p:nvPr/>
            </p:nvSpPr>
            <p:spPr bwMode="auto">
              <a:xfrm>
                <a:off x="4895160" y="4287159"/>
                <a:ext cx="438051" cy="389258"/>
              </a:xfrm>
              <a:custGeom>
                <a:avLst/>
                <a:gdLst>
                  <a:gd name="T0" fmla="*/ 166 w 171"/>
                  <a:gd name="T1" fmla="*/ 0 h 152"/>
                  <a:gd name="T2" fmla="*/ 5 w 171"/>
                  <a:gd name="T3" fmla="*/ 0 h 152"/>
                  <a:gd name="T4" fmla="*/ 0 w 171"/>
                  <a:gd name="T5" fmla="*/ 5 h 152"/>
                  <a:gd name="T6" fmla="*/ 0 w 171"/>
                  <a:gd name="T7" fmla="*/ 146 h 152"/>
                  <a:gd name="T8" fmla="*/ 5 w 171"/>
                  <a:gd name="T9" fmla="*/ 152 h 152"/>
                  <a:gd name="T10" fmla="*/ 166 w 171"/>
                  <a:gd name="T11" fmla="*/ 152 h 152"/>
                  <a:gd name="T12" fmla="*/ 171 w 171"/>
                  <a:gd name="T13" fmla="*/ 146 h 152"/>
                  <a:gd name="T14" fmla="*/ 171 w 171"/>
                  <a:gd name="T15" fmla="*/ 5 h 152"/>
                  <a:gd name="T16" fmla="*/ 166 w 171"/>
                  <a:gd name="T17" fmla="*/ 0 h 152"/>
                  <a:gd name="T18" fmla="*/ 132 w 171"/>
                  <a:gd name="T19" fmla="*/ 12 h 152"/>
                  <a:gd name="T20" fmla="*/ 139 w 171"/>
                  <a:gd name="T21" fmla="*/ 19 h 152"/>
                  <a:gd name="T22" fmla="*/ 132 w 171"/>
                  <a:gd name="T23" fmla="*/ 26 h 152"/>
                  <a:gd name="T24" fmla="*/ 124 w 171"/>
                  <a:gd name="T25" fmla="*/ 19 h 152"/>
                  <a:gd name="T26" fmla="*/ 132 w 171"/>
                  <a:gd name="T27" fmla="*/ 12 h 152"/>
                  <a:gd name="T28" fmla="*/ 110 w 171"/>
                  <a:gd name="T29" fmla="*/ 12 h 152"/>
                  <a:gd name="T30" fmla="*/ 118 w 171"/>
                  <a:gd name="T31" fmla="*/ 19 h 152"/>
                  <a:gd name="T32" fmla="*/ 110 w 171"/>
                  <a:gd name="T33" fmla="*/ 26 h 152"/>
                  <a:gd name="T34" fmla="*/ 103 w 171"/>
                  <a:gd name="T35" fmla="*/ 19 h 152"/>
                  <a:gd name="T36" fmla="*/ 110 w 171"/>
                  <a:gd name="T37" fmla="*/ 12 h 152"/>
                  <a:gd name="T38" fmla="*/ 160 w 171"/>
                  <a:gd name="T39" fmla="*/ 141 h 152"/>
                  <a:gd name="T40" fmla="*/ 11 w 171"/>
                  <a:gd name="T41" fmla="*/ 141 h 152"/>
                  <a:gd name="T42" fmla="*/ 11 w 171"/>
                  <a:gd name="T43" fmla="*/ 38 h 152"/>
                  <a:gd name="T44" fmla="*/ 160 w 171"/>
                  <a:gd name="T45" fmla="*/ 38 h 152"/>
                  <a:gd name="T46" fmla="*/ 160 w 171"/>
                  <a:gd name="T47" fmla="*/ 141 h 152"/>
                  <a:gd name="T48" fmla="*/ 153 w 171"/>
                  <a:gd name="T49" fmla="*/ 26 h 152"/>
                  <a:gd name="T50" fmla="*/ 146 w 171"/>
                  <a:gd name="T51" fmla="*/ 19 h 152"/>
                  <a:gd name="T52" fmla="*/ 153 w 171"/>
                  <a:gd name="T53" fmla="*/ 12 h 152"/>
                  <a:gd name="T54" fmla="*/ 160 w 171"/>
                  <a:gd name="T55" fmla="*/ 19 h 152"/>
                  <a:gd name="T56" fmla="*/ 153 w 171"/>
                  <a:gd name="T57" fmla="*/ 26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71" h="152">
                    <a:moveTo>
                      <a:pt x="166" y="0"/>
                    </a:moveTo>
                    <a:cubicBezTo>
                      <a:pt x="5" y="0"/>
                      <a:pt x="5" y="0"/>
                      <a:pt x="5" y="0"/>
                    </a:cubicBezTo>
                    <a:cubicBezTo>
                      <a:pt x="2" y="0"/>
                      <a:pt x="0" y="2"/>
                      <a:pt x="0" y="5"/>
                    </a:cubicBezTo>
                    <a:cubicBezTo>
                      <a:pt x="0" y="146"/>
                      <a:pt x="0" y="146"/>
                      <a:pt x="0" y="146"/>
                    </a:cubicBezTo>
                    <a:cubicBezTo>
                      <a:pt x="0" y="149"/>
                      <a:pt x="2" y="152"/>
                      <a:pt x="5" y="152"/>
                    </a:cubicBezTo>
                    <a:cubicBezTo>
                      <a:pt x="166" y="152"/>
                      <a:pt x="166" y="152"/>
                      <a:pt x="166" y="152"/>
                    </a:cubicBezTo>
                    <a:cubicBezTo>
                      <a:pt x="169" y="152"/>
                      <a:pt x="171" y="149"/>
                      <a:pt x="171" y="146"/>
                    </a:cubicBezTo>
                    <a:cubicBezTo>
                      <a:pt x="171" y="5"/>
                      <a:pt x="171" y="5"/>
                      <a:pt x="171" y="5"/>
                    </a:cubicBezTo>
                    <a:cubicBezTo>
                      <a:pt x="171" y="2"/>
                      <a:pt x="169" y="0"/>
                      <a:pt x="166" y="0"/>
                    </a:cubicBezTo>
                    <a:close/>
                    <a:moveTo>
                      <a:pt x="132" y="12"/>
                    </a:moveTo>
                    <a:cubicBezTo>
                      <a:pt x="136" y="12"/>
                      <a:pt x="139" y="15"/>
                      <a:pt x="139" y="19"/>
                    </a:cubicBezTo>
                    <a:cubicBezTo>
                      <a:pt x="139" y="23"/>
                      <a:pt x="136" y="26"/>
                      <a:pt x="132" y="26"/>
                    </a:cubicBezTo>
                    <a:cubicBezTo>
                      <a:pt x="128" y="26"/>
                      <a:pt x="124" y="23"/>
                      <a:pt x="124" y="19"/>
                    </a:cubicBezTo>
                    <a:cubicBezTo>
                      <a:pt x="124" y="15"/>
                      <a:pt x="128" y="12"/>
                      <a:pt x="132" y="12"/>
                    </a:cubicBezTo>
                    <a:close/>
                    <a:moveTo>
                      <a:pt x="110" y="12"/>
                    </a:moveTo>
                    <a:cubicBezTo>
                      <a:pt x="114" y="12"/>
                      <a:pt x="118" y="15"/>
                      <a:pt x="118" y="19"/>
                    </a:cubicBezTo>
                    <a:cubicBezTo>
                      <a:pt x="118" y="23"/>
                      <a:pt x="114" y="26"/>
                      <a:pt x="110" y="26"/>
                    </a:cubicBezTo>
                    <a:cubicBezTo>
                      <a:pt x="106" y="26"/>
                      <a:pt x="103" y="23"/>
                      <a:pt x="103" y="19"/>
                    </a:cubicBezTo>
                    <a:cubicBezTo>
                      <a:pt x="103" y="15"/>
                      <a:pt x="106" y="12"/>
                      <a:pt x="110" y="12"/>
                    </a:cubicBezTo>
                    <a:close/>
                    <a:moveTo>
                      <a:pt x="160" y="141"/>
                    </a:moveTo>
                    <a:cubicBezTo>
                      <a:pt x="11" y="141"/>
                      <a:pt x="11" y="141"/>
                      <a:pt x="11" y="141"/>
                    </a:cubicBezTo>
                    <a:cubicBezTo>
                      <a:pt x="11" y="38"/>
                      <a:pt x="11" y="38"/>
                      <a:pt x="11" y="38"/>
                    </a:cubicBezTo>
                    <a:cubicBezTo>
                      <a:pt x="160" y="38"/>
                      <a:pt x="160" y="38"/>
                      <a:pt x="160" y="38"/>
                    </a:cubicBezTo>
                    <a:lnTo>
                      <a:pt x="160" y="141"/>
                    </a:lnTo>
                    <a:close/>
                    <a:moveTo>
                      <a:pt x="153" y="26"/>
                    </a:moveTo>
                    <a:cubicBezTo>
                      <a:pt x="149" y="26"/>
                      <a:pt x="146" y="23"/>
                      <a:pt x="146" y="19"/>
                    </a:cubicBezTo>
                    <a:cubicBezTo>
                      <a:pt x="146" y="15"/>
                      <a:pt x="149" y="12"/>
                      <a:pt x="153" y="12"/>
                    </a:cubicBezTo>
                    <a:cubicBezTo>
                      <a:pt x="157" y="12"/>
                      <a:pt x="160" y="15"/>
                      <a:pt x="160" y="19"/>
                    </a:cubicBezTo>
                    <a:cubicBezTo>
                      <a:pt x="160" y="23"/>
                      <a:pt x="157" y="26"/>
                      <a:pt x="153"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l" defTabSz="1219170" fontAlgn="auto">
                  <a:spcBef>
                    <a:spcPts val="0"/>
                  </a:spcBef>
                  <a:spcAft>
                    <a:spcPts val="0"/>
                  </a:spcAft>
                </a:pPr>
                <a:endParaRPr lang="zh-CN" altLang="en-US" sz="2400" b="0">
                  <a:solidFill>
                    <a:prstClr val="white"/>
                  </a:solidFill>
                  <a:latin typeface="Calibri"/>
                  <a:ea typeface="宋体"/>
                </a:endParaRPr>
              </a:p>
            </p:txBody>
          </p:sp>
          <p:sp>
            <p:nvSpPr>
              <p:cNvPr id="41" name="Rectangle 328"/>
              <p:cNvSpPr>
                <a:spLocks noChangeArrowheads="1"/>
              </p:cNvSpPr>
              <p:nvPr/>
            </p:nvSpPr>
            <p:spPr bwMode="auto">
              <a:xfrm>
                <a:off x="4953712" y="4417273"/>
                <a:ext cx="315527" cy="5963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l" defTabSz="1219170" fontAlgn="auto">
                  <a:spcBef>
                    <a:spcPts val="0"/>
                  </a:spcBef>
                  <a:spcAft>
                    <a:spcPts val="0"/>
                  </a:spcAft>
                </a:pPr>
                <a:endParaRPr lang="zh-CN" altLang="en-US" sz="2400" b="0">
                  <a:solidFill>
                    <a:prstClr val="white"/>
                  </a:solidFill>
                  <a:latin typeface="Calibri"/>
                  <a:ea typeface="宋体"/>
                </a:endParaRPr>
              </a:p>
            </p:txBody>
          </p:sp>
          <p:sp>
            <p:nvSpPr>
              <p:cNvPr id="42" name="Rectangle 329"/>
              <p:cNvSpPr>
                <a:spLocks noChangeArrowheads="1"/>
              </p:cNvSpPr>
              <p:nvPr/>
            </p:nvSpPr>
            <p:spPr bwMode="auto">
              <a:xfrm>
                <a:off x="4953712" y="4501847"/>
                <a:ext cx="99754" cy="10517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l" defTabSz="1219170" fontAlgn="auto">
                  <a:spcBef>
                    <a:spcPts val="0"/>
                  </a:spcBef>
                  <a:spcAft>
                    <a:spcPts val="0"/>
                  </a:spcAft>
                </a:pPr>
                <a:endParaRPr lang="zh-CN" altLang="en-US" sz="2400" b="0">
                  <a:solidFill>
                    <a:prstClr val="white"/>
                  </a:solidFill>
                  <a:latin typeface="Calibri"/>
                  <a:ea typeface="宋体"/>
                </a:endParaRPr>
              </a:p>
            </p:txBody>
          </p:sp>
          <p:sp>
            <p:nvSpPr>
              <p:cNvPr id="43" name="Rectangle 330"/>
              <p:cNvSpPr>
                <a:spLocks noChangeArrowheads="1"/>
              </p:cNvSpPr>
              <p:nvPr/>
            </p:nvSpPr>
            <p:spPr bwMode="auto">
              <a:xfrm>
                <a:off x="5071899" y="4505100"/>
                <a:ext cx="107344" cy="1301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l" defTabSz="1219170" fontAlgn="auto">
                  <a:spcBef>
                    <a:spcPts val="0"/>
                  </a:spcBef>
                  <a:spcAft>
                    <a:spcPts val="0"/>
                  </a:spcAft>
                </a:pPr>
                <a:endParaRPr lang="zh-CN" altLang="en-US" sz="2400" b="0">
                  <a:solidFill>
                    <a:prstClr val="white"/>
                  </a:solidFill>
                  <a:latin typeface="Calibri"/>
                  <a:ea typeface="宋体"/>
                </a:endParaRPr>
              </a:p>
            </p:txBody>
          </p:sp>
          <p:sp>
            <p:nvSpPr>
              <p:cNvPr id="44" name="Rectangle 331"/>
              <p:cNvSpPr>
                <a:spLocks noChangeArrowheads="1"/>
              </p:cNvSpPr>
              <p:nvPr/>
            </p:nvSpPr>
            <p:spPr bwMode="auto">
              <a:xfrm>
                <a:off x="5071899" y="4548471"/>
                <a:ext cx="107344" cy="1301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l" defTabSz="1219170" fontAlgn="auto">
                  <a:spcBef>
                    <a:spcPts val="0"/>
                  </a:spcBef>
                  <a:spcAft>
                    <a:spcPts val="0"/>
                  </a:spcAft>
                </a:pPr>
                <a:endParaRPr lang="zh-CN" altLang="en-US" sz="2400" b="0">
                  <a:solidFill>
                    <a:prstClr val="white"/>
                  </a:solidFill>
                  <a:latin typeface="Calibri"/>
                  <a:ea typeface="宋体"/>
                </a:endParaRPr>
              </a:p>
            </p:txBody>
          </p:sp>
          <p:sp>
            <p:nvSpPr>
              <p:cNvPr id="45" name="Rectangle 332"/>
              <p:cNvSpPr>
                <a:spLocks noChangeArrowheads="1"/>
              </p:cNvSpPr>
              <p:nvPr/>
            </p:nvSpPr>
            <p:spPr bwMode="auto">
              <a:xfrm>
                <a:off x="5071899" y="4589674"/>
                <a:ext cx="107344" cy="1518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l" defTabSz="1219170" fontAlgn="auto">
                  <a:spcBef>
                    <a:spcPts val="0"/>
                  </a:spcBef>
                  <a:spcAft>
                    <a:spcPts val="0"/>
                  </a:spcAft>
                </a:pPr>
                <a:endParaRPr lang="zh-CN" altLang="en-US" sz="2400" b="0">
                  <a:solidFill>
                    <a:prstClr val="white"/>
                  </a:solidFill>
                  <a:latin typeface="Calibri"/>
                  <a:ea typeface="宋体"/>
                </a:endParaRPr>
              </a:p>
            </p:txBody>
          </p:sp>
          <p:sp>
            <p:nvSpPr>
              <p:cNvPr id="46" name="Freeform 333"/>
              <p:cNvSpPr>
                <a:spLocks/>
              </p:cNvSpPr>
              <p:nvPr/>
            </p:nvSpPr>
            <p:spPr bwMode="auto">
              <a:xfrm>
                <a:off x="5225867" y="4569073"/>
                <a:ext cx="40119" cy="41203"/>
              </a:xfrm>
              <a:custGeom>
                <a:avLst/>
                <a:gdLst>
                  <a:gd name="T0" fmla="*/ 11 w 37"/>
                  <a:gd name="T1" fmla="*/ 0 h 38"/>
                  <a:gd name="T2" fmla="*/ 11 w 37"/>
                  <a:gd name="T3" fmla="*/ 2 h 38"/>
                  <a:gd name="T4" fmla="*/ 0 w 37"/>
                  <a:gd name="T5" fmla="*/ 38 h 38"/>
                  <a:gd name="T6" fmla="*/ 35 w 37"/>
                  <a:gd name="T7" fmla="*/ 26 h 38"/>
                  <a:gd name="T8" fmla="*/ 37 w 37"/>
                  <a:gd name="T9" fmla="*/ 26 h 38"/>
                  <a:gd name="T10" fmla="*/ 11 w 37"/>
                  <a:gd name="T11" fmla="*/ 0 h 38"/>
                </a:gdLst>
                <a:ahLst/>
                <a:cxnLst>
                  <a:cxn ang="0">
                    <a:pos x="T0" y="T1"/>
                  </a:cxn>
                  <a:cxn ang="0">
                    <a:pos x="T2" y="T3"/>
                  </a:cxn>
                  <a:cxn ang="0">
                    <a:pos x="T4" y="T5"/>
                  </a:cxn>
                  <a:cxn ang="0">
                    <a:pos x="T6" y="T7"/>
                  </a:cxn>
                  <a:cxn ang="0">
                    <a:pos x="T8" y="T9"/>
                  </a:cxn>
                  <a:cxn ang="0">
                    <a:pos x="T10" y="T11"/>
                  </a:cxn>
                </a:cxnLst>
                <a:rect l="0" t="0" r="r" b="b"/>
                <a:pathLst>
                  <a:path w="37" h="38">
                    <a:moveTo>
                      <a:pt x="11" y="0"/>
                    </a:moveTo>
                    <a:lnTo>
                      <a:pt x="11" y="2"/>
                    </a:lnTo>
                    <a:lnTo>
                      <a:pt x="0" y="38"/>
                    </a:lnTo>
                    <a:lnTo>
                      <a:pt x="35" y="26"/>
                    </a:lnTo>
                    <a:lnTo>
                      <a:pt x="37" y="26"/>
                    </a:lnTo>
                    <a:lnTo>
                      <a:pt x="1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l" defTabSz="1219170" fontAlgn="auto">
                  <a:spcBef>
                    <a:spcPts val="0"/>
                  </a:spcBef>
                  <a:spcAft>
                    <a:spcPts val="0"/>
                  </a:spcAft>
                </a:pPr>
                <a:endParaRPr lang="zh-CN" altLang="en-US" sz="2400" b="0">
                  <a:solidFill>
                    <a:prstClr val="white"/>
                  </a:solidFill>
                  <a:latin typeface="Calibri"/>
                  <a:ea typeface="宋体"/>
                </a:endParaRPr>
              </a:p>
            </p:txBody>
          </p:sp>
          <p:sp>
            <p:nvSpPr>
              <p:cNvPr id="47" name="Freeform 334"/>
              <p:cNvSpPr>
                <a:spLocks/>
              </p:cNvSpPr>
              <p:nvPr/>
            </p:nvSpPr>
            <p:spPr bwMode="auto">
              <a:xfrm>
                <a:off x="5389594" y="4366311"/>
                <a:ext cx="76984" cy="79153"/>
              </a:xfrm>
              <a:custGeom>
                <a:avLst/>
                <a:gdLst>
                  <a:gd name="T0" fmla="*/ 23 w 30"/>
                  <a:gd name="T1" fmla="*/ 31 h 31"/>
                  <a:gd name="T2" fmla="*/ 28 w 30"/>
                  <a:gd name="T3" fmla="*/ 25 h 31"/>
                  <a:gd name="T4" fmla="*/ 28 w 30"/>
                  <a:gd name="T5" fmla="*/ 18 h 31"/>
                  <a:gd name="T6" fmla="*/ 13 w 30"/>
                  <a:gd name="T7" fmla="*/ 2 h 31"/>
                  <a:gd name="T8" fmla="*/ 6 w 30"/>
                  <a:gd name="T9" fmla="*/ 2 h 31"/>
                  <a:gd name="T10" fmla="*/ 0 w 30"/>
                  <a:gd name="T11" fmla="*/ 8 h 31"/>
                  <a:gd name="T12" fmla="*/ 23 w 30"/>
                  <a:gd name="T13" fmla="*/ 31 h 31"/>
                </a:gdLst>
                <a:ahLst/>
                <a:cxnLst>
                  <a:cxn ang="0">
                    <a:pos x="T0" y="T1"/>
                  </a:cxn>
                  <a:cxn ang="0">
                    <a:pos x="T2" y="T3"/>
                  </a:cxn>
                  <a:cxn ang="0">
                    <a:pos x="T4" y="T5"/>
                  </a:cxn>
                  <a:cxn ang="0">
                    <a:pos x="T6" y="T7"/>
                  </a:cxn>
                  <a:cxn ang="0">
                    <a:pos x="T8" y="T9"/>
                  </a:cxn>
                  <a:cxn ang="0">
                    <a:pos x="T10" y="T11"/>
                  </a:cxn>
                  <a:cxn ang="0">
                    <a:pos x="T12" y="T13"/>
                  </a:cxn>
                </a:cxnLst>
                <a:rect l="0" t="0" r="r" b="b"/>
                <a:pathLst>
                  <a:path w="30" h="31">
                    <a:moveTo>
                      <a:pt x="23" y="31"/>
                    </a:moveTo>
                    <a:cubicBezTo>
                      <a:pt x="28" y="25"/>
                      <a:pt x="28" y="25"/>
                      <a:pt x="28" y="25"/>
                    </a:cubicBezTo>
                    <a:cubicBezTo>
                      <a:pt x="30" y="23"/>
                      <a:pt x="30" y="20"/>
                      <a:pt x="28" y="18"/>
                    </a:cubicBezTo>
                    <a:cubicBezTo>
                      <a:pt x="13" y="2"/>
                      <a:pt x="13" y="2"/>
                      <a:pt x="13" y="2"/>
                    </a:cubicBezTo>
                    <a:cubicBezTo>
                      <a:pt x="11" y="0"/>
                      <a:pt x="8" y="0"/>
                      <a:pt x="6" y="2"/>
                    </a:cubicBezTo>
                    <a:cubicBezTo>
                      <a:pt x="0" y="8"/>
                      <a:pt x="0" y="8"/>
                      <a:pt x="0" y="8"/>
                    </a:cubicBezTo>
                    <a:lnTo>
                      <a:pt x="23" y="3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l" defTabSz="1219170" fontAlgn="auto">
                  <a:spcBef>
                    <a:spcPts val="0"/>
                  </a:spcBef>
                  <a:spcAft>
                    <a:spcPts val="0"/>
                  </a:spcAft>
                </a:pPr>
                <a:endParaRPr lang="zh-CN" altLang="en-US" sz="2400" b="0">
                  <a:solidFill>
                    <a:prstClr val="white"/>
                  </a:solidFill>
                  <a:latin typeface="Calibri"/>
                  <a:ea typeface="宋体"/>
                </a:endParaRPr>
              </a:p>
            </p:txBody>
          </p:sp>
          <p:sp>
            <p:nvSpPr>
              <p:cNvPr id="48" name="Freeform 335"/>
              <p:cNvSpPr>
                <a:spLocks/>
              </p:cNvSpPr>
              <p:nvPr/>
            </p:nvSpPr>
            <p:spPr bwMode="auto">
              <a:xfrm>
                <a:off x="5258396" y="4394503"/>
                <a:ext cx="182160" cy="182160"/>
              </a:xfrm>
              <a:custGeom>
                <a:avLst/>
                <a:gdLst>
                  <a:gd name="T0" fmla="*/ 49 w 71"/>
                  <a:gd name="T1" fmla="*/ 0 h 71"/>
                  <a:gd name="T2" fmla="*/ 48 w 71"/>
                  <a:gd name="T3" fmla="*/ 0 h 71"/>
                  <a:gd name="T4" fmla="*/ 2 w 71"/>
                  <a:gd name="T5" fmla="*/ 47 h 71"/>
                  <a:gd name="T6" fmla="*/ 2 w 71"/>
                  <a:gd name="T7" fmla="*/ 54 h 71"/>
                  <a:gd name="T8" fmla="*/ 2 w 71"/>
                  <a:gd name="T9" fmla="*/ 55 h 71"/>
                  <a:gd name="T10" fmla="*/ 8 w 71"/>
                  <a:gd name="T11" fmla="*/ 56 h 71"/>
                  <a:gd name="T12" fmla="*/ 9 w 71"/>
                  <a:gd name="T13" fmla="*/ 62 h 71"/>
                  <a:gd name="T14" fmla="*/ 9 w 71"/>
                  <a:gd name="T15" fmla="*/ 62 h 71"/>
                  <a:gd name="T16" fmla="*/ 15 w 71"/>
                  <a:gd name="T17" fmla="*/ 63 h 71"/>
                  <a:gd name="T18" fmla="*/ 16 w 71"/>
                  <a:gd name="T19" fmla="*/ 69 h 71"/>
                  <a:gd name="T20" fmla="*/ 17 w 71"/>
                  <a:gd name="T21" fmla="*/ 69 h 71"/>
                  <a:gd name="T22" fmla="*/ 24 w 71"/>
                  <a:gd name="T23" fmla="*/ 69 h 71"/>
                  <a:gd name="T24" fmla="*/ 71 w 71"/>
                  <a:gd name="T25" fmla="*/ 23 h 71"/>
                  <a:gd name="T26" fmla="*/ 71 w 71"/>
                  <a:gd name="T27" fmla="*/ 22 h 71"/>
                  <a:gd name="T28" fmla="*/ 49 w 71"/>
                  <a:gd name="T29" fmla="*/ 0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1" h="71">
                    <a:moveTo>
                      <a:pt x="49" y="0"/>
                    </a:moveTo>
                    <a:cubicBezTo>
                      <a:pt x="49" y="0"/>
                      <a:pt x="48" y="0"/>
                      <a:pt x="48" y="0"/>
                    </a:cubicBezTo>
                    <a:cubicBezTo>
                      <a:pt x="2" y="47"/>
                      <a:pt x="2" y="47"/>
                      <a:pt x="2" y="47"/>
                    </a:cubicBezTo>
                    <a:cubicBezTo>
                      <a:pt x="0" y="49"/>
                      <a:pt x="0" y="52"/>
                      <a:pt x="2" y="54"/>
                    </a:cubicBezTo>
                    <a:cubicBezTo>
                      <a:pt x="2" y="55"/>
                      <a:pt x="2" y="55"/>
                      <a:pt x="2" y="55"/>
                    </a:cubicBezTo>
                    <a:cubicBezTo>
                      <a:pt x="4" y="56"/>
                      <a:pt x="6" y="57"/>
                      <a:pt x="8" y="56"/>
                    </a:cubicBezTo>
                    <a:cubicBezTo>
                      <a:pt x="7" y="58"/>
                      <a:pt x="7" y="60"/>
                      <a:pt x="9" y="62"/>
                    </a:cubicBezTo>
                    <a:cubicBezTo>
                      <a:pt x="9" y="62"/>
                      <a:pt x="9" y="62"/>
                      <a:pt x="9" y="62"/>
                    </a:cubicBezTo>
                    <a:cubicBezTo>
                      <a:pt x="11" y="64"/>
                      <a:pt x="13" y="64"/>
                      <a:pt x="15" y="63"/>
                    </a:cubicBezTo>
                    <a:cubicBezTo>
                      <a:pt x="14" y="65"/>
                      <a:pt x="15" y="67"/>
                      <a:pt x="16" y="69"/>
                    </a:cubicBezTo>
                    <a:cubicBezTo>
                      <a:pt x="17" y="69"/>
                      <a:pt x="17" y="69"/>
                      <a:pt x="17" y="69"/>
                    </a:cubicBezTo>
                    <a:cubicBezTo>
                      <a:pt x="19" y="71"/>
                      <a:pt x="22" y="71"/>
                      <a:pt x="24" y="69"/>
                    </a:cubicBezTo>
                    <a:cubicBezTo>
                      <a:pt x="71" y="23"/>
                      <a:pt x="71" y="23"/>
                      <a:pt x="71" y="23"/>
                    </a:cubicBezTo>
                    <a:cubicBezTo>
                      <a:pt x="71" y="23"/>
                      <a:pt x="71" y="22"/>
                      <a:pt x="71" y="22"/>
                    </a:cubicBezTo>
                    <a:lnTo>
                      <a:pt x="4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l" defTabSz="1219170" fontAlgn="auto">
                  <a:spcBef>
                    <a:spcPts val="0"/>
                  </a:spcBef>
                  <a:spcAft>
                    <a:spcPts val="0"/>
                  </a:spcAft>
                </a:pPr>
                <a:endParaRPr lang="zh-CN" altLang="en-US" sz="2400" b="0">
                  <a:solidFill>
                    <a:prstClr val="white"/>
                  </a:solidFill>
                  <a:latin typeface="Calibri"/>
                  <a:ea typeface="宋体"/>
                </a:endParaRPr>
              </a:p>
            </p:txBody>
          </p:sp>
        </p:grpSp>
      </p:grpSp>
      <p:grpSp>
        <p:nvGrpSpPr>
          <p:cNvPr id="49" name="组合 48"/>
          <p:cNvGrpSpPr/>
          <p:nvPr/>
        </p:nvGrpSpPr>
        <p:grpSpPr>
          <a:xfrm>
            <a:off x="6242780" y="1053530"/>
            <a:ext cx="552616" cy="552816"/>
            <a:chOff x="4626437" y="4265651"/>
            <a:chExt cx="414516" cy="414516"/>
          </a:xfrm>
        </p:grpSpPr>
        <p:sp>
          <p:nvSpPr>
            <p:cNvPr id="50" name="椭圆 49"/>
            <p:cNvSpPr/>
            <p:nvPr/>
          </p:nvSpPr>
          <p:spPr>
            <a:xfrm>
              <a:off x="4626437" y="4265651"/>
              <a:ext cx="414516" cy="414516"/>
            </a:xfrm>
            <a:prstGeom prst="ellipse">
              <a:avLst/>
            </a:prstGeom>
            <a:solidFill>
              <a:srgbClr val="C00000"/>
            </a:solidFill>
            <a:ln w="25400">
              <a:gradFill flip="none" rotWithShape="1">
                <a:gsLst>
                  <a:gs pos="0">
                    <a:schemeClr val="bg1">
                      <a:lumMod val="75000"/>
                    </a:schemeClr>
                  </a:gs>
                  <a:gs pos="100000">
                    <a:schemeClr val="bg1"/>
                  </a:gs>
                </a:gsLst>
                <a:lin ang="2700000" scaled="1"/>
                <a:tileRect/>
              </a:gradFill>
            </a:ln>
            <a:effectLst>
              <a:innerShdw blurRad="127000" dist="25400" dir="13500000">
                <a:srgbClr val="000000">
                  <a:alpha val="43137"/>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1219170" fontAlgn="auto">
                <a:spcBef>
                  <a:spcPts val="0"/>
                </a:spcBef>
                <a:spcAft>
                  <a:spcPts val="0"/>
                </a:spcAft>
                <a:defRPr/>
              </a:pPr>
              <a:endParaRPr lang="zh-CN" altLang="en-US" sz="2400" b="0">
                <a:solidFill>
                  <a:prstClr val="white"/>
                </a:solidFill>
              </a:endParaRPr>
            </a:p>
          </p:txBody>
        </p:sp>
        <p:grpSp>
          <p:nvGrpSpPr>
            <p:cNvPr id="51" name="组合 50"/>
            <p:cNvGrpSpPr/>
            <p:nvPr/>
          </p:nvGrpSpPr>
          <p:grpSpPr>
            <a:xfrm>
              <a:off x="4710891" y="4356960"/>
              <a:ext cx="232896" cy="199705"/>
              <a:chOff x="3546346" y="2339026"/>
              <a:chExt cx="897787" cy="769842"/>
            </a:xfrm>
            <a:solidFill>
              <a:schemeClr val="bg1"/>
            </a:solidFill>
          </p:grpSpPr>
          <p:sp>
            <p:nvSpPr>
              <p:cNvPr id="52" name="Rectangle 227"/>
              <p:cNvSpPr>
                <a:spLocks noChangeArrowheads="1"/>
              </p:cNvSpPr>
              <p:nvPr/>
            </p:nvSpPr>
            <p:spPr bwMode="auto">
              <a:xfrm>
                <a:off x="3561526" y="3077423"/>
                <a:ext cx="882607" cy="3144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l" defTabSz="1219170" fontAlgn="auto">
                  <a:spcBef>
                    <a:spcPts val="0"/>
                  </a:spcBef>
                  <a:spcAft>
                    <a:spcPts val="0"/>
                  </a:spcAft>
                </a:pPr>
                <a:endParaRPr lang="zh-CN" altLang="en-US" sz="2400" b="0">
                  <a:solidFill>
                    <a:srgbClr val="000000"/>
                  </a:solidFill>
                  <a:latin typeface="Calibri"/>
                  <a:ea typeface="宋体"/>
                </a:endParaRPr>
              </a:p>
            </p:txBody>
          </p:sp>
          <p:sp>
            <p:nvSpPr>
              <p:cNvPr id="53" name="Freeform 228"/>
              <p:cNvSpPr>
                <a:spLocks/>
              </p:cNvSpPr>
              <p:nvPr/>
            </p:nvSpPr>
            <p:spPr bwMode="auto">
              <a:xfrm>
                <a:off x="3617909" y="2844302"/>
                <a:ext cx="125777" cy="210351"/>
              </a:xfrm>
              <a:custGeom>
                <a:avLst/>
                <a:gdLst>
                  <a:gd name="T0" fmla="*/ 6 w 49"/>
                  <a:gd name="T1" fmla="*/ 82 h 82"/>
                  <a:gd name="T2" fmla="*/ 43 w 49"/>
                  <a:gd name="T3" fmla="*/ 82 h 82"/>
                  <a:gd name="T4" fmla="*/ 49 w 49"/>
                  <a:gd name="T5" fmla="*/ 76 h 82"/>
                  <a:gd name="T6" fmla="*/ 49 w 49"/>
                  <a:gd name="T7" fmla="*/ 0 h 82"/>
                  <a:gd name="T8" fmla="*/ 0 w 49"/>
                  <a:gd name="T9" fmla="*/ 49 h 82"/>
                  <a:gd name="T10" fmla="*/ 0 w 49"/>
                  <a:gd name="T11" fmla="*/ 76 h 82"/>
                  <a:gd name="T12" fmla="*/ 6 w 49"/>
                  <a:gd name="T13" fmla="*/ 82 h 82"/>
                </a:gdLst>
                <a:ahLst/>
                <a:cxnLst>
                  <a:cxn ang="0">
                    <a:pos x="T0" y="T1"/>
                  </a:cxn>
                  <a:cxn ang="0">
                    <a:pos x="T2" y="T3"/>
                  </a:cxn>
                  <a:cxn ang="0">
                    <a:pos x="T4" y="T5"/>
                  </a:cxn>
                  <a:cxn ang="0">
                    <a:pos x="T6" y="T7"/>
                  </a:cxn>
                  <a:cxn ang="0">
                    <a:pos x="T8" y="T9"/>
                  </a:cxn>
                  <a:cxn ang="0">
                    <a:pos x="T10" y="T11"/>
                  </a:cxn>
                  <a:cxn ang="0">
                    <a:pos x="T12" y="T13"/>
                  </a:cxn>
                </a:cxnLst>
                <a:rect l="0" t="0" r="r" b="b"/>
                <a:pathLst>
                  <a:path w="49" h="82">
                    <a:moveTo>
                      <a:pt x="6" y="82"/>
                    </a:moveTo>
                    <a:cubicBezTo>
                      <a:pt x="43" y="82"/>
                      <a:pt x="43" y="82"/>
                      <a:pt x="43" y="82"/>
                    </a:cubicBezTo>
                    <a:cubicBezTo>
                      <a:pt x="46" y="82"/>
                      <a:pt x="49" y="79"/>
                      <a:pt x="49" y="76"/>
                    </a:cubicBezTo>
                    <a:cubicBezTo>
                      <a:pt x="49" y="0"/>
                      <a:pt x="49" y="0"/>
                      <a:pt x="49" y="0"/>
                    </a:cubicBezTo>
                    <a:cubicBezTo>
                      <a:pt x="0" y="49"/>
                      <a:pt x="0" y="49"/>
                      <a:pt x="0" y="49"/>
                    </a:cubicBezTo>
                    <a:cubicBezTo>
                      <a:pt x="0" y="76"/>
                      <a:pt x="0" y="76"/>
                      <a:pt x="0" y="76"/>
                    </a:cubicBezTo>
                    <a:cubicBezTo>
                      <a:pt x="0" y="79"/>
                      <a:pt x="3" y="82"/>
                      <a:pt x="6" y="8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l" defTabSz="1219170" fontAlgn="auto">
                  <a:spcBef>
                    <a:spcPts val="0"/>
                  </a:spcBef>
                  <a:spcAft>
                    <a:spcPts val="0"/>
                  </a:spcAft>
                </a:pPr>
                <a:endParaRPr lang="zh-CN" altLang="en-US" sz="2400" b="0">
                  <a:solidFill>
                    <a:srgbClr val="000000"/>
                  </a:solidFill>
                  <a:latin typeface="Calibri"/>
                  <a:ea typeface="宋体"/>
                </a:endParaRPr>
              </a:p>
            </p:txBody>
          </p:sp>
          <p:sp>
            <p:nvSpPr>
              <p:cNvPr id="54" name="Freeform 229"/>
              <p:cNvSpPr>
                <a:spLocks/>
              </p:cNvSpPr>
              <p:nvPr/>
            </p:nvSpPr>
            <p:spPr bwMode="auto">
              <a:xfrm>
                <a:off x="3779467" y="2682744"/>
                <a:ext cx="122524" cy="371910"/>
              </a:xfrm>
              <a:custGeom>
                <a:avLst/>
                <a:gdLst>
                  <a:gd name="T0" fmla="*/ 5 w 48"/>
                  <a:gd name="T1" fmla="*/ 145 h 145"/>
                  <a:gd name="T2" fmla="*/ 43 w 48"/>
                  <a:gd name="T3" fmla="*/ 145 h 145"/>
                  <a:gd name="T4" fmla="*/ 48 w 48"/>
                  <a:gd name="T5" fmla="*/ 139 h 145"/>
                  <a:gd name="T6" fmla="*/ 48 w 48"/>
                  <a:gd name="T7" fmla="*/ 0 h 145"/>
                  <a:gd name="T8" fmla="*/ 0 w 48"/>
                  <a:gd name="T9" fmla="*/ 49 h 145"/>
                  <a:gd name="T10" fmla="*/ 0 w 48"/>
                  <a:gd name="T11" fmla="*/ 139 h 145"/>
                  <a:gd name="T12" fmla="*/ 5 w 48"/>
                  <a:gd name="T13" fmla="*/ 145 h 145"/>
                </a:gdLst>
                <a:ahLst/>
                <a:cxnLst>
                  <a:cxn ang="0">
                    <a:pos x="T0" y="T1"/>
                  </a:cxn>
                  <a:cxn ang="0">
                    <a:pos x="T2" y="T3"/>
                  </a:cxn>
                  <a:cxn ang="0">
                    <a:pos x="T4" y="T5"/>
                  </a:cxn>
                  <a:cxn ang="0">
                    <a:pos x="T6" y="T7"/>
                  </a:cxn>
                  <a:cxn ang="0">
                    <a:pos x="T8" y="T9"/>
                  </a:cxn>
                  <a:cxn ang="0">
                    <a:pos x="T10" y="T11"/>
                  </a:cxn>
                  <a:cxn ang="0">
                    <a:pos x="T12" y="T13"/>
                  </a:cxn>
                </a:cxnLst>
                <a:rect l="0" t="0" r="r" b="b"/>
                <a:pathLst>
                  <a:path w="48" h="145">
                    <a:moveTo>
                      <a:pt x="5" y="145"/>
                    </a:moveTo>
                    <a:cubicBezTo>
                      <a:pt x="43" y="145"/>
                      <a:pt x="43" y="145"/>
                      <a:pt x="43" y="145"/>
                    </a:cubicBezTo>
                    <a:cubicBezTo>
                      <a:pt x="46" y="145"/>
                      <a:pt x="48" y="142"/>
                      <a:pt x="48" y="139"/>
                    </a:cubicBezTo>
                    <a:cubicBezTo>
                      <a:pt x="48" y="0"/>
                      <a:pt x="48" y="0"/>
                      <a:pt x="48" y="0"/>
                    </a:cubicBezTo>
                    <a:cubicBezTo>
                      <a:pt x="0" y="49"/>
                      <a:pt x="0" y="49"/>
                      <a:pt x="0" y="49"/>
                    </a:cubicBezTo>
                    <a:cubicBezTo>
                      <a:pt x="0" y="139"/>
                      <a:pt x="0" y="139"/>
                      <a:pt x="0" y="139"/>
                    </a:cubicBezTo>
                    <a:cubicBezTo>
                      <a:pt x="0" y="142"/>
                      <a:pt x="2" y="145"/>
                      <a:pt x="5" y="1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l" defTabSz="1219170" fontAlgn="auto">
                  <a:spcBef>
                    <a:spcPts val="0"/>
                  </a:spcBef>
                  <a:spcAft>
                    <a:spcPts val="0"/>
                  </a:spcAft>
                </a:pPr>
                <a:endParaRPr lang="zh-CN" altLang="en-US" sz="2400" b="0">
                  <a:solidFill>
                    <a:srgbClr val="000000"/>
                  </a:solidFill>
                  <a:latin typeface="Calibri"/>
                  <a:ea typeface="宋体"/>
                </a:endParaRPr>
              </a:p>
            </p:txBody>
          </p:sp>
          <p:sp>
            <p:nvSpPr>
              <p:cNvPr id="55" name="Freeform 230"/>
              <p:cNvSpPr>
                <a:spLocks/>
              </p:cNvSpPr>
              <p:nvPr/>
            </p:nvSpPr>
            <p:spPr bwMode="auto">
              <a:xfrm>
                <a:off x="3938857" y="2713104"/>
                <a:ext cx="124693" cy="341550"/>
              </a:xfrm>
              <a:custGeom>
                <a:avLst/>
                <a:gdLst>
                  <a:gd name="T0" fmla="*/ 22 w 49"/>
                  <a:gd name="T1" fmla="*/ 22 h 133"/>
                  <a:gd name="T2" fmla="*/ 0 w 49"/>
                  <a:gd name="T3" fmla="*/ 0 h 133"/>
                  <a:gd name="T4" fmla="*/ 0 w 49"/>
                  <a:gd name="T5" fmla="*/ 127 h 133"/>
                  <a:gd name="T6" fmla="*/ 6 w 49"/>
                  <a:gd name="T7" fmla="*/ 133 h 133"/>
                  <a:gd name="T8" fmla="*/ 43 w 49"/>
                  <a:gd name="T9" fmla="*/ 133 h 133"/>
                  <a:gd name="T10" fmla="*/ 49 w 49"/>
                  <a:gd name="T11" fmla="*/ 127 h 133"/>
                  <a:gd name="T12" fmla="*/ 49 w 49"/>
                  <a:gd name="T13" fmla="*/ 26 h 133"/>
                  <a:gd name="T14" fmla="*/ 38 w 49"/>
                  <a:gd name="T15" fmla="*/ 29 h 133"/>
                  <a:gd name="T16" fmla="*/ 22 w 49"/>
                  <a:gd name="T17" fmla="*/ 22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9" h="133">
                    <a:moveTo>
                      <a:pt x="22" y="22"/>
                    </a:moveTo>
                    <a:cubicBezTo>
                      <a:pt x="0" y="0"/>
                      <a:pt x="0" y="0"/>
                      <a:pt x="0" y="0"/>
                    </a:cubicBezTo>
                    <a:cubicBezTo>
                      <a:pt x="0" y="127"/>
                      <a:pt x="0" y="127"/>
                      <a:pt x="0" y="127"/>
                    </a:cubicBezTo>
                    <a:cubicBezTo>
                      <a:pt x="0" y="130"/>
                      <a:pt x="3" y="133"/>
                      <a:pt x="6" y="133"/>
                    </a:cubicBezTo>
                    <a:cubicBezTo>
                      <a:pt x="43" y="133"/>
                      <a:pt x="43" y="133"/>
                      <a:pt x="43" y="133"/>
                    </a:cubicBezTo>
                    <a:cubicBezTo>
                      <a:pt x="46" y="133"/>
                      <a:pt x="49" y="130"/>
                      <a:pt x="49" y="127"/>
                    </a:cubicBezTo>
                    <a:cubicBezTo>
                      <a:pt x="49" y="26"/>
                      <a:pt x="49" y="26"/>
                      <a:pt x="49" y="26"/>
                    </a:cubicBezTo>
                    <a:cubicBezTo>
                      <a:pt x="46" y="28"/>
                      <a:pt x="42" y="29"/>
                      <a:pt x="38" y="29"/>
                    </a:cubicBezTo>
                    <a:cubicBezTo>
                      <a:pt x="32" y="29"/>
                      <a:pt x="27" y="26"/>
                      <a:pt x="22" y="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l" defTabSz="1219170" fontAlgn="auto">
                  <a:spcBef>
                    <a:spcPts val="0"/>
                  </a:spcBef>
                  <a:spcAft>
                    <a:spcPts val="0"/>
                  </a:spcAft>
                </a:pPr>
                <a:endParaRPr lang="zh-CN" altLang="en-US" sz="2400" b="0">
                  <a:solidFill>
                    <a:srgbClr val="000000"/>
                  </a:solidFill>
                  <a:latin typeface="Calibri"/>
                  <a:ea typeface="宋体"/>
                </a:endParaRPr>
              </a:p>
            </p:txBody>
          </p:sp>
          <p:sp>
            <p:nvSpPr>
              <p:cNvPr id="56" name="Freeform 231"/>
              <p:cNvSpPr>
                <a:spLocks/>
              </p:cNvSpPr>
              <p:nvPr/>
            </p:nvSpPr>
            <p:spPr bwMode="auto">
              <a:xfrm>
                <a:off x="4100415" y="2624193"/>
                <a:ext cx="122524" cy="430461"/>
              </a:xfrm>
              <a:custGeom>
                <a:avLst/>
                <a:gdLst>
                  <a:gd name="T0" fmla="*/ 5 w 48"/>
                  <a:gd name="T1" fmla="*/ 168 h 168"/>
                  <a:gd name="T2" fmla="*/ 43 w 48"/>
                  <a:gd name="T3" fmla="*/ 168 h 168"/>
                  <a:gd name="T4" fmla="*/ 48 w 48"/>
                  <a:gd name="T5" fmla="*/ 162 h 168"/>
                  <a:gd name="T6" fmla="*/ 48 w 48"/>
                  <a:gd name="T7" fmla="*/ 0 h 168"/>
                  <a:gd name="T8" fmla="*/ 0 w 48"/>
                  <a:gd name="T9" fmla="*/ 48 h 168"/>
                  <a:gd name="T10" fmla="*/ 0 w 48"/>
                  <a:gd name="T11" fmla="*/ 162 h 168"/>
                  <a:gd name="T12" fmla="*/ 5 w 48"/>
                  <a:gd name="T13" fmla="*/ 168 h 168"/>
                </a:gdLst>
                <a:ahLst/>
                <a:cxnLst>
                  <a:cxn ang="0">
                    <a:pos x="T0" y="T1"/>
                  </a:cxn>
                  <a:cxn ang="0">
                    <a:pos x="T2" y="T3"/>
                  </a:cxn>
                  <a:cxn ang="0">
                    <a:pos x="T4" y="T5"/>
                  </a:cxn>
                  <a:cxn ang="0">
                    <a:pos x="T6" y="T7"/>
                  </a:cxn>
                  <a:cxn ang="0">
                    <a:pos x="T8" y="T9"/>
                  </a:cxn>
                  <a:cxn ang="0">
                    <a:pos x="T10" y="T11"/>
                  </a:cxn>
                  <a:cxn ang="0">
                    <a:pos x="T12" y="T13"/>
                  </a:cxn>
                </a:cxnLst>
                <a:rect l="0" t="0" r="r" b="b"/>
                <a:pathLst>
                  <a:path w="48" h="168">
                    <a:moveTo>
                      <a:pt x="5" y="168"/>
                    </a:moveTo>
                    <a:cubicBezTo>
                      <a:pt x="43" y="168"/>
                      <a:pt x="43" y="168"/>
                      <a:pt x="43" y="168"/>
                    </a:cubicBezTo>
                    <a:cubicBezTo>
                      <a:pt x="46" y="168"/>
                      <a:pt x="48" y="165"/>
                      <a:pt x="48" y="162"/>
                    </a:cubicBezTo>
                    <a:cubicBezTo>
                      <a:pt x="48" y="0"/>
                      <a:pt x="48" y="0"/>
                      <a:pt x="48" y="0"/>
                    </a:cubicBezTo>
                    <a:cubicBezTo>
                      <a:pt x="0" y="48"/>
                      <a:pt x="0" y="48"/>
                      <a:pt x="0" y="48"/>
                    </a:cubicBezTo>
                    <a:cubicBezTo>
                      <a:pt x="0" y="162"/>
                      <a:pt x="0" y="162"/>
                      <a:pt x="0" y="162"/>
                    </a:cubicBezTo>
                    <a:cubicBezTo>
                      <a:pt x="0" y="165"/>
                      <a:pt x="2" y="168"/>
                      <a:pt x="5" y="16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l" defTabSz="1219170" fontAlgn="auto">
                  <a:spcBef>
                    <a:spcPts val="0"/>
                  </a:spcBef>
                  <a:spcAft>
                    <a:spcPts val="0"/>
                  </a:spcAft>
                </a:pPr>
                <a:endParaRPr lang="zh-CN" altLang="en-US" sz="2400" b="0">
                  <a:solidFill>
                    <a:srgbClr val="000000"/>
                  </a:solidFill>
                  <a:latin typeface="Calibri"/>
                  <a:ea typeface="宋体"/>
                </a:endParaRPr>
              </a:p>
            </p:txBody>
          </p:sp>
          <p:sp>
            <p:nvSpPr>
              <p:cNvPr id="57" name="Freeform 232"/>
              <p:cNvSpPr>
                <a:spLocks/>
              </p:cNvSpPr>
              <p:nvPr/>
            </p:nvSpPr>
            <p:spPr bwMode="auto">
              <a:xfrm>
                <a:off x="4258721" y="2513596"/>
                <a:ext cx="125777" cy="541058"/>
              </a:xfrm>
              <a:custGeom>
                <a:avLst/>
                <a:gdLst>
                  <a:gd name="T0" fmla="*/ 29 w 49"/>
                  <a:gd name="T1" fmla="*/ 0 h 211"/>
                  <a:gd name="T2" fmla="*/ 0 w 49"/>
                  <a:gd name="T3" fmla="*/ 29 h 211"/>
                  <a:gd name="T4" fmla="*/ 0 w 49"/>
                  <a:gd name="T5" fmla="*/ 205 h 211"/>
                  <a:gd name="T6" fmla="*/ 6 w 49"/>
                  <a:gd name="T7" fmla="*/ 211 h 211"/>
                  <a:gd name="T8" fmla="*/ 43 w 49"/>
                  <a:gd name="T9" fmla="*/ 211 h 211"/>
                  <a:gd name="T10" fmla="*/ 49 w 49"/>
                  <a:gd name="T11" fmla="*/ 205 h 211"/>
                  <a:gd name="T12" fmla="*/ 49 w 49"/>
                  <a:gd name="T13" fmla="*/ 22 h 211"/>
                  <a:gd name="T14" fmla="*/ 29 w 49"/>
                  <a:gd name="T15" fmla="*/ 0 h 2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9" h="211">
                    <a:moveTo>
                      <a:pt x="29" y="0"/>
                    </a:moveTo>
                    <a:cubicBezTo>
                      <a:pt x="0" y="29"/>
                      <a:pt x="0" y="29"/>
                      <a:pt x="0" y="29"/>
                    </a:cubicBezTo>
                    <a:cubicBezTo>
                      <a:pt x="0" y="205"/>
                      <a:pt x="0" y="205"/>
                      <a:pt x="0" y="205"/>
                    </a:cubicBezTo>
                    <a:cubicBezTo>
                      <a:pt x="0" y="208"/>
                      <a:pt x="3" y="211"/>
                      <a:pt x="6" y="211"/>
                    </a:cubicBezTo>
                    <a:cubicBezTo>
                      <a:pt x="43" y="211"/>
                      <a:pt x="43" y="211"/>
                      <a:pt x="43" y="211"/>
                    </a:cubicBezTo>
                    <a:cubicBezTo>
                      <a:pt x="46" y="211"/>
                      <a:pt x="49" y="208"/>
                      <a:pt x="49" y="205"/>
                    </a:cubicBezTo>
                    <a:cubicBezTo>
                      <a:pt x="49" y="22"/>
                      <a:pt x="49" y="22"/>
                      <a:pt x="49" y="22"/>
                    </a:cubicBezTo>
                    <a:cubicBezTo>
                      <a:pt x="38" y="21"/>
                      <a:pt x="29" y="12"/>
                      <a:pt x="2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l" defTabSz="1219170" fontAlgn="auto">
                  <a:spcBef>
                    <a:spcPts val="0"/>
                  </a:spcBef>
                  <a:spcAft>
                    <a:spcPts val="0"/>
                  </a:spcAft>
                </a:pPr>
                <a:endParaRPr lang="zh-CN" altLang="en-US" sz="2400" b="0">
                  <a:solidFill>
                    <a:srgbClr val="000000"/>
                  </a:solidFill>
                  <a:latin typeface="Calibri"/>
                  <a:ea typeface="宋体"/>
                </a:endParaRPr>
              </a:p>
            </p:txBody>
          </p:sp>
          <p:sp>
            <p:nvSpPr>
              <p:cNvPr id="58" name="Freeform 233"/>
              <p:cNvSpPr>
                <a:spLocks/>
              </p:cNvSpPr>
              <p:nvPr/>
            </p:nvSpPr>
            <p:spPr bwMode="auto">
              <a:xfrm>
                <a:off x="3546346" y="2339026"/>
                <a:ext cx="871764" cy="610452"/>
              </a:xfrm>
              <a:custGeom>
                <a:avLst/>
                <a:gdLst>
                  <a:gd name="T0" fmla="*/ 20 w 340"/>
                  <a:gd name="T1" fmla="*/ 234 h 238"/>
                  <a:gd name="T2" fmla="*/ 140 w 340"/>
                  <a:gd name="T3" fmla="*/ 113 h 238"/>
                  <a:gd name="T4" fmla="*/ 183 w 340"/>
                  <a:gd name="T5" fmla="*/ 156 h 238"/>
                  <a:gd name="T6" fmla="*/ 199 w 340"/>
                  <a:gd name="T7" fmla="*/ 156 h 238"/>
                  <a:gd name="T8" fmla="*/ 318 w 340"/>
                  <a:gd name="T9" fmla="*/ 37 h 238"/>
                  <a:gd name="T10" fmla="*/ 318 w 340"/>
                  <a:gd name="T11" fmla="*/ 64 h 238"/>
                  <a:gd name="T12" fmla="*/ 329 w 340"/>
                  <a:gd name="T13" fmla="*/ 75 h 238"/>
                  <a:gd name="T14" fmla="*/ 340 w 340"/>
                  <a:gd name="T15" fmla="*/ 64 h 238"/>
                  <a:gd name="T16" fmla="*/ 340 w 340"/>
                  <a:gd name="T17" fmla="*/ 11 h 238"/>
                  <a:gd name="T18" fmla="*/ 337 w 340"/>
                  <a:gd name="T19" fmla="*/ 3 h 238"/>
                  <a:gd name="T20" fmla="*/ 329 w 340"/>
                  <a:gd name="T21" fmla="*/ 0 h 238"/>
                  <a:gd name="T22" fmla="*/ 276 w 340"/>
                  <a:gd name="T23" fmla="*/ 0 h 238"/>
                  <a:gd name="T24" fmla="*/ 265 w 340"/>
                  <a:gd name="T25" fmla="*/ 11 h 238"/>
                  <a:gd name="T26" fmla="*/ 276 w 340"/>
                  <a:gd name="T27" fmla="*/ 22 h 238"/>
                  <a:gd name="T28" fmla="*/ 302 w 340"/>
                  <a:gd name="T29" fmla="*/ 22 h 238"/>
                  <a:gd name="T30" fmla="*/ 191 w 340"/>
                  <a:gd name="T31" fmla="*/ 133 h 238"/>
                  <a:gd name="T32" fmla="*/ 148 w 340"/>
                  <a:gd name="T33" fmla="*/ 90 h 238"/>
                  <a:gd name="T34" fmla="*/ 133 w 340"/>
                  <a:gd name="T35" fmla="*/ 90 h 238"/>
                  <a:gd name="T36" fmla="*/ 4 w 340"/>
                  <a:gd name="T37" fmla="*/ 219 h 238"/>
                  <a:gd name="T38" fmla="*/ 4 w 340"/>
                  <a:gd name="T39" fmla="*/ 234 h 238"/>
                  <a:gd name="T40" fmla="*/ 20 w 340"/>
                  <a:gd name="T41" fmla="*/ 234 h 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40" h="238">
                    <a:moveTo>
                      <a:pt x="20" y="234"/>
                    </a:moveTo>
                    <a:cubicBezTo>
                      <a:pt x="140" y="113"/>
                      <a:pt x="140" y="113"/>
                      <a:pt x="140" y="113"/>
                    </a:cubicBezTo>
                    <a:cubicBezTo>
                      <a:pt x="183" y="156"/>
                      <a:pt x="183" y="156"/>
                      <a:pt x="183" y="156"/>
                    </a:cubicBezTo>
                    <a:cubicBezTo>
                      <a:pt x="188" y="160"/>
                      <a:pt x="195" y="160"/>
                      <a:pt x="199" y="156"/>
                    </a:cubicBezTo>
                    <a:cubicBezTo>
                      <a:pt x="318" y="37"/>
                      <a:pt x="318" y="37"/>
                      <a:pt x="318" y="37"/>
                    </a:cubicBezTo>
                    <a:cubicBezTo>
                      <a:pt x="318" y="64"/>
                      <a:pt x="318" y="64"/>
                      <a:pt x="318" y="64"/>
                    </a:cubicBezTo>
                    <a:cubicBezTo>
                      <a:pt x="318" y="70"/>
                      <a:pt x="323" y="75"/>
                      <a:pt x="329" y="75"/>
                    </a:cubicBezTo>
                    <a:cubicBezTo>
                      <a:pt x="335" y="75"/>
                      <a:pt x="340" y="70"/>
                      <a:pt x="340" y="64"/>
                    </a:cubicBezTo>
                    <a:cubicBezTo>
                      <a:pt x="340" y="11"/>
                      <a:pt x="340" y="11"/>
                      <a:pt x="340" y="11"/>
                    </a:cubicBezTo>
                    <a:cubicBezTo>
                      <a:pt x="340" y="8"/>
                      <a:pt x="339" y="5"/>
                      <a:pt x="337" y="3"/>
                    </a:cubicBezTo>
                    <a:cubicBezTo>
                      <a:pt x="335" y="1"/>
                      <a:pt x="332" y="0"/>
                      <a:pt x="329" y="0"/>
                    </a:cubicBezTo>
                    <a:cubicBezTo>
                      <a:pt x="276" y="0"/>
                      <a:pt x="276" y="0"/>
                      <a:pt x="276" y="0"/>
                    </a:cubicBezTo>
                    <a:cubicBezTo>
                      <a:pt x="270" y="0"/>
                      <a:pt x="265" y="4"/>
                      <a:pt x="265" y="11"/>
                    </a:cubicBezTo>
                    <a:cubicBezTo>
                      <a:pt x="265" y="17"/>
                      <a:pt x="270" y="22"/>
                      <a:pt x="276" y="22"/>
                    </a:cubicBezTo>
                    <a:cubicBezTo>
                      <a:pt x="302" y="22"/>
                      <a:pt x="302" y="22"/>
                      <a:pt x="302" y="22"/>
                    </a:cubicBezTo>
                    <a:cubicBezTo>
                      <a:pt x="191" y="133"/>
                      <a:pt x="191" y="133"/>
                      <a:pt x="191" y="133"/>
                    </a:cubicBezTo>
                    <a:cubicBezTo>
                      <a:pt x="148" y="90"/>
                      <a:pt x="148" y="90"/>
                      <a:pt x="148" y="90"/>
                    </a:cubicBezTo>
                    <a:cubicBezTo>
                      <a:pt x="144" y="86"/>
                      <a:pt x="137" y="86"/>
                      <a:pt x="133" y="90"/>
                    </a:cubicBezTo>
                    <a:cubicBezTo>
                      <a:pt x="4" y="219"/>
                      <a:pt x="4" y="219"/>
                      <a:pt x="4" y="219"/>
                    </a:cubicBezTo>
                    <a:cubicBezTo>
                      <a:pt x="0" y="223"/>
                      <a:pt x="0" y="230"/>
                      <a:pt x="4" y="234"/>
                    </a:cubicBezTo>
                    <a:cubicBezTo>
                      <a:pt x="8" y="238"/>
                      <a:pt x="15" y="238"/>
                      <a:pt x="20" y="23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l" defTabSz="1219170" fontAlgn="auto">
                  <a:spcBef>
                    <a:spcPts val="0"/>
                  </a:spcBef>
                  <a:spcAft>
                    <a:spcPts val="0"/>
                  </a:spcAft>
                </a:pPr>
                <a:endParaRPr lang="zh-CN" altLang="en-US" sz="2400" b="0">
                  <a:solidFill>
                    <a:srgbClr val="000000"/>
                  </a:solidFill>
                  <a:latin typeface="Calibri"/>
                  <a:ea typeface="宋体"/>
                </a:endParaRPr>
              </a:p>
            </p:txBody>
          </p:sp>
        </p:grpSp>
      </p:grpSp>
    </p:spTree>
    <p:extLst>
      <p:ext uri="{BB962C8B-B14F-4D97-AF65-F5344CB8AC3E}">
        <p14:creationId xmlns:p14="http://schemas.microsoft.com/office/powerpoint/2010/main" val="2914257513"/>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42" fill="hold" grpId="0" nodeType="after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barn(outHorizontal)">
                                      <p:cBhvr>
                                        <p:cTn id="7" dur="500"/>
                                        <p:tgtEl>
                                          <p:spTgt spid="19"/>
                                        </p:tgtEl>
                                      </p:cBhvr>
                                    </p:animEffect>
                                  </p:childTnLst>
                                </p:cTn>
                              </p:par>
                            </p:childTnLst>
                          </p:cTn>
                        </p:par>
                        <p:par>
                          <p:cTn id="8" fill="hold">
                            <p:stCondLst>
                              <p:cond delay="500"/>
                            </p:stCondLst>
                            <p:childTnLst>
                              <p:par>
                                <p:cTn id="9" presetID="21" presetClass="entr" presetSubtype="1" fill="hold" nodeType="afterEffect">
                                  <p:stCondLst>
                                    <p:cond delay="0"/>
                                  </p:stCondLst>
                                  <p:childTnLst>
                                    <p:set>
                                      <p:cBhvr>
                                        <p:cTn id="10" dur="1" fill="hold">
                                          <p:stCondLst>
                                            <p:cond delay="0"/>
                                          </p:stCondLst>
                                        </p:cTn>
                                        <p:tgtEl>
                                          <p:spTgt spid="26"/>
                                        </p:tgtEl>
                                        <p:attrNameLst>
                                          <p:attrName>style.visibility</p:attrName>
                                        </p:attrNameLst>
                                      </p:cBhvr>
                                      <p:to>
                                        <p:strVal val="visible"/>
                                      </p:to>
                                    </p:set>
                                    <p:animEffect transition="in" filter="wheel(1)">
                                      <p:cBhvr>
                                        <p:cTn id="11" dur="650"/>
                                        <p:tgtEl>
                                          <p:spTgt spid="26"/>
                                        </p:tgtEl>
                                      </p:cBhvr>
                                    </p:animEffect>
                                  </p:childTnLst>
                                </p:cTn>
                              </p:par>
                            </p:childTnLst>
                          </p:cTn>
                        </p:par>
                        <p:par>
                          <p:cTn id="12" fill="hold">
                            <p:stCondLst>
                              <p:cond delay="1150"/>
                            </p:stCondLst>
                            <p:childTnLst>
                              <p:par>
                                <p:cTn id="13" presetID="22" presetClass="entr" presetSubtype="4" fill="hold" nodeType="afterEffect">
                                  <p:stCondLst>
                                    <p:cond delay="0"/>
                                  </p:stCondLst>
                                  <p:childTnLst>
                                    <p:set>
                                      <p:cBhvr>
                                        <p:cTn id="14" dur="1" fill="hold">
                                          <p:stCondLst>
                                            <p:cond delay="0"/>
                                          </p:stCondLst>
                                        </p:cTn>
                                        <p:tgtEl>
                                          <p:spTgt spid="21"/>
                                        </p:tgtEl>
                                        <p:attrNameLst>
                                          <p:attrName>style.visibility</p:attrName>
                                        </p:attrNameLst>
                                      </p:cBhvr>
                                      <p:to>
                                        <p:strVal val="visible"/>
                                      </p:to>
                                    </p:set>
                                    <p:animEffect transition="in" filter="wipe(down)">
                                      <p:cBhvr>
                                        <p:cTn id="15" dur="500"/>
                                        <p:tgtEl>
                                          <p:spTgt spid="21"/>
                                        </p:tgtEl>
                                      </p:cBhvr>
                                    </p:animEffect>
                                  </p:childTnLst>
                                </p:cTn>
                              </p:par>
                            </p:childTnLst>
                          </p:cTn>
                        </p:par>
                        <p:par>
                          <p:cTn id="16" fill="hold">
                            <p:stCondLst>
                              <p:cond delay="1650"/>
                            </p:stCondLst>
                            <p:childTnLst>
                              <p:par>
                                <p:cTn id="17" presetID="12" presetClass="entr" presetSubtype="8" fill="hold" grpId="0" nodeType="afterEffect">
                                  <p:stCondLst>
                                    <p:cond delay="0"/>
                                  </p:stCondLst>
                                  <p:childTnLst>
                                    <p:set>
                                      <p:cBhvr>
                                        <p:cTn id="18" dur="1" fill="hold">
                                          <p:stCondLst>
                                            <p:cond delay="0"/>
                                          </p:stCondLst>
                                        </p:cTn>
                                        <p:tgtEl>
                                          <p:spTgt spid="20"/>
                                        </p:tgtEl>
                                        <p:attrNameLst>
                                          <p:attrName>style.visibility</p:attrName>
                                        </p:attrNameLst>
                                      </p:cBhvr>
                                      <p:to>
                                        <p:strVal val="visible"/>
                                      </p:to>
                                    </p:set>
                                    <p:anim calcmode="lin" valueType="num">
                                      <p:cBhvr additive="base">
                                        <p:cTn id="19" dur="500"/>
                                        <p:tgtEl>
                                          <p:spTgt spid="20"/>
                                        </p:tgtEl>
                                        <p:attrNameLst>
                                          <p:attrName>ppt_x</p:attrName>
                                        </p:attrNameLst>
                                      </p:cBhvr>
                                      <p:tavLst>
                                        <p:tav tm="0">
                                          <p:val>
                                            <p:strVal val="#ppt_x-#ppt_w*1.125000"/>
                                          </p:val>
                                        </p:tav>
                                        <p:tav tm="100000">
                                          <p:val>
                                            <p:strVal val="#ppt_x"/>
                                          </p:val>
                                        </p:tav>
                                      </p:tavLst>
                                    </p:anim>
                                    <p:animEffect transition="in" filter="wipe(right)">
                                      <p:cBhvr>
                                        <p:cTn id="20" dur="500"/>
                                        <p:tgtEl>
                                          <p:spTgt spid="20"/>
                                        </p:tgtEl>
                                      </p:cBhvr>
                                    </p:animEffect>
                                  </p:childTnLst>
                                </p:cTn>
                              </p:par>
                            </p:childTnLst>
                          </p:cTn>
                        </p:par>
                        <p:par>
                          <p:cTn id="21" fill="hold">
                            <p:stCondLst>
                              <p:cond delay="2150"/>
                            </p:stCondLst>
                            <p:childTnLst>
                              <p:par>
                                <p:cTn id="22" presetID="2" presetClass="entr" presetSubtype="4" fill="hold" grpId="0" nodeType="afterEffect">
                                  <p:stCondLst>
                                    <p:cond delay="0"/>
                                  </p:stCondLst>
                                  <p:childTnLst>
                                    <p:set>
                                      <p:cBhvr>
                                        <p:cTn id="23" dur="1" fill="hold">
                                          <p:stCondLst>
                                            <p:cond delay="0"/>
                                          </p:stCondLst>
                                        </p:cTn>
                                        <p:tgtEl>
                                          <p:spTgt spid="22"/>
                                        </p:tgtEl>
                                        <p:attrNameLst>
                                          <p:attrName>style.visibility</p:attrName>
                                        </p:attrNameLst>
                                      </p:cBhvr>
                                      <p:to>
                                        <p:strVal val="visible"/>
                                      </p:to>
                                    </p:set>
                                    <p:anim calcmode="lin" valueType="num">
                                      <p:cBhvr additive="base">
                                        <p:cTn id="24" dur="500" fill="hold"/>
                                        <p:tgtEl>
                                          <p:spTgt spid="22"/>
                                        </p:tgtEl>
                                        <p:attrNameLst>
                                          <p:attrName>ppt_x</p:attrName>
                                        </p:attrNameLst>
                                      </p:cBhvr>
                                      <p:tavLst>
                                        <p:tav tm="0">
                                          <p:val>
                                            <p:strVal val="#ppt_x"/>
                                          </p:val>
                                        </p:tav>
                                        <p:tav tm="100000">
                                          <p:val>
                                            <p:strVal val="#ppt_x"/>
                                          </p:val>
                                        </p:tav>
                                      </p:tavLst>
                                    </p:anim>
                                    <p:anim calcmode="lin" valueType="num">
                                      <p:cBhvr additive="base">
                                        <p:cTn id="25" dur="500" fill="hold"/>
                                        <p:tgtEl>
                                          <p:spTgt spid="22"/>
                                        </p:tgtEl>
                                        <p:attrNameLst>
                                          <p:attrName>ppt_y</p:attrName>
                                        </p:attrNameLst>
                                      </p:cBhvr>
                                      <p:tavLst>
                                        <p:tav tm="0">
                                          <p:val>
                                            <p:strVal val="1+#ppt_h/2"/>
                                          </p:val>
                                        </p:tav>
                                        <p:tav tm="100000">
                                          <p:val>
                                            <p:strVal val="#ppt_y"/>
                                          </p:val>
                                        </p:tav>
                                      </p:tavLst>
                                    </p:anim>
                                  </p:childTnLst>
                                </p:cTn>
                              </p:par>
                              <p:par>
                                <p:cTn id="26" presetID="2" presetClass="entr" presetSubtype="4" fill="hold" grpId="0" nodeType="withEffect">
                                  <p:stCondLst>
                                    <p:cond delay="200"/>
                                  </p:stCondLst>
                                  <p:childTnLst>
                                    <p:set>
                                      <p:cBhvr>
                                        <p:cTn id="27" dur="1" fill="hold">
                                          <p:stCondLst>
                                            <p:cond delay="0"/>
                                          </p:stCondLst>
                                        </p:cTn>
                                        <p:tgtEl>
                                          <p:spTgt spid="23"/>
                                        </p:tgtEl>
                                        <p:attrNameLst>
                                          <p:attrName>style.visibility</p:attrName>
                                        </p:attrNameLst>
                                      </p:cBhvr>
                                      <p:to>
                                        <p:strVal val="visible"/>
                                      </p:to>
                                    </p:set>
                                    <p:anim calcmode="lin" valueType="num">
                                      <p:cBhvr additive="base">
                                        <p:cTn id="28" dur="500" fill="hold"/>
                                        <p:tgtEl>
                                          <p:spTgt spid="23"/>
                                        </p:tgtEl>
                                        <p:attrNameLst>
                                          <p:attrName>ppt_x</p:attrName>
                                        </p:attrNameLst>
                                      </p:cBhvr>
                                      <p:tavLst>
                                        <p:tav tm="0">
                                          <p:val>
                                            <p:strVal val="#ppt_x"/>
                                          </p:val>
                                        </p:tav>
                                        <p:tav tm="100000">
                                          <p:val>
                                            <p:strVal val="#ppt_x"/>
                                          </p:val>
                                        </p:tav>
                                      </p:tavLst>
                                    </p:anim>
                                    <p:anim calcmode="lin" valueType="num">
                                      <p:cBhvr additive="base">
                                        <p:cTn id="29" dur="500" fill="hold"/>
                                        <p:tgtEl>
                                          <p:spTgt spid="23"/>
                                        </p:tgtEl>
                                        <p:attrNameLst>
                                          <p:attrName>ppt_y</p:attrName>
                                        </p:attrNameLst>
                                      </p:cBhvr>
                                      <p:tavLst>
                                        <p:tav tm="0">
                                          <p:val>
                                            <p:strVal val="1+#ppt_h/2"/>
                                          </p:val>
                                        </p:tav>
                                        <p:tav tm="100000">
                                          <p:val>
                                            <p:strVal val="#ppt_y"/>
                                          </p:val>
                                        </p:tav>
                                      </p:tavLst>
                                    </p:anim>
                                  </p:childTnLst>
                                </p:cTn>
                              </p:par>
                              <p:par>
                                <p:cTn id="30" presetID="2" presetClass="entr" presetSubtype="4" fill="hold" grpId="0" nodeType="withEffect">
                                  <p:stCondLst>
                                    <p:cond delay="500"/>
                                  </p:stCondLst>
                                  <p:childTnLst>
                                    <p:set>
                                      <p:cBhvr>
                                        <p:cTn id="31" dur="1" fill="hold">
                                          <p:stCondLst>
                                            <p:cond delay="0"/>
                                          </p:stCondLst>
                                        </p:cTn>
                                        <p:tgtEl>
                                          <p:spTgt spid="24"/>
                                        </p:tgtEl>
                                        <p:attrNameLst>
                                          <p:attrName>style.visibility</p:attrName>
                                        </p:attrNameLst>
                                      </p:cBhvr>
                                      <p:to>
                                        <p:strVal val="visible"/>
                                      </p:to>
                                    </p:set>
                                    <p:anim calcmode="lin" valueType="num">
                                      <p:cBhvr additive="base">
                                        <p:cTn id="32" dur="500" fill="hold"/>
                                        <p:tgtEl>
                                          <p:spTgt spid="24"/>
                                        </p:tgtEl>
                                        <p:attrNameLst>
                                          <p:attrName>ppt_x</p:attrName>
                                        </p:attrNameLst>
                                      </p:cBhvr>
                                      <p:tavLst>
                                        <p:tav tm="0">
                                          <p:val>
                                            <p:strVal val="#ppt_x"/>
                                          </p:val>
                                        </p:tav>
                                        <p:tav tm="100000">
                                          <p:val>
                                            <p:strVal val="#ppt_x"/>
                                          </p:val>
                                        </p:tav>
                                      </p:tavLst>
                                    </p:anim>
                                    <p:anim calcmode="lin" valueType="num">
                                      <p:cBhvr additive="base">
                                        <p:cTn id="33" dur="500" fill="hold"/>
                                        <p:tgtEl>
                                          <p:spTgt spid="24"/>
                                        </p:tgtEl>
                                        <p:attrNameLst>
                                          <p:attrName>ppt_y</p:attrName>
                                        </p:attrNameLst>
                                      </p:cBhvr>
                                      <p:tavLst>
                                        <p:tav tm="0">
                                          <p:val>
                                            <p:strVal val="1+#ppt_h/2"/>
                                          </p:val>
                                        </p:tav>
                                        <p:tav tm="100000">
                                          <p:val>
                                            <p:strVal val="#ppt_y"/>
                                          </p:val>
                                        </p:tav>
                                      </p:tavLst>
                                    </p:anim>
                                  </p:childTnLst>
                                </p:cTn>
                              </p:par>
                              <p:par>
                                <p:cTn id="34" presetID="2" presetClass="entr" presetSubtype="4" fill="hold" grpId="0" nodeType="withEffect">
                                  <p:stCondLst>
                                    <p:cond delay="750"/>
                                  </p:stCondLst>
                                  <p:childTnLst>
                                    <p:set>
                                      <p:cBhvr>
                                        <p:cTn id="35" dur="1" fill="hold">
                                          <p:stCondLst>
                                            <p:cond delay="0"/>
                                          </p:stCondLst>
                                        </p:cTn>
                                        <p:tgtEl>
                                          <p:spTgt spid="25"/>
                                        </p:tgtEl>
                                        <p:attrNameLst>
                                          <p:attrName>style.visibility</p:attrName>
                                        </p:attrNameLst>
                                      </p:cBhvr>
                                      <p:to>
                                        <p:strVal val="visible"/>
                                      </p:to>
                                    </p:set>
                                    <p:anim calcmode="lin" valueType="num">
                                      <p:cBhvr additive="base">
                                        <p:cTn id="36" dur="500" fill="hold"/>
                                        <p:tgtEl>
                                          <p:spTgt spid="25"/>
                                        </p:tgtEl>
                                        <p:attrNameLst>
                                          <p:attrName>ppt_x</p:attrName>
                                        </p:attrNameLst>
                                      </p:cBhvr>
                                      <p:tavLst>
                                        <p:tav tm="0">
                                          <p:val>
                                            <p:strVal val="#ppt_x"/>
                                          </p:val>
                                        </p:tav>
                                        <p:tav tm="100000">
                                          <p:val>
                                            <p:strVal val="#ppt_x"/>
                                          </p:val>
                                        </p:tav>
                                      </p:tavLst>
                                    </p:anim>
                                    <p:anim calcmode="lin" valueType="num">
                                      <p:cBhvr additive="base">
                                        <p:cTn id="37" dur="500" fill="hold"/>
                                        <p:tgtEl>
                                          <p:spTgt spid="25"/>
                                        </p:tgtEl>
                                        <p:attrNameLst>
                                          <p:attrName>ppt_y</p:attrName>
                                        </p:attrNameLst>
                                      </p:cBhvr>
                                      <p:tavLst>
                                        <p:tav tm="0">
                                          <p:val>
                                            <p:strVal val="1+#ppt_h/2"/>
                                          </p:val>
                                        </p:tav>
                                        <p:tav tm="100000">
                                          <p:val>
                                            <p:strVal val="#ppt_y"/>
                                          </p:val>
                                        </p:tav>
                                      </p:tavLst>
                                    </p:anim>
                                  </p:childTnLst>
                                </p:cTn>
                              </p:par>
                            </p:childTnLst>
                          </p:cTn>
                        </p:par>
                        <p:par>
                          <p:cTn id="38" fill="hold">
                            <p:stCondLst>
                              <p:cond delay="3400"/>
                            </p:stCondLst>
                            <p:childTnLst>
                              <p:par>
                                <p:cTn id="39" presetID="53" presetClass="entr" presetSubtype="16" fill="hold" nodeType="afterEffect">
                                  <p:stCondLst>
                                    <p:cond delay="0"/>
                                  </p:stCondLst>
                                  <p:childTnLst>
                                    <p:set>
                                      <p:cBhvr>
                                        <p:cTn id="40" dur="1" fill="hold">
                                          <p:stCondLst>
                                            <p:cond delay="0"/>
                                          </p:stCondLst>
                                        </p:cTn>
                                        <p:tgtEl>
                                          <p:spTgt spid="13"/>
                                        </p:tgtEl>
                                        <p:attrNameLst>
                                          <p:attrName>style.visibility</p:attrName>
                                        </p:attrNameLst>
                                      </p:cBhvr>
                                      <p:to>
                                        <p:strVal val="visible"/>
                                      </p:to>
                                    </p:set>
                                    <p:anim calcmode="lin" valueType="num">
                                      <p:cBhvr>
                                        <p:cTn id="41" dur="500" fill="hold"/>
                                        <p:tgtEl>
                                          <p:spTgt spid="13"/>
                                        </p:tgtEl>
                                        <p:attrNameLst>
                                          <p:attrName>ppt_w</p:attrName>
                                        </p:attrNameLst>
                                      </p:cBhvr>
                                      <p:tavLst>
                                        <p:tav tm="0">
                                          <p:val>
                                            <p:fltVal val="0"/>
                                          </p:val>
                                        </p:tav>
                                        <p:tav tm="100000">
                                          <p:val>
                                            <p:strVal val="#ppt_w"/>
                                          </p:val>
                                        </p:tav>
                                      </p:tavLst>
                                    </p:anim>
                                    <p:anim calcmode="lin" valueType="num">
                                      <p:cBhvr>
                                        <p:cTn id="42" dur="500" fill="hold"/>
                                        <p:tgtEl>
                                          <p:spTgt spid="13"/>
                                        </p:tgtEl>
                                        <p:attrNameLst>
                                          <p:attrName>ppt_h</p:attrName>
                                        </p:attrNameLst>
                                      </p:cBhvr>
                                      <p:tavLst>
                                        <p:tav tm="0">
                                          <p:val>
                                            <p:fltVal val="0"/>
                                          </p:val>
                                        </p:tav>
                                        <p:tav tm="100000">
                                          <p:val>
                                            <p:strVal val="#ppt_h"/>
                                          </p:val>
                                        </p:tav>
                                      </p:tavLst>
                                    </p:anim>
                                    <p:animEffect transition="in" filter="fade">
                                      <p:cBhvr>
                                        <p:cTn id="43" dur="500"/>
                                        <p:tgtEl>
                                          <p:spTgt spid="13"/>
                                        </p:tgtEl>
                                      </p:cBhvr>
                                    </p:animEffect>
                                  </p:childTnLst>
                                </p:cTn>
                              </p:par>
                              <p:par>
                                <p:cTn id="44" presetID="53" presetClass="entr" presetSubtype="16" fill="hold" nodeType="withEffect">
                                  <p:stCondLst>
                                    <p:cond delay="300"/>
                                  </p:stCondLst>
                                  <p:childTnLst>
                                    <p:set>
                                      <p:cBhvr>
                                        <p:cTn id="45" dur="1" fill="hold">
                                          <p:stCondLst>
                                            <p:cond delay="0"/>
                                          </p:stCondLst>
                                        </p:cTn>
                                        <p:tgtEl>
                                          <p:spTgt spid="18"/>
                                        </p:tgtEl>
                                        <p:attrNameLst>
                                          <p:attrName>style.visibility</p:attrName>
                                        </p:attrNameLst>
                                      </p:cBhvr>
                                      <p:to>
                                        <p:strVal val="visible"/>
                                      </p:to>
                                    </p:set>
                                    <p:anim calcmode="lin" valueType="num">
                                      <p:cBhvr>
                                        <p:cTn id="46" dur="500" fill="hold"/>
                                        <p:tgtEl>
                                          <p:spTgt spid="18"/>
                                        </p:tgtEl>
                                        <p:attrNameLst>
                                          <p:attrName>ppt_w</p:attrName>
                                        </p:attrNameLst>
                                      </p:cBhvr>
                                      <p:tavLst>
                                        <p:tav tm="0">
                                          <p:val>
                                            <p:fltVal val="0"/>
                                          </p:val>
                                        </p:tav>
                                        <p:tav tm="100000">
                                          <p:val>
                                            <p:strVal val="#ppt_w"/>
                                          </p:val>
                                        </p:tav>
                                      </p:tavLst>
                                    </p:anim>
                                    <p:anim calcmode="lin" valueType="num">
                                      <p:cBhvr>
                                        <p:cTn id="47" dur="500" fill="hold"/>
                                        <p:tgtEl>
                                          <p:spTgt spid="18"/>
                                        </p:tgtEl>
                                        <p:attrNameLst>
                                          <p:attrName>ppt_h</p:attrName>
                                        </p:attrNameLst>
                                      </p:cBhvr>
                                      <p:tavLst>
                                        <p:tav tm="0">
                                          <p:val>
                                            <p:fltVal val="0"/>
                                          </p:val>
                                        </p:tav>
                                        <p:tav tm="100000">
                                          <p:val>
                                            <p:strVal val="#ppt_h"/>
                                          </p:val>
                                        </p:tav>
                                      </p:tavLst>
                                    </p:anim>
                                    <p:animEffect transition="in" filter="fade">
                                      <p:cBhvr>
                                        <p:cTn id="48" dur="500"/>
                                        <p:tgtEl>
                                          <p:spTgt spid="18"/>
                                        </p:tgtEl>
                                      </p:cBhvr>
                                    </p:animEffect>
                                  </p:childTnLst>
                                </p:cTn>
                              </p:par>
                              <p:par>
                                <p:cTn id="49" presetID="53" presetClass="entr" presetSubtype="16" fill="hold" nodeType="withEffect">
                                  <p:stCondLst>
                                    <p:cond delay="600"/>
                                  </p:stCondLst>
                                  <p:childTnLst>
                                    <p:set>
                                      <p:cBhvr>
                                        <p:cTn id="50" dur="1" fill="hold">
                                          <p:stCondLst>
                                            <p:cond delay="0"/>
                                          </p:stCondLst>
                                        </p:cTn>
                                        <p:tgtEl>
                                          <p:spTgt spid="49"/>
                                        </p:tgtEl>
                                        <p:attrNameLst>
                                          <p:attrName>style.visibility</p:attrName>
                                        </p:attrNameLst>
                                      </p:cBhvr>
                                      <p:to>
                                        <p:strVal val="visible"/>
                                      </p:to>
                                    </p:set>
                                    <p:anim calcmode="lin" valueType="num">
                                      <p:cBhvr>
                                        <p:cTn id="51" dur="500" fill="hold"/>
                                        <p:tgtEl>
                                          <p:spTgt spid="49"/>
                                        </p:tgtEl>
                                        <p:attrNameLst>
                                          <p:attrName>ppt_w</p:attrName>
                                        </p:attrNameLst>
                                      </p:cBhvr>
                                      <p:tavLst>
                                        <p:tav tm="0">
                                          <p:val>
                                            <p:fltVal val="0"/>
                                          </p:val>
                                        </p:tav>
                                        <p:tav tm="100000">
                                          <p:val>
                                            <p:strVal val="#ppt_w"/>
                                          </p:val>
                                        </p:tav>
                                      </p:tavLst>
                                    </p:anim>
                                    <p:anim calcmode="lin" valueType="num">
                                      <p:cBhvr>
                                        <p:cTn id="52" dur="500" fill="hold"/>
                                        <p:tgtEl>
                                          <p:spTgt spid="49"/>
                                        </p:tgtEl>
                                        <p:attrNameLst>
                                          <p:attrName>ppt_h</p:attrName>
                                        </p:attrNameLst>
                                      </p:cBhvr>
                                      <p:tavLst>
                                        <p:tav tm="0">
                                          <p:val>
                                            <p:fltVal val="0"/>
                                          </p:val>
                                        </p:tav>
                                        <p:tav tm="100000">
                                          <p:val>
                                            <p:strVal val="#ppt_h"/>
                                          </p:val>
                                        </p:tav>
                                      </p:tavLst>
                                    </p:anim>
                                    <p:animEffect transition="in" filter="fade">
                                      <p:cBhvr>
                                        <p:cTn id="53" dur="500"/>
                                        <p:tgtEl>
                                          <p:spTgt spid="49"/>
                                        </p:tgtEl>
                                      </p:cBhvr>
                                    </p:animEffect>
                                  </p:childTnLst>
                                </p:cTn>
                              </p:par>
                              <p:par>
                                <p:cTn id="54" presetID="53" presetClass="entr" presetSubtype="16" fill="hold" nodeType="withEffect">
                                  <p:stCondLst>
                                    <p:cond delay="900"/>
                                  </p:stCondLst>
                                  <p:childTnLst>
                                    <p:set>
                                      <p:cBhvr>
                                        <p:cTn id="55" dur="1" fill="hold">
                                          <p:stCondLst>
                                            <p:cond delay="0"/>
                                          </p:stCondLst>
                                        </p:cTn>
                                        <p:tgtEl>
                                          <p:spTgt spid="37"/>
                                        </p:tgtEl>
                                        <p:attrNameLst>
                                          <p:attrName>style.visibility</p:attrName>
                                        </p:attrNameLst>
                                      </p:cBhvr>
                                      <p:to>
                                        <p:strVal val="visible"/>
                                      </p:to>
                                    </p:set>
                                    <p:anim calcmode="lin" valueType="num">
                                      <p:cBhvr>
                                        <p:cTn id="56" dur="500" fill="hold"/>
                                        <p:tgtEl>
                                          <p:spTgt spid="37"/>
                                        </p:tgtEl>
                                        <p:attrNameLst>
                                          <p:attrName>ppt_w</p:attrName>
                                        </p:attrNameLst>
                                      </p:cBhvr>
                                      <p:tavLst>
                                        <p:tav tm="0">
                                          <p:val>
                                            <p:fltVal val="0"/>
                                          </p:val>
                                        </p:tav>
                                        <p:tav tm="100000">
                                          <p:val>
                                            <p:strVal val="#ppt_w"/>
                                          </p:val>
                                        </p:tav>
                                      </p:tavLst>
                                    </p:anim>
                                    <p:anim calcmode="lin" valueType="num">
                                      <p:cBhvr>
                                        <p:cTn id="57" dur="500" fill="hold"/>
                                        <p:tgtEl>
                                          <p:spTgt spid="37"/>
                                        </p:tgtEl>
                                        <p:attrNameLst>
                                          <p:attrName>ppt_h</p:attrName>
                                        </p:attrNameLst>
                                      </p:cBhvr>
                                      <p:tavLst>
                                        <p:tav tm="0">
                                          <p:val>
                                            <p:fltVal val="0"/>
                                          </p:val>
                                        </p:tav>
                                        <p:tav tm="100000">
                                          <p:val>
                                            <p:strVal val="#ppt_h"/>
                                          </p:val>
                                        </p:tav>
                                      </p:tavLst>
                                    </p:anim>
                                    <p:animEffect transition="in" filter="fade">
                                      <p:cBhvr>
                                        <p:cTn id="58"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20" grpId="0"/>
      <p:bldP spid="22" grpId="0"/>
      <p:bldP spid="23" grpId="0"/>
      <p:bldP spid="24" grpId="0"/>
      <p:bldP spid="25"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五边形 2"/>
          <p:cNvSpPr/>
          <p:nvPr/>
        </p:nvSpPr>
        <p:spPr>
          <a:xfrm flipH="1">
            <a:off x="2640199" y="3784088"/>
            <a:ext cx="3002784" cy="479467"/>
          </a:xfrm>
          <a:prstGeom prst="homePlate">
            <a:avLst/>
          </a:prstGeom>
          <a:solidFill>
            <a:srgbClr val="C00000"/>
          </a:solidFill>
          <a:ln>
            <a:noFill/>
          </a:ln>
          <a:effectLst>
            <a:outerShdw blurRad="127000" dist="254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38" tIns="45719" rIns="91438" bIns="45719" rtlCol="0" anchor="ctr"/>
          <a:lstStyle/>
          <a:p>
            <a:pPr defTabSz="1219170" fontAlgn="auto">
              <a:spcBef>
                <a:spcPts val="0"/>
              </a:spcBef>
              <a:spcAft>
                <a:spcPts val="0"/>
              </a:spcAft>
            </a:pPr>
            <a:endParaRPr lang="zh-CN" altLang="en-US" sz="1500" b="0">
              <a:solidFill>
                <a:prstClr val="white"/>
              </a:solidFill>
              <a:latin typeface="微软雅黑" pitchFamily="34" charset="-122"/>
              <a:ea typeface="微软雅黑" pitchFamily="34" charset="-122"/>
            </a:endParaRPr>
          </a:p>
        </p:txBody>
      </p:sp>
      <p:sp>
        <p:nvSpPr>
          <p:cNvPr id="4" name="五边形 3"/>
          <p:cNvSpPr/>
          <p:nvPr/>
        </p:nvSpPr>
        <p:spPr>
          <a:xfrm flipH="1">
            <a:off x="3796278" y="4390637"/>
            <a:ext cx="1846706" cy="479467"/>
          </a:xfrm>
          <a:prstGeom prst="homePlate">
            <a:avLst/>
          </a:prstGeom>
          <a:solidFill>
            <a:srgbClr val="C00000"/>
          </a:solidFill>
          <a:ln>
            <a:noFill/>
          </a:ln>
          <a:effectLst>
            <a:outerShdw blurRad="127000" dist="254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38" tIns="45719" rIns="91438" bIns="45719" rtlCol="0" anchor="ctr"/>
          <a:lstStyle/>
          <a:p>
            <a:pPr defTabSz="1219170" fontAlgn="auto">
              <a:spcBef>
                <a:spcPts val="0"/>
              </a:spcBef>
              <a:spcAft>
                <a:spcPts val="0"/>
              </a:spcAft>
            </a:pPr>
            <a:endParaRPr lang="zh-CN" altLang="en-US" sz="1500" b="0">
              <a:solidFill>
                <a:prstClr val="white"/>
              </a:solidFill>
              <a:latin typeface="微软雅黑" pitchFamily="34" charset="-122"/>
              <a:ea typeface="微软雅黑" pitchFamily="34" charset="-122"/>
            </a:endParaRPr>
          </a:p>
        </p:txBody>
      </p:sp>
      <p:sp>
        <p:nvSpPr>
          <p:cNvPr id="5" name="五边形 4"/>
          <p:cNvSpPr/>
          <p:nvPr/>
        </p:nvSpPr>
        <p:spPr>
          <a:xfrm flipH="1">
            <a:off x="3093747" y="4997186"/>
            <a:ext cx="2549236" cy="479467"/>
          </a:xfrm>
          <a:prstGeom prst="homePlate">
            <a:avLst/>
          </a:prstGeom>
          <a:solidFill>
            <a:srgbClr val="C00000"/>
          </a:solidFill>
          <a:ln>
            <a:noFill/>
          </a:ln>
          <a:effectLst>
            <a:outerShdw blurRad="127000" dist="254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38" tIns="45719" rIns="91438" bIns="45719" rtlCol="0" anchor="ctr"/>
          <a:lstStyle/>
          <a:p>
            <a:pPr defTabSz="1219170" fontAlgn="auto">
              <a:spcBef>
                <a:spcPts val="0"/>
              </a:spcBef>
              <a:spcAft>
                <a:spcPts val="0"/>
              </a:spcAft>
            </a:pPr>
            <a:endParaRPr lang="zh-CN" altLang="en-US" sz="1500" b="0">
              <a:solidFill>
                <a:prstClr val="white"/>
              </a:solidFill>
              <a:latin typeface="微软雅黑" pitchFamily="34" charset="-122"/>
              <a:ea typeface="微软雅黑" pitchFamily="34" charset="-122"/>
            </a:endParaRPr>
          </a:p>
        </p:txBody>
      </p:sp>
      <p:sp>
        <p:nvSpPr>
          <p:cNvPr id="6" name="五边形 5"/>
          <p:cNvSpPr/>
          <p:nvPr/>
        </p:nvSpPr>
        <p:spPr>
          <a:xfrm flipH="1">
            <a:off x="1967286" y="5603737"/>
            <a:ext cx="3675696" cy="479467"/>
          </a:xfrm>
          <a:prstGeom prst="homePlate">
            <a:avLst/>
          </a:prstGeom>
          <a:solidFill>
            <a:srgbClr val="C00000"/>
          </a:solidFill>
          <a:ln>
            <a:noFill/>
          </a:ln>
          <a:effectLst>
            <a:outerShdw blurRad="127000" dist="254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38" tIns="45719" rIns="91438" bIns="45719" rtlCol="0" anchor="ctr"/>
          <a:lstStyle/>
          <a:p>
            <a:pPr defTabSz="1219170" fontAlgn="auto">
              <a:spcBef>
                <a:spcPts val="0"/>
              </a:spcBef>
              <a:spcAft>
                <a:spcPts val="0"/>
              </a:spcAft>
            </a:pPr>
            <a:endParaRPr lang="zh-CN" altLang="en-US" sz="1500" b="0">
              <a:solidFill>
                <a:prstClr val="white"/>
              </a:solidFill>
              <a:latin typeface="微软雅黑" pitchFamily="34" charset="-122"/>
              <a:ea typeface="微软雅黑" pitchFamily="34" charset="-122"/>
            </a:endParaRPr>
          </a:p>
        </p:txBody>
      </p:sp>
      <p:sp>
        <p:nvSpPr>
          <p:cNvPr id="7" name="TextBox 159"/>
          <p:cNvSpPr txBox="1"/>
          <p:nvPr/>
        </p:nvSpPr>
        <p:spPr>
          <a:xfrm>
            <a:off x="4806841" y="3834645"/>
            <a:ext cx="768155" cy="415496"/>
          </a:xfrm>
          <a:prstGeom prst="rect">
            <a:avLst/>
          </a:prstGeom>
          <a:noFill/>
        </p:spPr>
        <p:txBody>
          <a:bodyPr wrap="none" lIns="91438" tIns="45719" rIns="91438" bIns="45719" rtlCol="0">
            <a:spAutoFit/>
          </a:bodyPr>
          <a:lstStyle/>
          <a:p>
            <a:pPr defTabSz="1219170" fontAlgn="auto">
              <a:spcBef>
                <a:spcPts val="0"/>
              </a:spcBef>
              <a:spcAft>
                <a:spcPts val="0"/>
              </a:spcAft>
            </a:pPr>
            <a:r>
              <a:rPr lang="en-US" altLang="zh-CN" sz="2100" dirty="0">
                <a:solidFill>
                  <a:prstClr val="white"/>
                </a:solidFill>
                <a:latin typeface="微软雅黑" pitchFamily="34" charset="-122"/>
                <a:ea typeface="微软雅黑" pitchFamily="34" charset="-122"/>
              </a:rPr>
              <a:t>73%</a:t>
            </a:r>
            <a:endParaRPr lang="zh-CN" altLang="en-US" sz="2100" dirty="0">
              <a:solidFill>
                <a:prstClr val="white"/>
              </a:solidFill>
              <a:latin typeface="微软雅黑" pitchFamily="34" charset="-122"/>
              <a:ea typeface="微软雅黑" pitchFamily="34" charset="-122"/>
            </a:endParaRPr>
          </a:p>
        </p:txBody>
      </p:sp>
      <p:sp>
        <p:nvSpPr>
          <p:cNvPr id="9" name="TextBox 160"/>
          <p:cNvSpPr txBox="1"/>
          <p:nvPr/>
        </p:nvSpPr>
        <p:spPr>
          <a:xfrm>
            <a:off x="4797222" y="4446020"/>
            <a:ext cx="768155" cy="415496"/>
          </a:xfrm>
          <a:prstGeom prst="rect">
            <a:avLst/>
          </a:prstGeom>
          <a:noFill/>
        </p:spPr>
        <p:txBody>
          <a:bodyPr wrap="none" lIns="91438" tIns="45719" rIns="91438" bIns="45719" rtlCol="0">
            <a:spAutoFit/>
          </a:bodyPr>
          <a:lstStyle/>
          <a:p>
            <a:pPr defTabSz="1219170" fontAlgn="auto">
              <a:spcBef>
                <a:spcPts val="0"/>
              </a:spcBef>
              <a:spcAft>
                <a:spcPts val="0"/>
              </a:spcAft>
            </a:pPr>
            <a:r>
              <a:rPr lang="en-US" altLang="zh-CN" sz="2100" dirty="0">
                <a:solidFill>
                  <a:prstClr val="white"/>
                </a:solidFill>
                <a:latin typeface="微软雅黑" pitchFamily="34" charset="-122"/>
                <a:ea typeface="微软雅黑" pitchFamily="34" charset="-122"/>
              </a:rPr>
              <a:t>30%</a:t>
            </a:r>
            <a:endParaRPr lang="zh-CN" altLang="en-US" sz="2100" dirty="0">
              <a:solidFill>
                <a:prstClr val="white"/>
              </a:solidFill>
              <a:latin typeface="微软雅黑" pitchFamily="34" charset="-122"/>
              <a:ea typeface="微软雅黑" pitchFamily="34" charset="-122"/>
            </a:endParaRPr>
          </a:p>
        </p:txBody>
      </p:sp>
      <p:sp>
        <p:nvSpPr>
          <p:cNvPr id="10" name="TextBox 161"/>
          <p:cNvSpPr txBox="1"/>
          <p:nvPr/>
        </p:nvSpPr>
        <p:spPr>
          <a:xfrm>
            <a:off x="4797225" y="5052650"/>
            <a:ext cx="768155" cy="415496"/>
          </a:xfrm>
          <a:prstGeom prst="rect">
            <a:avLst/>
          </a:prstGeom>
          <a:noFill/>
        </p:spPr>
        <p:txBody>
          <a:bodyPr wrap="none" lIns="91438" tIns="45719" rIns="91438" bIns="45719" rtlCol="0">
            <a:spAutoFit/>
          </a:bodyPr>
          <a:lstStyle/>
          <a:p>
            <a:pPr defTabSz="1219170" fontAlgn="auto">
              <a:spcBef>
                <a:spcPts val="0"/>
              </a:spcBef>
              <a:spcAft>
                <a:spcPts val="0"/>
              </a:spcAft>
            </a:pPr>
            <a:r>
              <a:rPr lang="en-US" altLang="zh-CN" sz="2100" dirty="0">
                <a:solidFill>
                  <a:prstClr val="white"/>
                </a:solidFill>
                <a:latin typeface="微软雅黑" pitchFamily="34" charset="-122"/>
                <a:ea typeface="微软雅黑" pitchFamily="34" charset="-122"/>
              </a:rPr>
              <a:t>50%</a:t>
            </a:r>
            <a:endParaRPr lang="zh-CN" altLang="en-US" sz="2100" dirty="0">
              <a:solidFill>
                <a:prstClr val="white"/>
              </a:solidFill>
              <a:latin typeface="微软雅黑" pitchFamily="34" charset="-122"/>
              <a:ea typeface="微软雅黑" pitchFamily="34" charset="-122"/>
            </a:endParaRPr>
          </a:p>
        </p:txBody>
      </p:sp>
      <p:sp>
        <p:nvSpPr>
          <p:cNvPr id="11" name="TextBox 162"/>
          <p:cNvSpPr txBox="1"/>
          <p:nvPr/>
        </p:nvSpPr>
        <p:spPr>
          <a:xfrm>
            <a:off x="4822870" y="5665132"/>
            <a:ext cx="768155" cy="415496"/>
          </a:xfrm>
          <a:prstGeom prst="rect">
            <a:avLst/>
          </a:prstGeom>
          <a:noFill/>
        </p:spPr>
        <p:txBody>
          <a:bodyPr wrap="none" lIns="91438" tIns="45719" rIns="91438" bIns="45719" rtlCol="0">
            <a:spAutoFit/>
          </a:bodyPr>
          <a:lstStyle/>
          <a:p>
            <a:pPr defTabSz="1219170" fontAlgn="auto">
              <a:spcBef>
                <a:spcPts val="0"/>
              </a:spcBef>
              <a:spcAft>
                <a:spcPts val="0"/>
              </a:spcAft>
            </a:pPr>
            <a:r>
              <a:rPr lang="en-US" altLang="zh-CN" sz="2100" dirty="0">
                <a:solidFill>
                  <a:prstClr val="white"/>
                </a:solidFill>
                <a:latin typeface="微软雅黑" pitchFamily="34" charset="-122"/>
                <a:ea typeface="微软雅黑" pitchFamily="34" charset="-122"/>
              </a:rPr>
              <a:t>75%</a:t>
            </a:r>
            <a:endParaRPr lang="zh-CN" altLang="en-US" sz="2100" dirty="0">
              <a:solidFill>
                <a:prstClr val="white"/>
              </a:solidFill>
              <a:latin typeface="微软雅黑" pitchFamily="34" charset="-122"/>
              <a:ea typeface="微软雅黑" pitchFamily="34" charset="-122"/>
            </a:endParaRPr>
          </a:p>
        </p:txBody>
      </p:sp>
      <p:sp>
        <p:nvSpPr>
          <p:cNvPr id="12" name="五边形 11"/>
          <p:cNvSpPr/>
          <p:nvPr/>
        </p:nvSpPr>
        <p:spPr>
          <a:xfrm>
            <a:off x="6611707" y="3786741"/>
            <a:ext cx="1532686" cy="479467"/>
          </a:xfrm>
          <a:prstGeom prst="homePlate">
            <a:avLst/>
          </a:prstGeom>
          <a:solidFill>
            <a:srgbClr val="C00000"/>
          </a:solidFill>
          <a:ln>
            <a:noFill/>
          </a:ln>
          <a:effectLst>
            <a:outerShdw blurRad="127000" dist="254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38" tIns="45719" rIns="91438" bIns="45719" rtlCol="0" anchor="ctr"/>
          <a:lstStyle/>
          <a:p>
            <a:pPr defTabSz="1219170" fontAlgn="auto">
              <a:spcBef>
                <a:spcPts val="0"/>
              </a:spcBef>
              <a:spcAft>
                <a:spcPts val="0"/>
              </a:spcAft>
            </a:pPr>
            <a:endParaRPr lang="zh-CN" altLang="en-US" sz="1500">
              <a:solidFill>
                <a:prstClr val="white"/>
              </a:solidFill>
              <a:latin typeface="微软雅黑" pitchFamily="34" charset="-122"/>
              <a:ea typeface="微软雅黑" pitchFamily="34" charset="-122"/>
            </a:endParaRPr>
          </a:p>
        </p:txBody>
      </p:sp>
      <p:sp>
        <p:nvSpPr>
          <p:cNvPr id="13" name="五边形 12"/>
          <p:cNvSpPr/>
          <p:nvPr/>
        </p:nvSpPr>
        <p:spPr>
          <a:xfrm>
            <a:off x="6611710" y="4393293"/>
            <a:ext cx="2893326" cy="479467"/>
          </a:xfrm>
          <a:prstGeom prst="homePlate">
            <a:avLst/>
          </a:prstGeom>
          <a:solidFill>
            <a:srgbClr val="C00000"/>
          </a:solidFill>
          <a:ln>
            <a:noFill/>
          </a:ln>
          <a:effectLst>
            <a:outerShdw blurRad="127000" dist="254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38" tIns="45719" rIns="91438" bIns="45719" rtlCol="0" anchor="ctr"/>
          <a:lstStyle/>
          <a:p>
            <a:pPr defTabSz="1219170" fontAlgn="auto">
              <a:spcBef>
                <a:spcPts val="0"/>
              </a:spcBef>
              <a:spcAft>
                <a:spcPts val="0"/>
              </a:spcAft>
            </a:pPr>
            <a:endParaRPr lang="zh-CN" altLang="en-US" sz="1500" b="0">
              <a:solidFill>
                <a:prstClr val="white"/>
              </a:solidFill>
              <a:latin typeface="微软雅黑" pitchFamily="34" charset="-122"/>
              <a:ea typeface="微软雅黑" pitchFamily="34" charset="-122"/>
            </a:endParaRPr>
          </a:p>
        </p:txBody>
      </p:sp>
      <p:sp>
        <p:nvSpPr>
          <p:cNvPr id="14" name="五边形 13"/>
          <p:cNvSpPr/>
          <p:nvPr/>
        </p:nvSpPr>
        <p:spPr>
          <a:xfrm>
            <a:off x="6611712" y="4999843"/>
            <a:ext cx="1814186" cy="479467"/>
          </a:xfrm>
          <a:prstGeom prst="homePlate">
            <a:avLst/>
          </a:prstGeom>
          <a:solidFill>
            <a:srgbClr val="C00000"/>
          </a:solidFill>
          <a:ln>
            <a:noFill/>
          </a:ln>
          <a:effectLst>
            <a:outerShdw blurRad="127000" dist="254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38" tIns="45719" rIns="91438" bIns="45719" rtlCol="0" anchor="ctr"/>
          <a:lstStyle/>
          <a:p>
            <a:pPr defTabSz="1219170" fontAlgn="auto">
              <a:spcBef>
                <a:spcPts val="0"/>
              </a:spcBef>
              <a:spcAft>
                <a:spcPts val="0"/>
              </a:spcAft>
            </a:pPr>
            <a:endParaRPr lang="zh-CN" altLang="en-US" sz="1500">
              <a:solidFill>
                <a:prstClr val="white"/>
              </a:solidFill>
              <a:latin typeface="微软雅黑" pitchFamily="34" charset="-122"/>
              <a:ea typeface="微软雅黑" pitchFamily="34" charset="-122"/>
            </a:endParaRPr>
          </a:p>
        </p:txBody>
      </p:sp>
      <p:sp>
        <p:nvSpPr>
          <p:cNvPr id="15" name="五边形 14"/>
          <p:cNvSpPr/>
          <p:nvPr/>
        </p:nvSpPr>
        <p:spPr>
          <a:xfrm>
            <a:off x="6611712" y="5606391"/>
            <a:ext cx="3867471" cy="479467"/>
          </a:xfrm>
          <a:prstGeom prst="homePlate">
            <a:avLst/>
          </a:prstGeom>
          <a:solidFill>
            <a:srgbClr val="C00000"/>
          </a:solidFill>
          <a:ln>
            <a:noFill/>
          </a:ln>
          <a:effectLst>
            <a:outerShdw blurRad="127000" dist="254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38" tIns="45719" rIns="91438" bIns="45719" rtlCol="0" anchor="ctr"/>
          <a:lstStyle/>
          <a:p>
            <a:pPr defTabSz="1219170" fontAlgn="auto">
              <a:spcBef>
                <a:spcPts val="0"/>
              </a:spcBef>
              <a:spcAft>
                <a:spcPts val="0"/>
              </a:spcAft>
            </a:pPr>
            <a:endParaRPr lang="zh-CN" altLang="en-US" sz="1500" b="0">
              <a:solidFill>
                <a:prstClr val="white"/>
              </a:solidFill>
              <a:latin typeface="微软雅黑" pitchFamily="34" charset="-122"/>
              <a:ea typeface="微软雅黑" pitchFamily="34" charset="-122"/>
            </a:endParaRPr>
          </a:p>
        </p:txBody>
      </p:sp>
      <p:sp>
        <p:nvSpPr>
          <p:cNvPr id="16" name="TextBox 173"/>
          <p:cNvSpPr txBox="1"/>
          <p:nvPr/>
        </p:nvSpPr>
        <p:spPr>
          <a:xfrm>
            <a:off x="6709362" y="3843274"/>
            <a:ext cx="768155" cy="415496"/>
          </a:xfrm>
          <a:prstGeom prst="rect">
            <a:avLst/>
          </a:prstGeom>
          <a:noFill/>
        </p:spPr>
        <p:txBody>
          <a:bodyPr wrap="none" lIns="91438" tIns="45719" rIns="91438" bIns="45719" rtlCol="0">
            <a:spAutoFit/>
          </a:bodyPr>
          <a:lstStyle/>
          <a:p>
            <a:pPr defTabSz="1219170" fontAlgn="auto">
              <a:spcBef>
                <a:spcPts val="0"/>
              </a:spcBef>
              <a:spcAft>
                <a:spcPts val="0"/>
              </a:spcAft>
            </a:pPr>
            <a:r>
              <a:rPr lang="en-US" altLang="zh-CN" sz="2100" dirty="0">
                <a:solidFill>
                  <a:prstClr val="white"/>
                </a:solidFill>
                <a:latin typeface="微软雅黑" pitchFamily="34" charset="-122"/>
                <a:ea typeface="微软雅黑" pitchFamily="34" charset="-122"/>
              </a:rPr>
              <a:t>20%</a:t>
            </a:r>
            <a:endParaRPr lang="zh-CN" altLang="en-US" sz="2100" dirty="0">
              <a:solidFill>
                <a:prstClr val="white"/>
              </a:solidFill>
              <a:latin typeface="微软雅黑" pitchFamily="34" charset="-122"/>
              <a:ea typeface="微软雅黑" pitchFamily="34" charset="-122"/>
            </a:endParaRPr>
          </a:p>
        </p:txBody>
      </p:sp>
      <p:sp>
        <p:nvSpPr>
          <p:cNvPr id="17" name="TextBox 174"/>
          <p:cNvSpPr txBox="1"/>
          <p:nvPr/>
        </p:nvSpPr>
        <p:spPr>
          <a:xfrm>
            <a:off x="6709360" y="4439969"/>
            <a:ext cx="768155" cy="415496"/>
          </a:xfrm>
          <a:prstGeom prst="rect">
            <a:avLst/>
          </a:prstGeom>
          <a:noFill/>
        </p:spPr>
        <p:txBody>
          <a:bodyPr wrap="none" lIns="91438" tIns="45719" rIns="91438" bIns="45719" rtlCol="0">
            <a:spAutoFit/>
          </a:bodyPr>
          <a:lstStyle/>
          <a:p>
            <a:pPr defTabSz="1219170" fontAlgn="auto">
              <a:spcBef>
                <a:spcPts val="0"/>
              </a:spcBef>
              <a:spcAft>
                <a:spcPts val="0"/>
              </a:spcAft>
            </a:pPr>
            <a:r>
              <a:rPr lang="en-US" altLang="zh-CN" sz="2100" dirty="0">
                <a:solidFill>
                  <a:prstClr val="white"/>
                </a:solidFill>
                <a:latin typeface="微软雅黑" pitchFamily="34" charset="-122"/>
                <a:ea typeface="微软雅黑" pitchFamily="34" charset="-122"/>
              </a:rPr>
              <a:t>56%</a:t>
            </a:r>
            <a:endParaRPr lang="zh-CN" altLang="en-US" sz="2100" dirty="0">
              <a:solidFill>
                <a:prstClr val="white"/>
              </a:solidFill>
              <a:latin typeface="微软雅黑" pitchFamily="34" charset="-122"/>
              <a:ea typeface="微软雅黑" pitchFamily="34" charset="-122"/>
            </a:endParaRPr>
          </a:p>
        </p:txBody>
      </p:sp>
      <p:sp>
        <p:nvSpPr>
          <p:cNvPr id="18" name="TextBox 175"/>
          <p:cNvSpPr txBox="1"/>
          <p:nvPr/>
        </p:nvSpPr>
        <p:spPr>
          <a:xfrm>
            <a:off x="6709364" y="5052647"/>
            <a:ext cx="768155" cy="415496"/>
          </a:xfrm>
          <a:prstGeom prst="rect">
            <a:avLst/>
          </a:prstGeom>
          <a:noFill/>
        </p:spPr>
        <p:txBody>
          <a:bodyPr wrap="none" lIns="91438" tIns="45719" rIns="91438" bIns="45719" rtlCol="0">
            <a:spAutoFit/>
          </a:bodyPr>
          <a:lstStyle/>
          <a:p>
            <a:pPr defTabSz="1219170" fontAlgn="auto">
              <a:spcBef>
                <a:spcPts val="0"/>
              </a:spcBef>
              <a:spcAft>
                <a:spcPts val="0"/>
              </a:spcAft>
            </a:pPr>
            <a:r>
              <a:rPr lang="en-US" altLang="zh-CN" sz="2100" dirty="0">
                <a:solidFill>
                  <a:prstClr val="white"/>
                </a:solidFill>
                <a:latin typeface="微软雅黑" pitchFamily="34" charset="-122"/>
                <a:ea typeface="微软雅黑" pitchFamily="34" charset="-122"/>
              </a:rPr>
              <a:t>29%</a:t>
            </a:r>
            <a:endParaRPr lang="zh-CN" altLang="en-US" sz="2100" dirty="0">
              <a:solidFill>
                <a:prstClr val="white"/>
              </a:solidFill>
              <a:latin typeface="微软雅黑" pitchFamily="34" charset="-122"/>
              <a:ea typeface="微软雅黑" pitchFamily="34" charset="-122"/>
            </a:endParaRPr>
          </a:p>
        </p:txBody>
      </p:sp>
      <p:sp>
        <p:nvSpPr>
          <p:cNvPr id="19" name="TextBox 176"/>
          <p:cNvSpPr txBox="1"/>
          <p:nvPr/>
        </p:nvSpPr>
        <p:spPr>
          <a:xfrm>
            <a:off x="6726337" y="5661855"/>
            <a:ext cx="768155" cy="415496"/>
          </a:xfrm>
          <a:prstGeom prst="rect">
            <a:avLst/>
          </a:prstGeom>
          <a:noFill/>
        </p:spPr>
        <p:txBody>
          <a:bodyPr wrap="none" lIns="91438" tIns="45719" rIns="91438" bIns="45719" rtlCol="0">
            <a:spAutoFit/>
          </a:bodyPr>
          <a:lstStyle/>
          <a:p>
            <a:pPr defTabSz="1219170" fontAlgn="auto">
              <a:spcBef>
                <a:spcPts val="0"/>
              </a:spcBef>
              <a:spcAft>
                <a:spcPts val="0"/>
              </a:spcAft>
            </a:pPr>
            <a:r>
              <a:rPr lang="en-US" altLang="zh-CN" sz="2100" dirty="0">
                <a:solidFill>
                  <a:prstClr val="white"/>
                </a:solidFill>
                <a:latin typeface="微软雅黑" pitchFamily="34" charset="-122"/>
                <a:ea typeface="微软雅黑" pitchFamily="34" charset="-122"/>
              </a:rPr>
              <a:t>77%</a:t>
            </a:r>
            <a:endParaRPr lang="zh-CN" altLang="en-US" sz="2100" dirty="0">
              <a:solidFill>
                <a:prstClr val="white"/>
              </a:solidFill>
              <a:latin typeface="微软雅黑" pitchFamily="34" charset="-122"/>
              <a:ea typeface="微软雅黑" pitchFamily="34" charset="-122"/>
            </a:endParaRPr>
          </a:p>
        </p:txBody>
      </p:sp>
      <p:sp>
        <p:nvSpPr>
          <p:cNvPr id="20" name="TextBox 180"/>
          <p:cNvSpPr txBox="1"/>
          <p:nvPr/>
        </p:nvSpPr>
        <p:spPr>
          <a:xfrm>
            <a:off x="5746850" y="3889864"/>
            <a:ext cx="761743" cy="323163"/>
          </a:xfrm>
          <a:prstGeom prst="rect">
            <a:avLst/>
          </a:prstGeom>
          <a:noFill/>
        </p:spPr>
        <p:txBody>
          <a:bodyPr wrap="none" lIns="91438" tIns="45719" rIns="91438" bIns="45719" rtlCol="0">
            <a:spAutoFit/>
          </a:bodyPr>
          <a:lstStyle/>
          <a:p>
            <a:pPr defTabSz="1219170" fontAlgn="auto">
              <a:spcBef>
                <a:spcPts val="0"/>
              </a:spcBef>
              <a:spcAft>
                <a:spcPts val="0"/>
              </a:spcAft>
            </a:pPr>
            <a:r>
              <a:rPr lang="zh-CN" altLang="en-US" sz="1500" dirty="0">
                <a:solidFill>
                  <a:prstClr val="black">
                    <a:lumMod val="75000"/>
                    <a:lumOff val="25000"/>
                  </a:prstClr>
                </a:solidFill>
                <a:latin typeface="微软雅黑" pitchFamily="34" charset="-122"/>
                <a:ea typeface="微软雅黑" pitchFamily="34" charset="-122"/>
              </a:rPr>
              <a:t>项目一</a:t>
            </a:r>
          </a:p>
        </p:txBody>
      </p:sp>
      <p:sp>
        <p:nvSpPr>
          <p:cNvPr id="21" name="TextBox 181"/>
          <p:cNvSpPr txBox="1"/>
          <p:nvPr/>
        </p:nvSpPr>
        <p:spPr>
          <a:xfrm>
            <a:off x="5746850" y="4492115"/>
            <a:ext cx="761743" cy="323163"/>
          </a:xfrm>
          <a:prstGeom prst="rect">
            <a:avLst/>
          </a:prstGeom>
          <a:noFill/>
        </p:spPr>
        <p:txBody>
          <a:bodyPr wrap="none" lIns="91438" tIns="45719" rIns="91438" bIns="45719" rtlCol="0">
            <a:spAutoFit/>
          </a:bodyPr>
          <a:lstStyle/>
          <a:p>
            <a:pPr defTabSz="1219170" fontAlgn="auto">
              <a:spcBef>
                <a:spcPts val="0"/>
              </a:spcBef>
              <a:spcAft>
                <a:spcPts val="0"/>
              </a:spcAft>
            </a:pPr>
            <a:r>
              <a:rPr lang="zh-CN" altLang="en-US" sz="1500" dirty="0">
                <a:solidFill>
                  <a:prstClr val="black">
                    <a:lumMod val="75000"/>
                    <a:lumOff val="25000"/>
                  </a:prstClr>
                </a:solidFill>
                <a:latin typeface="微软雅黑" pitchFamily="34" charset="-122"/>
                <a:ea typeface="微软雅黑" pitchFamily="34" charset="-122"/>
              </a:rPr>
              <a:t>项目二</a:t>
            </a:r>
          </a:p>
        </p:txBody>
      </p:sp>
      <p:sp>
        <p:nvSpPr>
          <p:cNvPr id="22" name="TextBox 182"/>
          <p:cNvSpPr txBox="1"/>
          <p:nvPr/>
        </p:nvSpPr>
        <p:spPr>
          <a:xfrm>
            <a:off x="5747082" y="5098665"/>
            <a:ext cx="761743" cy="323163"/>
          </a:xfrm>
          <a:prstGeom prst="rect">
            <a:avLst/>
          </a:prstGeom>
          <a:noFill/>
        </p:spPr>
        <p:txBody>
          <a:bodyPr wrap="none" lIns="91438" tIns="45719" rIns="91438" bIns="45719" rtlCol="0">
            <a:spAutoFit/>
          </a:bodyPr>
          <a:lstStyle/>
          <a:p>
            <a:pPr defTabSz="1219170" fontAlgn="auto">
              <a:spcBef>
                <a:spcPts val="0"/>
              </a:spcBef>
              <a:spcAft>
                <a:spcPts val="0"/>
              </a:spcAft>
            </a:pPr>
            <a:r>
              <a:rPr lang="zh-CN" altLang="en-US" sz="1500" dirty="0">
                <a:solidFill>
                  <a:prstClr val="black">
                    <a:lumMod val="75000"/>
                    <a:lumOff val="25000"/>
                  </a:prstClr>
                </a:solidFill>
                <a:latin typeface="微软雅黑" pitchFamily="34" charset="-122"/>
                <a:ea typeface="微软雅黑" pitchFamily="34" charset="-122"/>
              </a:rPr>
              <a:t>项目三</a:t>
            </a:r>
          </a:p>
        </p:txBody>
      </p:sp>
      <p:sp>
        <p:nvSpPr>
          <p:cNvPr id="23" name="TextBox 183"/>
          <p:cNvSpPr txBox="1"/>
          <p:nvPr/>
        </p:nvSpPr>
        <p:spPr>
          <a:xfrm>
            <a:off x="5747082" y="5707870"/>
            <a:ext cx="761743" cy="323163"/>
          </a:xfrm>
          <a:prstGeom prst="rect">
            <a:avLst/>
          </a:prstGeom>
          <a:noFill/>
        </p:spPr>
        <p:txBody>
          <a:bodyPr wrap="none" lIns="91438" tIns="45719" rIns="91438" bIns="45719" rtlCol="0">
            <a:spAutoFit/>
          </a:bodyPr>
          <a:lstStyle/>
          <a:p>
            <a:pPr defTabSz="1219170" fontAlgn="auto">
              <a:spcBef>
                <a:spcPts val="0"/>
              </a:spcBef>
              <a:spcAft>
                <a:spcPts val="0"/>
              </a:spcAft>
            </a:pPr>
            <a:r>
              <a:rPr lang="zh-CN" altLang="en-US" sz="1500" dirty="0">
                <a:solidFill>
                  <a:prstClr val="black">
                    <a:lumMod val="75000"/>
                    <a:lumOff val="25000"/>
                  </a:prstClr>
                </a:solidFill>
                <a:latin typeface="微软雅黑" pitchFamily="34" charset="-122"/>
                <a:ea typeface="微软雅黑" pitchFamily="34" charset="-122"/>
              </a:rPr>
              <a:t>项目四</a:t>
            </a:r>
          </a:p>
        </p:txBody>
      </p:sp>
      <p:sp>
        <p:nvSpPr>
          <p:cNvPr id="24" name="Oval 4"/>
          <p:cNvSpPr/>
          <p:nvPr/>
        </p:nvSpPr>
        <p:spPr>
          <a:xfrm>
            <a:off x="6609204" y="1509136"/>
            <a:ext cx="1117974" cy="1054844"/>
          </a:xfrm>
          <a:prstGeom prst="ellipse">
            <a:avLst/>
          </a:prstGeom>
          <a:solidFill>
            <a:srgbClr val="C00000"/>
          </a:solidFill>
          <a:ln w="63500">
            <a:solidFill>
              <a:schemeClr val="bg1"/>
            </a:solidFill>
          </a:ln>
          <a:effectLst>
            <a:outerShdw blurRad="127000" dist="38100" dir="8100000" algn="tr" rotWithShape="0">
              <a:prstClr val="black">
                <a:alpha val="40000"/>
              </a:prstClr>
            </a:outerShdw>
          </a:effectLst>
        </p:spPr>
        <p:style>
          <a:lnRef idx="2">
            <a:schemeClr val="accent5">
              <a:shade val="50000"/>
            </a:schemeClr>
          </a:lnRef>
          <a:fillRef idx="1">
            <a:schemeClr val="accent5"/>
          </a:fillRef>
          <a:effectRef idx="0">
            <a:schemeClr val="accent5"/>
          </a:effectRef>
          <a:fontRef idx="minor">
            <a:schemeClr val="lt1"/>
          </a:fontRef>
        </p:style>
        <p:txBody>
          <a:bodyPr lIns="91438" tIns="45719" rIns="91438" bIns="45719" rtlCol="0" anchor="ctr"/>
          <a:lstStyle/>
          <a:p>
            <a:pPr defTabSz="1219170" fontAlgn="auto">
              <a:spcBef>
                <a:spcPts val="0"/>
              </a:spcBef>
              <a:spcAft>
                <a:spcPts val="0"/>
              </a:spcAft>
            </a:pPr>
            <a:r>
              <a:rPr lang="en-US" sz="1900" dirty="0" smtClean="0">
                <a:solidFill>
                  <a:prstClr val="white"/>
                </a:solidFill>
                <a:latin typeface="微软雅黑" pitchFamily="34" charset="-122"/>
                <a:ea typeface="微软雅黑" pitchFamily="34" charset="-122"/>
              </a:rPr>
              <a:t>2017</a:t>
            </a:r>
            <a:endParaRPr lang="en-US" sz="1900" dirty="0">
              <a:solidFill>
                <a:prstClr val="white"/>
              </a:solidFill>
              <a:latin typeface="微软雅黑" pitchFamily="34" charset="-122"/>
              <a:ea typeface="微软雅黑" pitchFamily="34" charset="-122"/>
            </a:endParaRPr>
          </a:p>
        </p:txBody>
      </p:sp>
      <p:sp>
        <p:nvSpPr>
          <p:cNvPr id="25" name="Oval 5"/>
          <p:cNvSpPr/>
          <p:nvPr/>
        </p:nvSpPr>
        <p:spPr>
          <a:xfrm>
            <a:off x="4547568" y="1509136"/>
            <a:ext cx="1117974" cy="1054844"/>
          </a:xfrm>
          <a:prstGeom prst="ellipse">
            <a:avLst/>
          </a:prstGeom>
          <a:solidFill>
            <a:srgbClr val="C00000"/>
          </a:solidFill>
          <a:ln w="63500">
            <a:solidFill>
              <a:schemeClr val="bg1"/>
            </a:solidFill>
          </a:ln>
          <a:effectLst>
            <a:outerShdw blurRad="127000" dist="38100" dir="8100000" algn="tr" rotWithShape="0">
              <a:prstClr val="black">
                <a:alpha val="40000"/>
              </a:prstClr>
            </a:outerShdw>
          </a:effectLst>
        </p:spPr>
        <p:style>
          <a:lnRef idx="2">
            <a:schemeClr val="accent5">
              <a:shade val="50000"/>
            </a:schemeClr>
          </a:lnRef>
          <a:fillRef idx="1">
            <a:schemeClr val="accent5"/>
          </a:fillRef>
          <a:effectRef idx="0">
            <a:schemeClr val="accent5"/>
          </a:effectRef>
          <a:fontRef idx="minor">
            <a:schemeClr val="lt1"/>
          </a:fontRef>
        </p:style>
        <p:txBody>
          <a:bodyPr lIns="91438" tIns="45719" rIns="91438" bIns="45719" rtlCol="0" anchor="ctr"/>
          <a:lstStyle/>
          <a:p>
            <a:pPr defTabSz="1219170" fontAlgn="auto">
              <a:spcBef>
                <a:spcPts val="0"/>
              </a:spcBef>
              <a:spcAft>
                <a:spcPts val="0"/>
              </a:spcAft>
            </a:pPr>
            <a:r>
              <a:rPr lang="en-US" altLang="zh-CN" sz="1900" dirty="0" smtClean="0">
                <a:solidFill>
                  <a:prstClr val="white"/>
                </a:solidFill>
                <a:latin typeface="微软雅黑" pitchFamily="34" charset="-122"/>
                <a:ea typeface="微软雅黑" pitchFamily="34" charset="-122"/>
              </a:rPr>
              <a:t>2016</a:t>
            </a:r>
            <a:endParaRPr lang="en-US" sz="1900" dirty="0">
              <a:solidFill>
                <a:prstClr val="white"/>
              </a:solidFill>
              <a:latin typeface="微软雅黑" pitchFamily="34" charset="-122"/>
              <a:ea typeface="微软雅黑" pitchFamily="34" charset="-122"/>
            </a:endParaRPr>
          </a:p>
        </p:txBody>
      </p:sp>
      <p:sp>
        <p:nvSpPr>
          <p:cNvPr id="26" name="Text Box 10"/>
          <p:cNvSpPr txBox="1">
            <a:spLocks noChangeArrowheads="1"/>
          </p:cNvSpPr>
          <p:nvPr/>
        </p:nvSpPr>
        <p:spPr bwMode="auto">
          <a:xfrm>
            <a:off x="6611707" y="2693722"/>
            <a:ext cx="4955396" cy="1006427"/>
          </a:xfrm>
          <a:prstGeom prst="rect">
            <a:avLst/>
          </a:prstGeom>
          <a:noFill/>
          <a:ln w="9525">
            <a:noFill/>
            <a:miter lim="800000"/>
            <a:headEnd/>
            <a:tailEnd/>
          </a:ln>
        </p:spPr>
        <p:txBody>
          <a:bodyPr wrap="square" lIns="45719" tIns="22859" rIns="45719" bIns="22859">
            <a:spAutoFit/>
          </a:bodyPr>
          <a:lstStyle/>
          <a:p>
            <a:pPr algn="l" defTabSz="1088205" fontAlgn="auto">
              <a:lnSpc>
                <a:spcPct val="130000"/>
              </a:lnSpc>
              <a:spcBef>
                <a:spcPts val="0"/>
              </a:spcBef>
              <a:spcAft>
                <a:spcPts val="0"/>
              </a:spcAft>
            </a:pPr>
            <a:r>
              <a:rPr lang="zh-CN" altLang="en-US" sz="1600" dirty="0">
                <a:solidFill>
                  <a:prstClr val="black">
                    <a:lumMod val="75000"/>
                    <a:lumOff val="25000"/>
                  </a:prstClr>
                </a:solidFill>
                <a:latin typeface="微软雅黑" pitchFamily="34" charset="-122"/>
                <a:ea typeface="微软雅黑" pitchFamily="34" charset="-122"/>
                <a:cs typeface="Open Sans" pitchFamily="34" charset="0"/>
              </a:rPr>
              <a:t>单击此处添加标题</a:t>
            </a:r>
            <a:endParaRPr lang="en-US" altLang="zh-CN" sz="1600" dirty="0">
              <a:solidFill>
                <a:prstClr val="black">
                  <a:lumMod val="75000"/>
                  <a:lumOff val="25000"/>
                </a:prstClr>
              </a:solidFill>
              <a:latin typeface="微软雅黑" pitchFamily="34" charset="-122"/>
              <a:ea typeface="微软雅黑" pitchFamily="34" charset="-122"/>
              <a:cs typeface="Open Sans" pitchFamily="34" charset="0"/>
            </a:endParaRPr>
          </a:p>
          <a:p>
            <a:pPr algn="l" defTabSz="1088205" fontAlgn="auto">
              <a:lnSpc>
                <a:spcPct val="130000"/>
              </a:lnSpc>
              <a:spcBef>
                <a:spcPts val="0"/>
              </a:spcBef>
              <a:spcAft>
                <a:spcPts val="0"/>
              </a:spcAft>
            </a:pPr>
            <a:r>
              <a:rPr lang="zh-CN" altLang="en-US" sz="1600" b="0" dirty="0" smtClean="0">
                <a:solidFill>
                  <a:prstClr val="black">
                    <a:lumMod val="75000"/>
                    <a:lumOff val="25000"/>
                  </a:prstClr>
                </a:solidFill>
                <a:latin typeface="微软雅黑" pitchFamily="34" charset="-122"/>
                <a:ea typeface="微软雅黑" pitchFamily="34" charset="-122"/>
                <a:cs typeface="Open Sans" pitchFamily="34" charset="0"/>
              </a:rPr>
              <a:t>设计师</a:t>
            </a:r>
            <a:r>
              <a:rPr lang="zh-CN" altLang="en-US" sz="1600" b="0" dirty="0">
                <a:solidFill>
                  <a:prstClr val="black">
                    <a:lumMod val="75000"/>
                    <a:lumOff val="25000"/>
                  </a:prstClr>
                </a:solidFill>
                <a:latin typeface="微软雅黑" pitchFamily="34" charset="-122"/>
                <a:ea typeface="微软雅黑" pitchFamily="34" charset="-122"/>
                <a:cs typeface="Open Sans" pitchFamily="34" charset="0"/>
              </a:rPr>
              <a:t>原创作品，盗卖者将被追究相应的法律责任，请勿以身试法！</a:t>
            </a:r>
            <a:endParaRPr lang="en-US" sz="1600" b="0" dirty="0">
              <a:solidFill>
                <a:prstClr val="black">
                  <a:lumMod val="75000"/>
                  <a:lumOff val="25000"/>
                </a:prstClr>
              </a:solidFill>
              <a:latin typeface="微软雅黑" pitchFamily="34" charset="-122"/>
              <a:ea typeface="微软雅黑" pitchFamily="34" charset="-122"/>
              <a:cs typeface="Open Sans" pitchFamily="34" charset="0"/>
            </a:endParaRPr>
          </a:p>
        </p:txBody>
      </p:sp>
      <p:sp>
        <p:nvSpPr>
          <p:cNvPr id="27" name="Text Box 10"/>
          <p:cNvSpPr txBox="1">
            <a:spLocks noChangeArrowheads="1"/>
          </p:cNvSpPr>
          <p:nvPr/>
        </p:nvSpPr>
        <p:spPr bwMode="auto">
          <a:xfrm>
            <a:off x="815312" y="2693721"/>
            <a:ext cx="4841831" cy="1006427"/>
          </a:xfrm>
          <a:prstGeom prst="rect">
            <a:avLst/>
          </a:prstGeom>
          <a:noFill/>
          <a:ln w="9525">
            <a:noFill/>
            <a:miter lim="800000"/>
            <a:headEnd/>
            <a:tailEnd/>
          </a:ln>
        </p:spPr>
        <p:txBody>
          <a:bodyPr wrap="square" lIns="45719" tIns="22859" rIns="45719" bIns="22859">
            <a:spAutoFit/>
          </a:bodyPr>
          <a:lstStyle/>
          <a:p>
            <a:pPr algn="r" defTabSz="1088205" fontAlgn="auto">
              <a:lnSpc>
                <a:spcPct val="130000"/>
              </a:lnSpc>
              <a:spcBef>
                <a:spcPts val="0"/>
              </a:spcBef>
              <a:spcAft>
                <a:spcPts val="0"/>
              </a:spcAft>
            </a:pPr>
            <a:r>
              <a:rPr lang="zh-CN" altLang="en-US" sz="1600" dirty="0">
                <a:solidFill>
                  <a:prstClr val="black">
                    <a:lumMod val="75000"/>
                    <a:lumOff val="25000"/>
                  </a:prstClr>
                </a:solidFill>
                <a:latin typeface="微软雅黑" pitchFamily="34" charset="-122"/>
                <a:ea typeface="微软雅黑" pitchFamily="34" charset="-122"/>
                <a:cs typeface="Open Sans" pitchFamily="34" charset="0"/>
              </a:rPr>
              <a:t>单击此处添加标题</a:t>
            </a:r>
            <a:endParaRPr lang="en-US" altLang="zh-CN" sz="1600" dirty="0">
              <a:solidFill>
                <a:prstClr val="black">
                  <a:lumMod val="75000"/>
                  <a:lumOff val="25000"/>
                </a:prstClr>
              </a:solidFill>
              <a:latin typeface="微软雅黑" pitchFamily="34" charset="-122"/>
              <a:ea typeface="微软雅黑" pitchFamily="34" charset="-122"/>
              <a:cs typeface="Open Sans" pitchFamily="34" charset="0"/>
            </a:endParaRPr>
          </a:p>
          <a:p>
            <a:pPr algn="r" defTabSz="1088205" fontAlgn="auto">
              <a:lnSpc>
                <a:spcPct val="130000"/>
              </a:lnSpc>
              <a:spcBef>
                <a:spcPts val="0"/>
              </a:spcBef>
              <a:spcAft>
                <a:spcPts val="0"/>
              </a:spcAft>
            </a:pPr>
            <a:r>
              <a:rPr lang="zh-CN" altLang="en-US" sz="1600" b="0" dirty="0" smtClean="0">
                <a:solidFill>
                  <a:prstClr val="black">
                    <a:lumMod val="75000"/>
                    <a:lumOff val="25000"/>
                  </a:prstClr>
                </a:solidFill>
                <a:latin typeface="微软雅黑" pitchFamily="34" charset="-122"/>
                <a:ea typeface="微软雅黑" pitchFamily="34" charset="-122"/>
                <a:cs typeface="Open Sans" pitchFamily="34" charset="0"/>
              </a:rPr>
              <a:t>设计师</a:t>
            </a:r>
            <a:r>
              <a:rPr lang="zh-CN" altLang="en-US" sz="1600" b="0" dirty="0">
                <a:solidFill>
                  <a:prstClr val="black">
                    <a:lumMod val="75000"/>
                    <a:lumOff val="25000"/>
                  </a:prstClr>
                </a:solidFill>
                <a:latin typeface="微软雅黑" pitchFamily="34" charset="-122"/>
                <a:ea typeface="微软雅黑" pitchFamily="34" charset="-122"/>
                <a:cs typeface="Open Sans" pitchFamily="34" charset="0"/>
              </a:rPr>
              <a:t>原创作品，盗卖者将被追究相应的法律责任，请勿以身试法！</a:t>
            </a:r>
            <a:endParaRPr lang="en-US" sz="1600" b="0" dirty="0">
              <a:solidFill>
                <a:prstClr val="black">
                  <a:lumMod val="75000"/>
                  <a:lumOff val="25000"/>
                </a:prstClr>
              </a:solidFill>
              <a:latin typeface="微软雅黑" pitchFamily="34" charset="-122"/>
              <a:ea typeface="微软雅黑" pitchFamily="34" charset="-122"/>
              <a:cs typeface="Open Sans" pitchFamily="34" charset="0"/>
            </a:endParaRPr>
          </a:p>
        </p:txBody>
      </p:sp>
      <p:sp>
        <p:nvSpPr>
          <p:cNvPr id="30" name="TextBox 29"/>
          <p:cNvSpPr txBox="1"/>
          <p:nvPr/>
        </p:nvSpPr>
        <p:spPr>
          <a:xfrm>
            <a:off x="1097620" y="274232"/>
            <a:ext cx="3016204" cy="538605"/>
          </a:xfrm>
          <a:prstGeom prst="rect">
            <a:avLst/>
          </a:prstGeom>
          <a:noFill/>
        </p:spPr>
        <p:txBody>
          <a:bodyPr wrap="none" lIns="121917" tIns="60958" rIns="121917" bIns="60958" rtlCol="0">
            <a:spAutoFit/>
          </a:bodyPr>
          <a:lstStyle/>
          <a:p>
            <a:pPr algn="l" defTabSz="1219170" fontAlgn="auto">
              <a:spcBef>
                <a:spcPts val="0"/>
              </a:spcBef>
              <a:spcAft>
                <a:spcPts val="0"/>
              </a:spcAft>
            </a:pPr>
            <a:r>
              <a:rPr lang="zh-CN" altLang="en-US" sz="2700" dirty="0">
                <a:solidFill>
                  <a:prstClr val="black">
                    <a:lumMod val="75000"/>
                    <a:lumOff val="25000"/>
                  </a:prstClr>
                </a:solidFill>
                <a:latin typeface="微软雅黑" pitchFamily="34" charset="-122"/>
                <a:ea typeface="微软雅黑" pitchFamily="34" charset="-122"/>
              </a:rPr>
              <a:t>点击添加标题文本</a:t>
            </a:r>
          </a:p>
        </p:txBody>
      </p:sp>
    </p:spTree>
    <p:extLst>
      <p:ext uri="{BB962C8B-B14F-4D97-AF65-F5344CB8AC3E}">
        <p14:creationId xmlns:p14="http://schemas.microsoft.com/office/powerpoint/2010/main" val="2925395202"/>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additive="base">
                                        <p:cTn id="7" dur="500" fill="hold"/>
                                        <p:tgtEl>
                                          <p:spTgt spid="25"/>
                                        </p:tgtEl>
                                        <p:attrNameLst>
                                          <p:attrName>ppt_x</p:attrName>
                                        </p:attrNameLst>
                                      </p:cBhvr>
                                      <p:tavLst>
                                        <p:tav tm="0">
                                          <p:val>
                                            <p:strVal val="0-#ppt_w/2"/>
                                          </p:val>
                                        </p:tav>
                                        <p:tav tm="100000">
                                          <p:val>
                                            <p:strVal val="#ppt_x"/>
                                          </p:val>
                                        </p:tav>
                                      </p:tavLst>
                                    </p:anim>
                                    <p:anim calcmode="lin" valueType="num">
                                      <p:cBhvr additive="base">
                                        <p:cTn id="8" dur="500" fill="hold"/>
                                        <p:tgtEl>
                                          <p:spTgt spid="25"/>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2" fill="hold" grpId="0" nodeType="afterEffect">
                                  <p:stCondLst>
                                    <p:cond delay="0"/>
                                  </p:stCondLst>
                                  <p:childTnLst>
                                    <p:set>
                                      <p:cBhvr>
                                        <p:cTn id="11" dur="1" fill="hold">
                                          <p:stCondLst>
                                            <p:cond delay="0"/>
                                          </p:stCondLst>
                                        </p:cTn>
                                        <p:tgtEl>
                                          <p:spTgt spid="24"/>
                                        </p:tgtEl>
                                        <p:attrNameLst>
                                          <p:attrName>style.visibility</p:attrName>
                                        </p:attrNameLst>
                                      </p:cBhvr>
                                      <p:to>
                                        <p:strVal val="visible"/>
                                      </p:to>
                                    </p:set>
                                    <p:anim calcmode="lin" valueType="num">
                                      <p:cBhvr additive="base">
                                        <p:cTn id="12" dur="500" fill="hold"/>
                                        <p:tgtEl>
                                          <p:spTgt spid="24"/>
                                        </p:tgtEl>
                                        <p:attrNameLst>
                                          <p:attrName>ppt_x</p:attrName>
                                        </p:attrNameLst>
                                      </p:cBhvr>
                                      <p:tavLst>
                                        <p:tav tm="0">
                                          <p:val>
                                            <p:strVal val="1+#ppt_w/2"/>
                                          </p:val>
                                        </p:tav>
                                        <p:tav tm="100000">
                                          <p:val>
                                            <p:strVal val="#ppt_x"/>
                                          </p:val>
                                        </p:tav>
                                      </p:tavLst>
                                    </p:anim>
                                    <p:anim calcmode="lin" valueType="num">
                                      <p:cBhvr additive="base">
                                        <p:cTn id="13" dur="500" fill="hold"/>
                                        <p:tgtEl>
                                          <p:spTgt spid="24"/>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10" presetClass="entr" presetSubtype="0" fill="hold" grpId="0" nodeType="afterEffect">
                                  <p:stCondLst>
                                    <p:cond delay="0"/>
                                  </p:stCondLst>
                                  <p:childTnLst>
                                    <p:set>
                                      <p:cBhvr>
                                        <p:cTn id="16" dur="1" fill="hold">
                                          <p:stCondLst>
                                            <p:cond delay="0"/>
                                          </p:stCondLst>
                                        </p:cTn>
                                        <p:tgtEl>
                                          <p:spTgt spid="27"/>
                                        </p:tgtEl>
                                        <p:attrNameLst>
                                          <p:attrName>style.visibility</p:attrName>
                                        </p:attrNameLst>
                                      </p:cBhvr>
                                      <p:to>
                                        <p:strVal val="visible"/>
                                      </p:to>
                                    </p:set>
                                    <p:animEffect transition="in" filter="fade">
                                      <p:cBhvr>
                                        <p:cTn id="17" dur="500"/>
                                        <p:tgtEl>
                                          <p:spTgt spid="27"/>
                                        </p:tgtEl>
                                      </p:cBhvr>
                                    </p:animEffect>
                                  </p:childTnLst>
                                </p:cTn>
                              </p:par>
                            </p:childTnLst>
                          </p:cTn>
                        </p:par>
                        <p:par>
                          <p:cTn id="18" fill="hold">
                            <p:stCondLst>
                              <p:cond delay="1500"/>
                            </p:stCondLst>
                            <p:childTnLst>
                              <p:par>
                                <p:cTn id="19" presetID="10" presetClass="entr" presetSubtype="0" fill="hold" grpId="0" nodeType="afterEffect">
                                  <p:stCondLst>
                                    <p:cond delay="0"/>
                                  </p:stCondLst>
                                  <p:childTnLst>
                                    <p:set>
                                      <p:cBhvr>
                                        <p:cTn id="20" dur="1" fill="hold">
                                          <p:stCondLst>
                                            <p:cond delay="0"/>
                                          </p:stCondLst>
                                        </p:cTn>
                                        <p:tgtEl>
                                          <p:spTgt spid="26"/>
                                        </p:tgtEl>
                                        <p:attrNameLst>
                                          <p:attrName>style.visibility</p:attrName>
                                        </p:attrNameLst>
                                      </p:cBhvr>
                                      <p:to>
                                        <p:strVal val="visible"/>
                                      </p:to>
                                    </p:set>
                                    <p:animEffect transition="in" filter="fade">
                                      <p:cBhvr>
                                        <p:cTn id="21" dur="500"/>
                                        <p:tgtEl>
                                          <p:spTgt spid="26"/>
                                        </p:tgtEl>
                                      </p:cBhvr>
                                    </p:animEffect>
                                  </p:childTnLst>
                                </p:cTn>
                              </p:par>
                            </p:childTnLst>
                          </p:cTn>
                        </p:par>
                        <p:par>
                          <p:cTn id="22" fill="hold">
                            <p:stCondLst>
                              <p:cond delay="2000"/>
                            </p:stCondLst>
                            <p:childTnLst>
                              <p:par>
                                <p:cTn id="23" presetID="2" presetClass="entr" presetSubtype="4" decel="100000" fill="hold" grpId="0" nodeType="afterEffect">
                                  <p:stCondLst>
                                    <p:cond delay="0"/>
                                  </p:stCondLst>
                                  <p:childTnLst>
                                    <p:set>
                                      <p:cBhvr>
                                        <p:cTn id="24" dur="1" fill="hold">
                                          <p:stCondLst>
                                            <p:cond delay="0"/>
                                          </p:stCondLst>
                                        </p:cTn>
                                        <p:tgtEl>
                                          <p:spTgt spid="20"/>
                                        </p:tgtEl>
                                        <p:attrNameLst>
                                          <p:attrName>style.visibility</p:attrName>
                                        </p:attrNameLst>
                                      </p:cBhvr>
                                      <p:to>
                                        <p:strVal val="visible"/>
                                      </p:to>
                                    </p:set>
                                    <p:anim calcmode="lin" valueType="num">
                                      <p:cBhvr additive="base">
                                        <p:cTn id="25" dur="500" fill="hold"/>
                                        <p:tgtEl>
                                          <p:spTgt spid="20"/>
                                        </p:tgtEl>
                                        <p:attrNameLst>
                                          <p:attrName>ppt_x</p:attrName>
                                        </p:attrNameLst>
                                      </p:cBhvr>
                                      <p:tavLst>
                                        <p:tav tm="0">
                                          <p:val>
                                            <p:strVal val="#ppt_x"/>
                                          </p:val>
                                        </p:tav>
                                        <p:tav tm="100000">
                                          <p:val>
                                            <p:strVal val="#ppt_x"/>
                                          </p:val>
                                        </p:tav>
                                      </p:tavLst>
                                    </p:anim>
                                    <p:anim calcmode="lin" valueType="num">
                                      <p:cBhvr additive="base">
                                        <p:cTn id="26" dur="500" fill="hold"/>
                                        <p:tgtEl>
                                          <p:spTgt spid="20"/>
                                        </p:tgtEl>
                                        <p:attrNameLst>
                                          <p:attrName>ppt_y</p:attrName>
                                        </p:attrNameLst>
                                      </p:cBhvr>
                                      <p:tavLst>
                                        <p:tav tm="0">
                                          <p:val>
                                            <p:strVal val="1+#ppt_h/2"/>
                                          </p:val>
                                        </p:tav>
                                        <p:tav tm="100000">
                                          <p:val>
                                            <p:strVal val="#ppt_y"/>
                                          </p:val>
                                        </p:tav>
                                      </p:tavLst>
                                    </p:anim>
                                  </p:childTnLst>
                                </p:cTn>
                              </p:par>
                              <p:par>
                                <p:cTn id="27" presetID="2" presetClass="entr" presetSubtype="4" decel="100000" fill="hold" grpId="0" nodeType="withEffect">
                                  <p:stCondLst>
                                    <p:cond delay="0"/>
                                  </p:stCondLst>
                                  <p:childTnLst>
                                    <p:set>
                                      <p:cBhvr>
                                        <p:cTn id="28" dur="1" fill="hold">
                                          <p:stCondLst>
                                            <p:cond delay="0"/>
                                          </p:stCondLst>
                                        </p:cTn>
                                        <p:tgtEl>
                                          <p:spTgt spid="21"/>
                                        </p:tgtEl>
                                        <p:attrNameLst>
                                          <p:attrName>style.visibility</p:attrName>
                                        </p:attrNameLst>
                                      </p:cBhvr>
                                      <p:to>
                                        <p:strVal val="visible"/>
                                      </p:to>
                                    </p:set>
                                    <p:anim calcmode="lin" valueType="num">
                                      <p:cBhvr additive="base">
                                        <p:cTn id="29" dur="500" fill="hold"/>
                                        <p:tgtEl>
                                          <p:spTgt spid="21"/>
                                        </p:tgtEl>
                                        <p:attrNameLst>
                                          <p:attrName>ppt_x</p:attrName>
                                        </p:attrNameLst>
                                      </p:cBhvr>
                                      <p:tavLst>
                                        <p:tav tm="0">
                                          <p:val>
                                            <p:strVal val="#ppt_x"/>
                                          </p:val>
                                        </p:tav>
                                        <p:tav tm="100000">
                                          <p:val>
                                            <p:strVal val="#ppt_x"/>
                                          </p:val>
                                        </p:tav>
                                      </p:tavLst>
                                    </p:anim>
                                    <p:anim calcmode="lin" valueType="num">
                                      <p:cBhvr additive="base">
                                        <p:cTn id="30" dur="500" fill="hold"/>
                                        <p:tgtEl>
                                          <p:spTgt spid="21"/>
                                        </p:tgtEl>
                                        <p:attrNameLst>
                                          <p:attrName>ppt_y</p:attrName>
                                        </p:attrNameLst>
                                      </p:cBhvr>
                                      <p:tavLst>
                                        <p:tav tm="0">
                                          <p:val>
                                            <p:strVal val="1+#ppt_h/2"/>
                                          </p:val>
                                        </p:tav>
                                        <p:tav tm="100000">
                                          <p:val>
                                            <p:strVal val="#ppt_y"/>
                                          </p:val>
                                        </p:tav>
                                      </p:tavLst>
                                    </p:anim>
                                  </p:childTnLst>
                                </p:cTn>
                              </p:par>
                              <p:par>
                                <p:cTn id="31" presetID="2" presetClass="entr" presetSubtype="4" decel="100000" fill="hold" grpId="0" nodeType="withEffect">
                                  <p:stCondLst>
                                    <p:cond delay="0"/>
                                  </p:stCondLst>
                                  <p:childTnLst>
                                    <p:set>
                                      <p:cBhvr>
                                        <p:cTn id="32" dur="1" fill="hold">
                                          <p:stCondLst>
                                            <p:cond delay="0"/>
                                          </p:stCondLst>
                                        </p:cTn>
                                        <p:tgtEl>
                                          <p:spTgt spid="22"/>
                                        </p:tgtEl>
                                        <p:attrNameLst>
                                          <p:attrName>style.visibility</p:attrName>
                                        </p:attrNameLst>
                                      </p:cBhvr>
                                      <p:to>
                                        <p:strVal val="visible"/>
                                      </p:to>
                                    </p:set>
                                    <p:anim calcmode="lin" valueType="num">
                                      <p:cBhvr additive="base">
                                        <p:cTn id="33" dur="500" fill="hold"/>
                                        <p:tgtEl>
                                          <p:spTgt spid="22"/>
                                        </p:tgtEl>
                                        <p:attrNameLst>
                                          <p:attrName>ppt_x</p:attrName>
                                        </p:attrNameLst>
                                      </p:cBhvr>
                                      <p:tavLst>
                                        <p:tav tm="0">
                                          <p:val>
                                            <p:strVal val="#ppt_x"/>
                                          </p:val>
                                        </p:tav>
                                        <p:tav tm="100000">
                                          <p:val>
                                            <p:strVal val="#ppt_x"/>
                                          </p:val>
                                        </p:tav>
                                      </p:tavLst>
                                    </p:anim>
                                    <p:anim calcmode="lin" valueType="num">
                                      <p:cBhvr additive="base">
                                        <p:cTn id="34" dur="500" fill="hold"/>
                                        <p:tgtEl>
                                          <p:spTgt spid="22"/>
                                        </p:tgtEl>
                                        <p:attrNameLst>
                                          <p:attrName>ppt_y</p:attrName>
                                        </p:attrNameLst>
                                      </p:cBhvr>
                                      <p:tavLst>
                                        <p:tav tm="0">
                                          <p:val>
                                            <p:strVal val="1+#ppt_h/2"/>
                                          </p:val>
                                        </p:tav>
                                        <p:tav tm="100000">
                                          <p:val>
                                            <p:strVal val="#ppt_y"/>
                                          </p:val>
                                        </p:tav>
                                      </p:tavLst>
                                    </p:anim>
                                  </p:childTnLst>
                                </p:cTn>
                              </p:par>
                              <p:par>
                                <p:cTn id="35" presetID="2" presetClass="entr" presetSubtype="4" decel="100000" fill="hold" grpId="0" nodeType="withEffect">
                                  <p:stCondLst>
                                    <p:cond delay="0"/>
                                  </p:stCondLst>
                                  <p:childTnLst>
                                    <p:set>
                                      <p:cBhvr>
                                        <p:cTn id="36" dur="1" fill="hold">
                                          <p:stCondLst>
                                            <p:cond delay="0"/>
                                          </p:stCondLst>
                                        </p:cTn>
                                        <p:tgtEl>
                                          <p:spTgt spid="23"/>
                                        </p:tgtEl>
                                        <p:attrNameLst>
                                          <p:attrName>style.visibility</p:attrName>
                                        </p:attrNameLst>
                                      </p:cBhvr>
                                      <p:to>
                                        <p:strVal val="visible"/>
                                      </p:to>
                                    </p:set>
                                    <p:anim calcmode="lin" valueType="num">
                                      <p:cBhvr additive="base">
                                        <p:cTn id="37" dur="500" fill="hold"/>
                                        <p:tgtEl>
                                          <p:spTgt spid="23"/>
                                        </p:tgtEl>
                                        <p:attrNameLst>
                                          <p:attrName>ppt_x</p:attrName>
                                        </p:attrNameLst>
                                      </p:cBhvr>
                                      <p:tavLst>
                                        <p:tav tm="0">
                                          <p:val>
                                            <p:strVal val="#ppt_x"/>
                                          </p:val>
                                        </p:tav>
                                        <p:tav tm="100000">
                                          <p:val>
                                            <p:strVal val="#ppt_x"/>
                                          </p:val>
                                        </p:tav>
                                      </p:tavLst>
                                    </p:anim>
                                    <p:anim calcmode="lin" valueType="num">
                                      <p:cBhvr additive="base">
                                        <p:cTn id="38" dur="500" fill="hold"/>
                                        <p:tgtEl>
                                          <p:spTgt spid="23"/>
                                        </p:tgtEl>
                                        <p:attrNameLst>
                                          <p:attrName>ppt_y</p:attrName>
                                        </p:attrNameLst>
                                      </p:cBhvr>
                                      <p:tavLst>
                                        <p:tav tm="0">
                                          <p:val>
                                            <p:strVal val="1+#ppt_h/2"/>
                                          </p:val>
                                        </p:tav>
                                        <p:tav tm="100000">
                                          <p:val>
                                            <p:strVal val="#ppt_y"/>
                                          </p:val>
                                        </p:tav>
                                      </p:tavLst>
                                    </p:anim>
                                  </p:childTnLst>
                                </p:cTn>
                              </p:par>
                            </p:childTnLst>
                          </p:cTn>
                        </p:par>
                        <p:par>
                          <p:cTn id="39" fill="hold">
                            <p:stCondLst>
                              <p:cond delay="2500"/>
                            </p:stCondLst>
                            <p:childTnLst>
                              <p:par>
                                <p:cTn id="40" presetID="22" presetClass="entr" presetSubtype="8" fill="hold" grpId="0" nodeType="afterEffect">
                                  <p:stCondLst>
                                    <p:cond delay="0"/>
                                  </p:stCondLst>
                                  <p:childTnLst>
                                    <p:set>
                                      <p:cBhvr>
                                        <p:cTn id="41" dur="1" fill="hold">
                                          <p:stCondLst>
                                            <p:cond delay="0"/>
                                          </p:stCondLst>
                                        </p:cTn>
                                        <p:tgtEl>
                                          <p:spTgt spid="12"/>
                                        </p:tgtEl>
                                        <p:attrNameLst>
                                          <p:attrName>style.visibility</p:attrName>
                                        </p:attrNameLst>
                                      </p:cBhvr>
                                      <p:to>
                                        <p:strVal val="visible"/>
                                      </p:to>
                                    </p:set>
                                    <p:animEffect transition="in" filter="wipe(left)">
                                      <p:cBhvr>
                                        <p:cTn id="42" dur="500"/>
                                        <p:tgtEl>
                                          <p:spTgt spid="12"/>
                                        </p:tgtEl>
                                      </p:cBhvr>
                                    </p:animEffect>
                                  </p:childTnLst>
                                </p:cTn>
                              </p:par>
                              <p:par>
                                <p:cTn id="43" presetID="22" presetClass="entr" presetSubtype="8" fill="hold" grpId="0" nodeType="withEffect">
                                  <p:stCondLst>
                                    <p:cond delay="100"/>
                                  </p:stCondLst>
                                  <p:childTnLst>
                                    <p:set>
                                      <p:cBhvr>
                                        <p:cTn id="44" dur="1" fill="hold">
                                          <p:stCondLst>
                                            <p:cond delay="0"/>
                                          </p:stCondLst>
                                        </p:cTn>
                                        <p:tgtEl>
                                          <p:spTgt spid="13"/>
                                        </p:tgtEl>
                                        <p:attrNameLst>
                                          <p:attrName>style.visibility</p:attrName>
                                        </p:attrNameLst>
                                      </p:cBhvr>
                                      <p:to>
                                        <p:strVal val="visible"/>
                                      </p:to>
                                    </p:set>
                                    <p:animEffect transition="in" filter="wipe(left)">
                                      <p:cBhvr>
                                        <p:cTn id="45" dur="500"/>
                                        <p:tgtEl>
                                          <p:spTgt spid="13"/>
                                        </p:tgtEl>
                                      </p:cBhvr>
                                    </p:animEffect>
                                  </p:childTnLst>
                                </p:cTn>
                              </p:par>
                              <p:par>
                                <p:cTn id="46" presetID="22" presetClass="entr" presetSubtype="8" fill="hold" grpId="0" nodeType="withEffect">
                                  <p:stCondLst>
                                    <p:cond delay="200"/>
                                  </p:stCondLst>
                                  <p:childTnLst>
                                    <p:set>
                                      <p:cBhvr>
                                        <p:cTn id="47" dur="1" fill="hold">
                                          <p:stCondLst>
                                            <p:cond delay="0"/>
                                          </p:stCondLst>
                                        </p:cTn>
                                        <p:tgtEl>
                                          <p:spTgt spid="14"/>
                                        </p:tgtEl>
                                        <p:attrNameLst>
                                          <p:attrName>style.visibility</p:attrName>
                                        </p:attrNameLst>
                                      </p:cBhvr>
                                      <p:to>
                                        <p:strVal val="visible"/>
                                      </p:to>
                                    </p:set>
                                    <p:animEffect transition="in" filter="wipe(left)">
                                      <p:cBhvr>
                                        <p:cTn id="48" dur="500"/>
                                        <p:tgtEl>
                                          <p:spTgt spid="14"/>
                                        </p:tgtEl>
                                      </p:cBhvr>
                                    </p:animEffect>
                                  </p:childTnLst>
                                </p:cTn>
                              </p:par>
                              <p:par>
                                <p:cTn id="49" presetID="22" presetClass="entr" presetSubtype="8" fill="hold" grpId="0" nodeType="withEffect">
                                  <p:stCondLst>
                                    <p:cond delay="300"/>
                                  </p:stCondLst>
                                  <p:childTnLst>
                                    <p:set>
                                      <p:cBhvr>
                                        <p:cTn id="50" dur="1" fill="hold">
                                          <p:stCondLst>
                                            <p:cond delay="0"/>
                                          </p:stCondLst>
                                        </p:cTn>
                                        <p:tgtEl>
                                          <p:spTgt spid="15"/>
                                        </p:tgtEl>
                                        <p:attrNameLst>
                                          <p:attrName>style.visibility</p:attrName>
                                        </p:attrNameLst>
                                      </p:cBhvr>
                                      <p:to>
                                        <p:strVal val="visible"/>
                                      </p:to>
                                    </p:set>
                                    <p:animEffect transition="in" filter="wipe(left)">
                                      <p:cBhvr>
                                        <p:cTn id="51" dur="500"/>
                                        <p:tgtEl>
                                          <p:spTgt spid="15"/>
                                        </p:tgtEl>
                                      </p:cBhvr>
                                    </p:animEffect>
                                  </p:childTnLst>
                                </p:cTn>
                              </p:par>
                              <p:par>
                                <p:cTn id="52" presetID="22" presetClass="entr" presetSubtype="2" fill="hold" grpId="0" nodeType="withEffect">
                                  <p:stCondLst>
                                    <p:cond delay="0"/>
                                  </p:stCondLst>
                                  <p:childTnLst>
                                    <p:set>
                                      <p:cBhvr>
                                        <p:cTn id="53" dur="1" fill="hold">
                                          <p:stCondLst>
                                            <p:cond delay="0"/>
                                          </p:stCondLst>
                                        </p:cTn>
                                        <p:tgtEl>
                                          <p:spTgt spid="3"/>
                                        </p:tgtEl>
                                        <p:attrNameLst>
                                          <p:attrName>style.visibility</p:attrName>
                                        </p:attrNameLst>
                                      </p:cBhvr>
                                      <p:to>
                                        <p:strVal val="visible"/>
                                      </p:to>
                                    </p:set>
                                    <p:animEffect transition="in" filter="wipe(right)">
                                      <p:cBhvr>
                                        <p:cTn id="54" dur="500"/>
                                        <p:tgtEl>
                                          <p:spTgt spid="3"/>
                                        </p:tgtEl>
                                      </p:cBhvr>
                                    </p:animEffect>
                                  </p:childTnLst>
                                </p:cTn>
                              </p:par>
                              <p:par>
                                <p:cTn id="55" presetID="22" presetClass="entr" presetSubtype="2" fill="hold" grpId="0" nodeType="withEffect">
                                  <p:stCondLst>
                                    <p:cond delay="100"/>
                                  </p:stCondLst>
                                  <p:childTnLst>
                                    <p:set>
                                      <p:cBhvr>
                                        <p:cTn id="56" dur="1" fill="hold">
                                          <p:stCondLst>
                                            <p:cond delay="0"/>
                                          </p:stCondLst>
                                        </p:cTn>
                                        <p:tgtEl>
                                          <p:spTgt spid="4"/>
                                        </p:tgtEl>
                                        <p:attrNameLst>
                                          <p:attrName>style.visibility</p:attrName>
                                        </p:attrNameLst>
                                      </p:cBhvr>
                                      <p:to>
                                        <p:strVal val="visible"/>
                                      </p:to>
                                    </p:set>
                                    <p:animEffect transition="in" filter="wipe(right)">
                                      <p:cBhvr>
                                        <p:cTn id="57" dur="500"/>
                                        <p:tgtEl>
                                          <p:spTgt spid="4"/>
                                        </p:tgtEl>
                                      </p:cBhvr>
                                    </p:animEffect>
                                  </p:childTnLst>
                                </p:cTn>
                              </p:par>
                              <p:par>
                                <p:cTn id="58" presetID="22" presetClass="entr" presetSubtype="2" fill="hold" grpId="0" nodeType="withEffect">
                                  <p:stCondLst>
                                    <p:cond delay="200"/>
                                  </p:stCondLst>
                                  <p:childTnLst>
                                    <p:set>
                                      <p:cBhvr>
                                        <p:cTn id="59" dur="1" fill="hold">
                                          <p:stCondLst>
                                            <p:cond delay="0"/>
                                          </p:stCondLst>
                                        </p:cTn>
                                        <p:tgtEl>
                                          <p:spTgt spid="5"/>
                                        </p:tgtEl>
                                        <p:attrNameLst>
                                          <p:attrName>style.visibility</p:attrName>
                                        </p:attrNameLst>
                                      </p:cBhvr>
                                      <p:to>
                                        <p:strVal val="visible"/>
                                      </p:to>
                                    </p:set>
                                    <p:animEffect transition="in" filter="wipe(right)">
                                      <p:cBhvr>
                                        <p:cTn id="60" dur="500"/>
                                        <p:tgtEl>
                                          <p:spTgt spid="5"/>
                                        </p:tgtEl>
                                      </p:cBhvr>
                                    </p:animEffect>
                                  </p:childTnLst>
                                </p:cTn>
                              </p:par>
                              <p:par>
                                <p:cTn id="61" presetID="22" presetClass="entr" presetSubtype="2" fill="hold" grpId="0" nodeType="withEffect">
                                  <p:stCondLst>
                                    <p:cond delay="300"/>
                                  </p:stCondLst>
                                  <p:childTnLst>
                                    <p:set>
                                      <p:cBhvr>
                                        <p:cTn id="62" dur="1" fill="hold">
                                          <p:stCondLst>
                                            <p:cond delay="0"/>
                                          </p:stCondLst>
                                        </p:cTn>
                                        <p:tgtEl>
                                          <p:spTgt spid="6"/>
                                        </p:tgtEl>
                                        <p:attrNameLst>
                                          <p:attrName>style.visibility</p:attrName>
                                        </p:attrNameLst>
                                      </p:cBhvr>
                                      <p:to>
                                        <p:strVal val="visible"/>
                                      </p:to>
                                    </p:set>
                                    <p:animEffect transition="in" filter="wipe(right)">
                                      <p:cBhvr>
                                        <p:cTn id="63" dur="500"/>
                                        <p:tgtEl>
                                          <p:spTgt spid="6"/>
                                        </p:tgtEl>
                                      </p:cBhvr>
                                    </p:animEffect>
                                  </p:childTnLst>
                                </p:cTn>
                              </p:par>
                            </p:childTnLst>
                          </p:cTn>
                        </p:par>
                        <p:par>
                          <p:cTn id="64" fill="hold">
                            <p:stCondLst>
                              <p:cond delay="3300"/>
                            </p:stCondLst>
                            <p:childTnLst>
                              <p:par>
                                <p:cTn id="65" presetID="22" presetClass="entr" presetSubtype="8" fill="hold" grpId="0" nodeType="afterEffect">
                                  <p:stCondLst>
                                    <p:cond delay="0"/>
                                  </p:stCondLst>
                                  <p:childTnLst>
                                    <p:set>
                                      <p:cBhvr>
                                        <p:cTn id="66" dur="1" fill="hold">
                                          <p:stCondLst>
                                            <p:cond delay="0"/>
                                          </p:stCondLst>
                                        </p:cTn>
                                        <p:tgtEl>
                                          <p:spTgt spid="16"/>
                                        </p:tgtEl>
                                        <p:attrNameLst>
                                          <p:attrName>style.visibility</p:attrName>
                                        </p:attrNameLst>
                                      </p:cBhvr>
                                      <p:to>
                                        <p:strVal val="visible"/>
                                      </p:to>
                                    </p:set>
                                    <p:animEffect transition="in" filter="wipe(left)">
                                      <p:cBhvr>
                                        <p:cTn id="67" dur="500"/>
                                        <p:tgtEl>
                                          <p:spTgt spid="16"/>
                                        </p:tgtEl>
                                      </p:cBhvr>
                                    </p:animEffect>
                                  </p:childTnLst>
                                </p:cTn>
                              </p:par>
                              <p:par>
                                <p:cTn id="68" presetID="22" presetClass="entr" presetSubtype="8" fill="hold" grpId="0" nodeType="withEffect">
                                  <p:stCondLst>
                                    <p:cond delay="150"/>
                                  </p:stCondLst>
                                  <p:childTnLst>
                                    <p:set>
                                      <p:cBhvr>
                                        <p:cTn id="69" dur="1" fill="hold">
                                          <p:stCondLst>
                                            <p:cond delay="0"/>
                                          </p:stCondLst>
                                        </p:cTn>
                                        <p:tgtEl>
                                          <p:spTgt spid="17"/>
                                        </p:tgtEl>
                                        <p:attrNameLst>
                                          <p:attrName>style.visibility</p:attrName>
                                        </p:attrNameLst>
                                      </p:cBhvr>
                                      <p:to>
                                        <p:strVal val="visible"/>
                                      </p:to>
                                    </p:set>
                                    <p:animEffect transition="in" filter="wipe(left)">
                                      <p:cBhvr>
                                        <p:cTn id="70" dur="500"/>
                                        <p:tgtEl>
                                          <p:spTgt spid="17"/>
                                        </p:tgtEl>
                                      </p:cBhvr>
                                    </p:animEffect>
                                  </p:childTnLst>
                                </p:cTn>
                              </p:par>
                              <p:par>
                                <p:cTn id="71" presetID="22" presetClass="entr" presetSubtype="8" fill="hold" grpId="0" nodeType="withEffect">
                                  <p:stCondLst>
                                    <p:cond delay="300"/>
                                  </p:stCondLst>
                                  <p:childTnLst>
                                    <p:set>
                                      <p:cBhvr>
                                        <p:cTn id="72" dur="1" fill="hold">
                                          <p:stCondLst>
                                            <p:cond delay="0"/>
                                          </p:stCondLst>
                                        </p:cTn>
                                        <p:tgtEl>
                                          <p:spTgt spid="18"/>
                                        </p:tgtEl>
                                        <p:attrNameLst>
                                          <p:attrName>style.visibility</p:attrName>
                                        </p:attrNameLst>
                                      </p:cBhvr>
                                      <p:to>
                                        <p:strVal val="visible"/>
                                      </p:to>
                                    </p:set>
                                    <p:animEffect transition="in" filter="wipe(left)">
                                      <p:cBhvr>
                                        <p:cTn id="73" dur="500"/>
                                        <p:tgtEl>
                                          <p:spTgt spid="18"/>
                                        </p:tgtEl>
                                      </p:cBhvr>
                                    </p:animEffect>
                                  </p:childTnLst>
                                </p:cTn>
                              </p:par>
                              <p:par>
                                <p:cTn id="74" presetID="22" presetClass="entr" presetSubtype="8" fill="hold" grpId="0" nodeType="withEffect">
                                  <p:stCondLst>
                                    <p:cond delay="450"/>
                                  </p:stCondLst>
                                  <p:childTnLst>
                                    <p:set>
                                      <p:cBhvr>
                                        <p:cTn id="75" dur="1" fill="hold">
                                          <p:stCondLst>
                                            <p:cond delay="0"/>
                                          </p:stCondLst>
                                        </p:cTn>
                                        <p:tgtEl>
                                          <p:spTgt spid="19"/>
                                        </p:tgtEl>
                                        <p:attrNameLst>
                                          <p:attrName>style.visibility</p:attrName>
                                        </p:attrNameLst>
                                      </p:cBhvr>
                                      <p:to>
                                        <p:strVal val="visible"/>
                                      </p:to>
                                    </p:set>
                                    <p:animEffect transition="in" filter="wipe(left)">
                                      <p:cBhvr>
                                        <p:cTn id="76" dur="500"/>
                                        <p:tgtEl>
                                          <p:spTgt spid="19"/>
                                        </p:tgtEl>
                                      </p:cBhvr>
                                    </p:animEffect>
                                  </p:childTnLst>
                                </p:cTn>
                              </p:par>
                              <p:par>
                                <p:cTn id="77" presetID="22" presetClass="entr" presetSubtype="2" fill="hold" grpId="0" nodeType="withEffect">
                                  <p:stCondLst>
                                    <p:cond delay="0"/>
                                  </p:stCondLst>
                                  <p:childTnLst>
                                    <p:set>
                                      <p:cBhvr>
                                        <p:cTn id="78" dur="1" fill="hold">
                                          <p:stCondLst>
                                            <p:cond delay="0"/>
                                          </p:stCondLst>
                                        </p:cTn>
                                        <p:tgtEl>
                                          <p:spTgt spid="7"/>
                                        </p:tgtEl>
                                        <p:attrNameLst>
                                          <p:attrName>style.visibility</p:attrName>
                                        </p:attrNameLst>
                                      </p:cBhvr>
                                      <p:to>
                                        <p:strVal val="visible"/>
                                      </p:to>
                                    </p:set>
                                    <p:animEffect transition="in" filter="wipe(right)">
                                      <p:cBhvr>
                                        <p:cTn id="79" dur="500"/>
                                        <p:tgtEl>
                                          <p:spTgt spid="7"/>
                                        </p:tgtEl>
                                      </p:cBhvr>
                                    </p:animEffect>
                                  </p:childTnLst>
                                </p:cTn>
                              </p:par>
                              <p:par>
                                <p:cTn id="80" presetID="22" presetClass="entr" presetSubtype="2" fill="hold" grpId="0" nodeType="withEffect">
                                  <p:stCondLst>
                                    <p:cond delay="150"/>
                                  </p:stCondLst>
                                  <p:childTnLst>
                                    <p:set>
                                      <p:cBhvr>
                                        <p:cTn id="81" dur="1" fill="hold">
                                          <p:stCondLst>
                                            <p:cond delay="0"/>
                                          </p:stCondLst>
                                        </p:cTn>
                                        <p:tgtEl>
                                          <p:spTgt spid="9"/>
                                        </p:tgtEl>
                                        <p:attrNameLst>
                                          <p:attrName>style.visibility</p:attrName>
                                        </p:attrNameLst>
                                      </p:cBhvr>
                                      <p:to>
                                        <p:strVal val="visible"/>
                                      </p:to>
                                    </p:set>
                                    <p:animEffect transition="in" filter="wipe(right)">
                                      <p:cBhvr>
                                        <p:cTn id="82" dur="500"/>
                                        <p:tgtEl>
                                          <p:spTgt spid="9"/>
                                        </p:tgtEl>
                                      </p:cBhvr>
                                    </p:animEffect>
                                  </p:childTnLst>
                                </p:cTn>
                              </p:par>
                              <p:par>
                                <p:cTn id="83" presetID="22" presetClass="entr" presetSubtype="2" fill="hold" grpId="0" nodeType="withEffect">
                                  <p:stCondLst>
                                    <p:cond delay="300"/>
                                  </p:stCondLst>
                                  <p:childTnLst>
                                    <p:set>
                                      <p:cBhvr>
                                        <p:cTn id="84" dur="1" fill="hold">
                                          <p:stCondLst>
                                            <p:cond delay="0"/>
                                          </p:stCondLst>
                                        </p:cTn>
                                        <p:tgtEl>
                                          <p:spTgt spid="10"/>
                                        </p:tgtEl>
                                        <p:attrNameLst>
                                          <p:attrName>style.visibility</p:attrName>
                                        </p:attrNameLst>
                                      </p:cBhvr>
                                      <p:to>
                                        <p:strVal val="visible"/>
                                      </p:to>
                                    </p:set>
                                    <p:animEffect transition="in" filter="wipe(right)">
                                      <p:cBhvr>
                                        <p:cTn id="85" dur="500"/>
                                        <p:tgtEl>
                                          <p:spTgt spid="10"/>
                                        </p:tgtEl>
                                      </p:cBhvr>
                                    </p:animEffect>
                                  </p:childTnLst>
                                </p:cTn>
                              </p:par>
                              <p:par>
                                <p:cTn id="86" presetID="22" presetClass="entr" presetSubtype="2" fill="hold" grpId="0" nodeType="withEffect">
                                  <p:stCondLst>
                                    <p:cond delay="450"/>
                                  </p:stCondLst>
                                  <p:childTnLst>
                                    <p:set>
                                      <p:cBhvr>
                                        <p:cTn id="87" dur="1" fill="hold">
                                          <p:stCondLst>
                                            <p:cond delay="0"/>
                                          </p:stCondLst>
                                        </p:cTn>
                                        <p:tgtEl>
                                          <p:spTgt spid="11"/>
                                        </p:tgtEl>
                                        <p:attrNameLst>
                                          <p:attrName>style.visibility</p:attrName>
                                        </p:attrNameLst>
                                      </p:cBhvr>
                                      <p:to>
                                        <p:strVal val="visible"/>
                                      </p:to>
                                    </p:set>
                                    <p:animEffect transition="in" filter="wipe(right)">
                                      <p:cBhvr>
                                        <p:cTn id="88"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animBg="1"/>
      <p:bldP spid="7" grpId="0"/>
      <p:bldP spid="9" grpId="0"/>
      <p:bldP spid="10" grpId="0"/>
      <p:bldP spid="11" grpId="0"/>
      <p:bldP spid="12" grpId="0" animBg="1"/>
      <p:bldP spid="13" grpId="0" animBg="1"/>
      <p:bldP spid="14" grpId="0" animBg="1"/>
      <p:bldP spid="15" grpId="0" animBg="1"/>
      <p:bldP spid="16" grpId="0"/>
      <p:bldP spid="17" grpId="0"/>
      <p:bldP spid="18" grpId="0"/>
      <p:bldP spid="19" grpId="0"/>
      <p:bldP spid="20" grpId="0"/>
      <p:bldP spid="21" grpId="0"/>
      <p:bldP spid="22" grpId="0"/>
      <p:bldP spid="23" grpId="0"/>
      <p:bldP spid="24" grpId="0" animBg="1"/>
      <p:bldP spid="25" grpId="0" animBg="1"/>
      <p:bldP spid="26" grpId="0"/>
      <p:bldP spid="27"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TextBox 22"/>
          <p:cNvSpPr txBox="1"/>
          <p:nvPr/>
        </p:nvSpPr>
        <p:spPr>
          <a:xfrm>
            <a:off x="1097620" y="274232"/>
            <a:ext cx="3016204" cy="538605"/>
          </a:xfrm>
          <a:prstGeom prst="rect">
            <a:avLst/>
          </a:prstGeom>
          <a:noFill/>
        </p:spPr>
        <p:txBody>
          <a:bodyPr wrap="none" lIns="121917" tIns="60958" rIns="121917" bIns="60958" rtlCol="0">
            <a:spAutoFit/>
          </a:bodyPr>
          <a:lstStyle/>
          <a:p>
            <a:pPr algn="l" defTabSz="1219170" fontAlgn="auto">
              <a:spcBef>
                <a:spcPts val="0"/>
              </a:spcBef>
              <a:spcAft>
                <a:spcPts val="0"/>
              </a:spcAft>
            </a:pPr>
            <a:r>
              <a:rPr lang="zh-CN" altLang="en-US" sz="2700" dirty="0">
                <a:solidFill>
                  <a:prstClr val="black">
                    <a:lumMod val="75000"/>
                    <a:lumOff val="25000"/>
                  </a:prstClr>
                </a:solidFill>
                <a:latin typeface="微软雅黑" pitchFamily="34" charset="-122"/>
                <a:ea typeface="微软雅黑" pitchFamily="34" charset="-122"/>
              </a:rPr>
              <a:t>点击添加标题文本</a:t>
            </a:r>
          </a:p>
        </p:txBody>
      </p:sp>
      <p:cxnSp>
        <p:nvCxnSpPr>
          <p:cNvPr id="28" name="直接连接符 27"/>
          <p:cNvCxnSpPr/>
          <p:nvPr/>
        </p:nvCxnSpPr>
        <p:spPr>
          <a:xfrm flipH="1">
            <a:off x="3762219" y="5397735"/>
            <a:ext cx="2341093" cy="0"/>
          </a:xfrm>
          <a:prstGeom prst="line">
            <a:avLst/>
          </a:prstGeom>
          <a:ln w="12700">
            <a:solidFill>
              <a:schemeClr val="bg1">
                <a:lumMod val="65000"/>
              </a:schemeClr>
            </a:solidFill>
            <a:prstDash val="dash"/>
            <a:headEnd type="none" w="lg" len="lg"/>
            <a:tailEnd type="triangle"/>
          </a:ln>
        </p:spPr>
        <p:style>
          <a:lnRef idx="1">
            <a:schemeClr val="accent1"/>
          </a:lnRef>
          <a:fillRef idx="0">
            <a:schemeClr val="accent1"/>
          </a:fillRef>
          <a:effectRef idx="0">
            <a:schemeClr val="accent1"/>
          </a:effectRef>
          <a:fontRef idx="minor">
            <a:schemeClr val="tx1"/>
          </a:fontRef>
        </p:style>
      </p:cxnSp>
      <p:cxnSp>
        <p:nvCxnSpPr>
          <p:cNvPr id="29" name="直接连接符 28"/>
          <p:cNvCxnSpPr/>
          <p:nvPr/>
        </p:nvCxnSpPr>
        <p:spPr>
          <a:xfrm>
            <a:off x="6103310" y="5397735"/>
            <a:ext cx="2341093" cy="0"/>
          </a:xfrm>
          <a:prstGeom prst="line">
            <a:avLst/>
          </a:prstGeom>
          <a:ln w="12700">
            <a:solidFill>
              <a:schemeClr val="bg1">
                <a:lumMod val="65000"/>
              </a:schemeClr>
            </a:solidFill>
            <a:prstDash val="dash"/>
            <a:headEnd type="none" w="lg" len="lg"/>
            <a:tailEnd type="triangle"/>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rot="16200000" flipV="1">
            <a:off x="4932346" y="4226766"/>
            <a:ext cx="2341935" cy="0"/>
          </a:xfrm>
          <a:prstGeom prst="line">
            <a:avLst/>
          </a:prstGeom>
          <a:ln w="12700">
            <a:solidFill>
              <a:schemeClr val="bg1">
                <a:lumMod val="65000"/>
              </a:schemeClr>
            </a:solidFill>
            <a:prstDash val="dash"/>
            <a:headEnd type="none" w="lg" len="lg"/>
            <a:tailEnd type="triangle"/>
          </a:ln>
        </p:spPr>
        <p:style>
          <a:lnRef idx="1">
            <a:schemeClr val="accent1"/>
          </a:lnRef>
          <a:fillRef idx="0">
            <a:schemeClr val="accent1"/>
          </a:fillRef>
          <a:effectRef idx="0">
            <a:schemeClr val="accent1"/>
          </a:effectRef>
          <a:fontRef idx="minor">
            <a:schemeClr val="tx1"/>
          </a:fontRef>
        </p:style>
      </p:cxnSp>
      <p:cxnSp>
        <p:nvCxnSpPr>
          <p:cNvPr id="31" name="直接连接符 30"/>
          <p:cNvCxnSpPr/>
          <p:nvPr/>
        </p:nvCxnSpPr>
        <p:spPr>
          <a:xfrm rot="2700000" flipH="1">
            <a:off x="4104638" y="4569734"/>
            <a:ext cx="2341939" cy="0"/>
          </a:xfrm>
          <a:prstGeom prst="line">
            <a:avLst/>
          </a:prstGeom>
          <a:ln w="12700">
            <a:solidFill>
              <a:schemeClr val="bg1">
                <a:lumMod val="65000"/>
              </a:schemeClr>
            </a:solidFill>
            <a:prstDash val="dash"/>
            <a:headEnd type="none" w="lg" len="lg"/>
            <a:tailEnd type="triangle"/>
          </a:ln>
        </p:spPr>
        <p:style>
          <a:lnRef idx="1">
            <a:schemeClr val="accent1"/>
          </a:lnRef>
          <a:fillRef idx="0">
            <a:schemeClr val="accent1"/>
          </a:fillRef>
          <a:effectRef idx="0">
            <a:schemeClr val="accent1"/>
          </a:effectRef>
          <a:fontRef idx="minor">
            <a:schemeClr val="tx1"/>
          </a:fontRef>
        </p:style>
      </p:cxnSp>
      <p:cxnSp>
        <p:nvCxnSpPr>
          <p:cNvPr id="32" name="直接连接符 31"/>
          <p:cNvCxnSpPr/>
          <p:nvPr/>
        </p:nvCxnSpPr>
        <p:spPr>
          <a:xfrm rot="18900000">
            <a:off x="5760469" y="4569734"/>
            <a:ext cx="2341093" cy="0"/>
          </a:xfrm>
          <a:prstGeom prst="line">
            <a:avLst/>
          </a:prstGeom>
          <a:ln w="12700">
            <a:solidFill>
              <a:schemeClr val="bg1">
                <a:lumMod val="65000"/>
              </a:schemeClr>
            </a:solidFill>
            <a:prstDash val="dash"/>
            <a:headEnd type="none" w="lg" len="lg"/>
            <a:tailEnd type="triangle"/>
          </a:ln>
        </p:spPr>
        <p:style>
          <a:lnRef idx="1">
            <a:schemeClr val="accent1"/>
          </a:lnRef>
          <a:fillRef idx="0">
            <a:schemeClr val="accent1"/>
          </a:fillRef>
          <a:effectRef idx="0">
            <a:schemeClr val="accent1"/>
          </a:effectRef>
          <a:fontRef idx="minor">
            <a:schemeClr val="tx1"/>
          </a:fontRef>
        </p:style>
      </p:cxnSp>
      <p:sp>
        <p:nvSpPr>
          <p:cNvPr id="33" name="椭圆 32"/>
          <p:cNvSpPr/>
          <p:nvPr/>
        </p:nvSpPr>
        <p:spPr>
          <a:xfrm>
            <a:off x="2159286" y="4700362"/>
            <a:ext cx="1313962" cy="1335152"/>
          </a:xfrm>
          <a:prstGeom prst="ellipse">
            <a:avLst/>
          </a:prstGeom>
          <a:solidFill>
            <a:srgbClr val="C00000"/>
          </a:solidFill>
          <a:ln w="76200">
            <a:solidFill>
              <a:schemeClr val="bg1"/>
            </a:solidFill>
          </a:ln>
          <a:effectLst>
            <a:outerShdw blurRad="1270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49695" tIns="74846" rIns="149695" bIns="74846" rtlCol="0" anchor="ctr"/>
          <a:lstStyle/>
          <a:p>
            <a:pPr defTabSz="1219170" fontAlgn="auto">
              <a:spcBef>
                <a:spcPts val="0"/>
              </a:spcBef>
              <a:spcAft>
                <a:spcPts val="0"/>
              </a:spcAft>
            </a:pPr>
            <a:endParaRPr lang="zh-CN" altLang="en-US" sz="2400" b="0">
              <a:solidFill>
                <a:prstClr val="white"/>
              </a:solidFill>
            </a:endParaRPr>
          </a:p>
        </p:txBody>
      </p:sp>
      <p:sp>
        <p:nvSpPr>
          <p:cNvPr id="34" name="TextBox 33"/>
          <p:cNvSpPr txBox="1"/>
          <p:nvPr/>
        </p:nvSpPr>
        <p:spPr>
          <a:xfrm>
            <a:off x="2219490" y="4942078"/>
            <a:ext cx="1187771" cy="797485"/>
          </a:xfrm>
          <a:prstGeom prst="rect">
            <a:avLst/>
          </a:prstGeom>
          <a:noFill/>
        </p:spPr>
        <p:txBody>
          <a:bodyPr wrap="square" lIns="149695" tIns="74846" rIns="149695" bIns="74846" rtlCol="0">
            <a:spAutoFit/>
          </a:bodyPr>
          <a:lstStyle/>
          <a:p>
            <a:pPr defTabSz="1219170" fontAlgn="auto">
              <a:spcBef>
                <a:spcPts val="0"/>
              </a:spcBef>
              <a:spcAft>
                <a:spcPts val="0"/>
              </a:spcAft>
            </a:pPr>
            <a:r>
              <a:rPr lang="zh-CN" altLang="en-US" sz="2100" dirty="0">
                <a:solidFill>
                  <a:prstClr val="white"/>
                </a:solidFill>
                <a:latin typeface="微软雅黑" panose="020B0503020204020204" pitchFamily="34" charset="-122"/>
                <a:ea typeface="微软雅黑" panose="020B0503020204020204" pitchFamily="34" charset="-122"/>
              </a:rPr>
              <a:t>添加</a:t>
            </a:r>
            <a:endParaRPr lang="en-US" altLang="zh-CN" sz="2100" dirty="0">
              <a:solidFill>
                <a:prstClr val="white"/>
              </a:solidFill>
              <a:latin typeface="微软雅黑" panose="020B0503020204020204" pitchFamily="34" charset="-122"/>
              <a:ea typeface="微软雅黑" panose="020B0503020204020204" pitchFamily="34" charset="-122"/>
            </a:endParaRPr>
          </a:p>
          <a:p>
            <a:pPr defTabSz="1219170" fontAlgn="auto">
              <a:spcBef>
                <a:spcPts val="0"/>
              </a:spcBef>
              <a:spcAft>
                <a:spcPts val="0"/>
              </a:spcAft>
            </a:pPr>
            <a:r>
              <a:rPr lang="zh-CN" altLang="en-US" sz="2100" dirty="0">
                <a:solidFill>
                  <a:prstClr val="white"/>
                </a:solidFill>
                <a:latin typeface="微软雅黑" panose="020B0503020204020204" pitchFamily="34" charset="-122"/>
                <a:ea typeface="微软雅黑" panose="020B0503020204020204" pitchFamily="34" charset="-122"/>
              </a:rPr>
              <a:t>关键字</a:t>
            </a:r>
          </a:p>
        </p:txBody>
      </p:sp>
      <p:grpSp>
        <p:nvGrpSpPr>
          <p:cNvPr id="35" name="组合 34"/>
          <p:cNvGrpSpPr/>
          <p:nvPr/>
        </p:nvGrpSpPr>
        <p:grpSpPr>
          <a:xfrm>
            <a:off x="4841448" y="3896724"/>
            <a:ext cx="2495952" cy="3566454"/>
            <a:chOff x="3993415" y="3271064"/>
            <a:chExt cx="1872208" cy="2674221"/>
          </a:xfrm>
        </p:grpSpPr>
        <p:sp>
          <p:nvSpPr>
            <p:cNvPr id="36" name="椭圆 35"/>
            <p:cNvSpPr/>
            <p:nvPr/>
          </p:nvSpPr>
          <p:spPr>
            <a:xfrm>
              <a:off x="3993415" y="3271064"/>
              <a:ext cx="1872208" cy="1872208"/>
            </a:xfrm>
            <a:prstGeom prst="ellipse">
              <a:avLst/>
            </a:prstGeom>
            <a:solidFill>
              <a:srgbClr val="C00000"/>
            </a:solidFill>
            <a:ln w="190500">
              <a:solidFill>
                <a:schemeClr val="bg1"/>
              </a:solidFill>
            </a:ln>
            <a:effectLst>
              <a:outerShdw blurRad="127000" dist="38100" dir="60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1219170" fontAlgn="auto">
                <a:spcBef>
                  <a:spcPts val="0"/>
                </a:spcBef>
                <a:spcAft>
                  <a:spcPts val="0"/>
                </a:spcAft>
              </a:pPr>
              <a:endParaRPr lang="zh-CN" altLang="en-US" sz="2400" b="0">
                <a:solidFill>
                  <a:prstClr val="white"/>
                </a:solidFill>
              </a:endParaRPr>
            </a:p>
          </p:txBody>
        </p:sp>
        <p:sp>
          <p:nvSpPr>
            <p:cNvPr id="39" name="圆角矩形 38"/>
            <p:cNvSpPr/>
            <p:nvPr/>
          </p:nvSpPr>
          <p:spPr>
            <a:xfrm>
              <a:off x="4735736" y="5143272"/>
              <a:ext cx="396240" cy="802013"/>
            </a:xfrm>
            <a:prstGeom prst="roundRect">
              <a:avLst>
                <a:gd name="adj" fmla="val 50000"/>
              </a:avLst>
            </a:prstGeom>
            <a:solidFill>
              <a:schemeClr val="bg1"/>
            </a:solidFill>
            <a:ln>
              <a:noFill/>
            </a:ln>
            <a:effectLst>
              <a:outerShdw blurRad="1270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1219170" fontAlgn="auto">
                <a:spcBef>
                  <a:spcPts val="0"/>
                </a:spcBef>
                <a:spcAft>
                  <a:spcPts val="0"/>
                </a:spcAft>
              </a:pPr>
              <a:endParaRPr lang="zh-CN" altLang="en-US" sz="2400" b="0">
                <a:solidFill>
                  <a:prstClr val="white"/>
                </a:solidFill>
              </a:endParaRPr>
            </a:p>
          </p:txBody>
        </p:sp>
      </p:grpSp>
      <p:sp>
        <p:nvSpPr>
          <p:cNvPr id="40" name="Rectangle 11"/>
          <p:cNvSpPr>
            <a:spLocks noChangeArrowheads="1"/>
          </p:cNvSpPr>
          <p:nvPr/>
        </p:nvSpPr>
        <p:spPr bwMode="gray">
          <a:xfrm>
            <a:off x="5114075" y="4698637"/>
            <a:ext cx="1951356" cy="954103"/>
          </a:xfrm>
          <a:prstGeom prst="rect">
            <a:avLst/>
          </a:prstGeom>
          <a:noFill/>
          <a:ln>
            <a:noFill/>
          </a:ln>
          <a:extLst/>
        </p:spPr>
        <p:txBody>
          <a:bodyPr wrap="square" lIns="121917" tIns="60958" rIns="121917" bIns="60958">
            <a:spAutoFit/>
          </a:bodyPr>
          <a:lstStyle/>
          <a:p>
            <a:pPr defTabSz="1219170" fontAlgn="auto">
              <a:spcBef>
                <a:spcPts val="0"/>
              </a:spcBef>
              <a:spcAft>
                <a:spcPts val="0"/>
              </a:spcAft>
            </a:pPr>
            <a:r>
              <a:rPr lang="zh-CN" altLang="en-US" sz="2700" dirty="0">
                <a:solidFill>
                  <a:prstClr val="white"/>
                </a:solidFill>
                <a:latin typeface="微软雅黑" pitchFamily="34" charset="-122"/>
                <a:ea typeface="微软雅黑" pitchFamily="34" charset="-122"/>
              </a:rPr>
              <a:t>点击添加</a:t>
            </a:r>
            <a:endParaRPr lang="en-US" altLang="zh-CN" sz="2700" dirty="0">
              <a:solidFill>
                <a:prstClr val="white"/>
              </a:solidFill>
              <a:latin typeface="微软雅黑" pitchFamily="34" charset="-122"/>
              <a:ea typeface="微软雅黑" pitchFamily="34" charset="-122"/>
            </a:endParaRPr>
          </a:p>
          <a:p>
            <a:pPr defTabSz="1219170" fontAlgn="auto">
              <a:spcBef>
                <a:spcPts val="0"/>
              </a:spcBef>
              <a:spcAft>
                <a:spcPts val="0"/>
              </a:spcAft>
            </a:pPr>
            <a:r>
              <a:rPr lang="zh-CN" altLang="en-US" sz="2700" dirty="0">
                <a:solidFill>
                  <a:prstClr val="white"/>
                </a:solidFill>
                <a:latin typeface="微软雅黑" pitchFamily="34" charset="-122"/>
                <a:ea typeface="微软雅黑" pitchFamily="34" charset="-122"/>
              </a:rPr>
              <a:t>标题内容</a:t>
            </a:r>
          </a:p>
        </p:txBody>
      </p:sp>
      <p:sp>
        <p:nvSpPr>
          <p:cNvPr id="41" name="椭圆 40"/>
          <p:cNvSpPr/>
          <p:nvPr/>
        </p:nvSpPr>
        <p:spPr>
          <a:xfrm>
            <a:off x="3149278" y="2410426"/>
            <a:ext cx="1313962" cy="1335152"/>
          </a:xfrm>
          <a:prstGeom prst="ellipse">
            <a:avLst/>
          </a:prstGeom>
          <a:solidFill>
            <a:srgbClr val="C00000"/>
          </a:solidFill>
          <a:ln w="76200">
            <a:solidFill>
              <a:schemeClr val="bg1"/>
            </a:solidFill>
          </a:ln>
          <a:effectLst>
            <a:outerShdw blurRad="1270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49695" tIns="74846" rIns="149695" bIns="74846" rtlCol="0" anchor="ctr"/>
          <a:lstStyle/>
          <a:p>
            <a:pPr defTabSz="1219170" fontAlgn="auto">
              <a:spcBef>
                <a:spcPts val="0"/>
              </a:spcBef>
              <a:spcAft>
                <a:spcPts val="0"/>
              </a:spcAft>
            </a:pPr>
            <a:endParaRPr lang="zh-CN" altLang="en-US" sz="2400" b="0">
              <a:solidFill>
                <a:prstClr val="white"/>
              </a:solidFill>
            </a:endParaRPr>
          </a:p>
        </p:txBody>
      </p:sp>
      <p:sp>
        <p:nvSpPr>
          <p:cNvPr id="42" name="椭圆 41"/>
          <p:cNvSpPr/>
          <p:nvPr/>
        </p:nvSpPr>
        <p:spPr>
          <a:xfrm>
            <a:off x="5453236" y="1540586"/>
            <a:ext cx="1313962" cy="1335152"/>
          </a:xfrm>
          <a:prstGeom prst="ellipse">
            <a:avLst/>
          </a:prstGeom>
          <a:solidFill>
            <a:srgbClr val="C00000"/>
          </a:solidFill>
          <a:ln w="76200">
            <a:solidFill>
              <a:schemeClr val="bg1"/>
            </a:solidFill>
          </a:ln>
          <a:effectLst>
            <a:outerShdw blurRad="1270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49695" tIns="74846" rIns="149695" bIns="74846" rtlCol="0" anchor="ctr"/>
          <a:lstStyle/>
          <a:p>
            <a:pPr defTabSz="1219170" fontAlgn="auto">
              <a:spcBef>
                <a:spcPts val="0"/>
              </a:spcBef>
              <a:spcAft>
                <a:spcPts val="0"/>
              </a:spcAft>
            </a:pPr>
            <a:endParaRPr lang="zh-CN" altLang="en-US" sz="2400" b="0">
              <a:solidFill>
                <a:prstClr val="white"/>
              </a:solidFill>
            </a:endParaRPr>
          </a:p>
        </p:txBody>
      </p:sp>
      <p:sp>
        <p:nvSpPr>
          <p:cNvPr id="68" name="椭圆 67"/>
          <p:cNvSpPr/>
          <p:nvPr/>
        </p:nvSpPr>
        <p:spPr>
          <a:xfrm>
            <a:off x="7661193" y="2482926"/>
            <a:ext cx="1313962" cy="1335152"/>
          </a:xfrm>
          <a:prstGeom prst="ellipse">
            <a:avLst/>
          </a:prstGeom>
          <a:solidFill>
            <a:srgbClr val="C00000"/>
          </a:solidFill>
          <a:ln w="76200">
            <a:solidFill>
              <a:schemeClr val="bg1"/>
            </a:solidFill>
          </a:ln>
          <a:effectLst>
            <a:outerShdw blurRad="1270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49695" tIns="74846" rIns="149695" bIns="74846" rtlCol="0" anchor="ctr"/>
          <a:lstStyle/>
          <a:p>
            <a:pPr defTabSz="1219170" fontAlgn="auto">
              <a:spcBef>
                <a:spcPts val="0"/>
              </a:spcBef>
              <a:spcAft>
                <a:spcPts val="0"/>
              </a:spcAft>
            </a:pPr>
            <a:endParaRPr lang="zh-CN" altLang="en-US" sz="2400" b="0">
              <a:solidFill>
                <a:prstClr val="white"/>
              </a:solidFill>
            </a:endParaRPr>
          </a:p>
        </p:txBody>
      </p:sp>
      <p:sp>
        <p:nvSpPr>
          <p:cNvPr id="69" name="椭圆 68"/>
          <p:cNvSpPr/>
          <p:nvPr/>
        </p:nvSpPr>
        <p:spPr>
          <a:xfrm>
            <a:off x="8608045" y="4700362"/>
            <a:ext cx="1313962" cy="1335152"/>
          </a:xfrm>
          <a:prstGeom prst="ellipse">
            <a:avLst/>
          </a:prstGeom>
          <a:solidFill>
            <a:srgbClr val="C00000"/>
          </a:solidFill>
          <a:ln w="76200">
            <a:solidFill>
              <a:schemeClr val="bg1"/>
            </a:solidFill>
          </a:ln>
          <a:effectLst>
            <a:outerShdw blurRad="1270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49695" tIns="74846" rIns="149695" bIns="74846" rtlCol="0" anchor="ctr"/>
          <a:lstStyle/>
          <a:p>
            <a:pPr defTabSz="1219170" fontAlgn="auto">
              <a:spcBef>
                <a:spcPts val="0"/>
              </a:spcBef>
              <a:spcAft>
                <a:spcPts val="0"/>
              </a:spcAft>
            </a:pPr>
            <a:endParaRPr lang="zh-CN" altLang="en-US" sz="2400" b="0">
              <a:solidFill>
                <a:prstClr val="white"/>
              </a:solidFill>
            </a:endParaRPr>
          </a:p>
        </p:txBody>
      </p:sp>
      <p:sp>
        <p:nvSpPr>
          <p:cNvPr id="70" name="TextBox 69"/>
          <p:cNvSpPr txBox="1"/>
          <p:nvPr/>
        </p:nvSpPr>
        <p:spPr>
          <a:xfrm>
            <a:off x="3215265" y="2665084"/>
            <a:ext cx="1187771" cy="797485"/>
          </a:xfrm>
          <a:prstGeom prst="rect">
            <a:avLst/>
          </a:prstGeom>
          <a:noFill/>
        </p:spPr>
        <p:txBody>
          <a:bodyPr wrap="square" lIns="149695" tIns="74846" rIns="149695" bIns="74846" rtlCol="0">
            <a:spAutoFit/>
          </a:bodyPr>
          <a:lstStyle/>
          <a:p>
            <a:pPr defTabSz="1219170" fontAlgn="auto">
              <a:spcBef>
                <a:spcPts val="0"/>
              </a:spcBef>
              <a:spcAft>
                <a:spcPts val="0"/>
              </a:spcAft>
            </a:pPr>
            <a:r>
              <a:rPr lang="zh-CN" altLang="en-US" sz="2100" dirty="0">
                <a:solidFill>
                  <a:prstClr val="white"/>
                </a:solidFill>
                <a:latin typeface="微软雅黑" panose="020B0503020204020204" pitchFamily="34" charset="-122"/>
                <a:ea typeface="微软雅黑" panose="020B0503020204020204" pitchFamily="34" charset="-122"/>
              </a:rPr>
              <a:t>添加</a:t>
            </a:r>
            <a:endParaRPr lang="en-US" altLang="zh-CN" sz="2100" dirty="0">
              <a:solidFill>
                <a:prstClr val="white"/>
              </a:solidFill>
              <a:latin typeface="微软雅黑" panose="020B0503020204020204" pitchFamily="34" charset="-122"/>
              <a:ea typeface="微软雅黑" panose="020B0503020204020204" pitchFamily="34" charset="-122"/>
            </a:endParaRPr>
          </a:p>
          <a:p>
            <a:pPr defTabSz="1219170" fontAlgn="auto">
              <a:spcBef>
                <a:spcPts val="0"/>
              </a:spcBef>
              <a:spcAft>
                <a:spcPts val="0"/>
              </a:spcAft>
            </a:pPr>
            <a:r>
              <a:rPr lang="zh-CN" altLang="en-US" sz="2100" dirty="0">
                <a:solidFill>
                  <a:prstClr val="white"/>
                </a:solidFill>
                <a:latin typeface="微软雅黑" panose="020B0503020204020204" pitchFamily="34" charset="-122"/>
                <a:ea typeface="微软雅黑" panose="020B0503020204020204" pitchFamily="34" charset="-122"/>
              </a:rPr>
              <a:t>关键字</a:t>
            </a:r>
          </a:p>
        </p:txBody>
      </p:sp>
      <p:sp>
        <p:nvSpPr>
          <p:cNvPr id="71" name="TextBox 70"/>
          <p:cNvSpPr txBox="1"/>
          <p:nvPr/>
        </p:nvSpPr>
        <p:spPr>
          <a:xfrm>
            <a:off x="5519221" y="1801388"/>
            <a:ext cx="1187771" cy="797485"/>
          </a:xfrm>
          <a:prstGeom prst="rect">
            <a:avLst/>
          </a:prstGeom>
          <a:noFill/>
        </p:spPr>
        <p:txBody>
          <a:bodyPr wrap="square" lIns="149695" tIns="74846" rIns="149695" bIns="74846" rtlCol="0">
            <a:spAutoFit/>
          </a:bodyPr>
          <a:lstStyle/>
          <a:p>
            <a:pPr defTabSz="1219170" fontAlgn="auto">
              <a:spcBef>
                <a:spcPts val="0"/>
              </a:spcBef>
              <a:spcAft>
                <a:spcPts val="0"/>
              </a:spcAft>
            </a:pPr>
            <a:r>
              <a:rPr lang="zh-CN" altLang="en-US" sz="2100" dirty="0">
                <a:solidFill>
                  <a:prstClr val="white"/>
                </a:solidFill>
                <a:latin typeface="微软雅黑" panose="020B0503020204020204" pitchFamily="34" charset="-122"/>
                <a:ea typeface="微软雅黑" panose="020B0503020204020204" pitchFamily="34" charset="-122"/>
              </a:rPr>
              <a:t>添加</a:t>
            </a:r>
            <a:endParaRPr lang="en-US" altLang="zh-CN" sz="2100" dirty="0">
              <a:solidFill>
                <a:prstClr val="white"/>
              </a:solidFill>
              <a:latin typeface="微软雅黑" panose="020B0503020204020204" pitchFamily="34" charset="-122"/>
              <a:ea typeface="微软雅黑" panose="020B0503020204020204" pitchFamily="34" charset="-122"/>
            </a:endParaRPr>
          </a:p>
          <a:p>
            <a:pPr defTabSz="1219170" fontAlgn="auto">
              <a:spcBef>
                <a:spcPts val="0"/>
              </a:spcBef>
              <a:spcAft>
                <a:spcPts val="0"/>
              </a:spcAft>
            </a:pPr>
            <a:r>
              <a:rPr lang="zh-CN" altLang="en-US" sz="2100" dirty="0">
                <a:solidFill>
                  <a:prstClr val="white"/>
                </a:solidFill>
                <a:latin typeface="微软雅黑" panose="020B0503020204020204" pitchFamily="34" charset="-122"/>
                <a:ea typeface="微软雅黑" panose="020B0503020204020204" pitchFamily="34" charset="-122"/>
              </a:rPr>
              <a:t>关键字</a:t>
            </a:r>
          </a:p>
        </p:txBody>
      </p:sp>
      <p:sp>
        <p:nvSpPr>
          <p:cNvPr id="72" name="TextBox 71"/>
          <p:cNvSpPr txBox="1"/>
          <p:nvPr/>
        </p:nvSpPr>
        <p:spPr>
          <a:xfrm>
            <a:off x="7727179" y="2722044"/>
            <a:ext cx="1187771" cy="797485"/>
          </a:xfrm>
          <a:prstGeom prst="rect">
            <a:avLst/>
          </a:prstGeom>
          <a:noFill/>
        </p:spPr>
        <p:txBody>
          <a:bodyPr wrap="square" lIns="149695" tIns="74846" rIns="149695" bIns="74846" rtlCol="0">
            <a:spAutoFit/>
          </a:bodyPr>
          <a:lstStyle/>
          <a:p>
            <a:pPr defTabSz="1219170" fontAlgn="auto">
              <a:spcBef>
                <a:spcPts val="0"/>
              </a:spcBef>
              <a:spcAft>
                <a:spcPts val="0"/>
              </a:spcAft>
            </a:pPr>
            <a:r>
              <a:rPr lang="zh-CN" altLang="en-US" sz="2100" dirty="0">
                <a:solidFill>
                  <a:prstClr val="white"/>
                </a:solidFill>
                <a:latin typeface="微软雅黑" panose="020B0503020204020204" pitchFamily="34" charset="-122"/>
                <a:ea typeface="微软雅黑" panose="020B0503020204020204" pitchFamily="34" charset="-122"/>
              </a:rPr>
              <a:t>添加</a:t>
            </a:r>
            <a:endParaRPr lang="en-US" altLang="zh-CN" sz="2100" dirty="0">
              <a:solidFill>
                <a:prstClr val="white"/>
              </a:solidFill>
              <a:latin typeface="微软雅黑" panose="020B0503020204020204" pitchFamily="34" charset="-122"/>
              <a:ea typeface="微软雅黑" panose="020B0503020204020204" pitchFamily="34" charset="-122"/>
            </a:endParaRPr>
          </a:p>
          <a:p>
            <a:pPr defTabSz="1219170" fontAlgn="auto">
              <a:spcBef>
                <a:spcPts val="0"/>
              </a:spcBef>
              <a:spcAft>
                <a:spcPts val="0"/>
              </a:spcAft>
            </a:pPr>
            <a:r>
              <a:rPr lang="zh-CN" altLang="en-US" sz="2100" dirty="0">
                <a:solidFill>
                  <a:prstClr val="white"/>
                </a:solidFill>
                <a:latin typeface="微软雅黑" panose="020B0503020204020204" pitchFamily="34" charset="-122"/>
                <a:ea typeface="微软雅黑" panose="020B0503020204020204" pitchFamily="34" charset="-122"/>
              </a:rPr>
              <a:t>关键字</a:t>
            </a:r>
          </a:p>
        </p:txBody>
      </p:sp>
      <p:sp>
        <p:nvSpPr>
          <p:cNvPr id="73" name="TextBox 72"/>
          <p:cNvSpPr txBox="1"/>
          <p:nvPr/>
        </p:nvSpPr>
        <p:spPr>
          <a:xfrm>
            <a:off x="8687161" y="4943177"/>
            <a:ext cx="1187771" cy="797485"/>
          </a:xfrm>
          <a:prstGeom prst="rect">
            <a:avLst/>
          </a:prstGeom>
          <a:noFill/>
        </p:spPr>
        <p:txBody>
          <a:bodyPr wrap="square" lIns="149695" tIns="74846" rIns="149695" bIns="74846" rtlCol="0">
            <a:spAutoFit/>
          </a:bodyPr>
          <a:lstStyle/>
          <a:p>
            <a:pPr defTabSz="1219170" fontAlgn="auto">
              <a:spcBef>
                <a:spcPts val="0"/>
              </a:spcBef>
              <a:spcAft>
                <a:spcPts val="0"/>
              </a:spcAft>
            </a:pPr>
            <a:r>
              <a:rPr lang="zh-CN" altLang="en-US" sz="2100" dirty="0">
                <a:solidFill>
                  <a:prstClr val="white"/>
                </a:solidFill>
                <a:latin typeface="微软雅黑" panose="020B0503020204020204" pitchFamily="34" charset="-122"/>
                <a:ea typeface="微软雅黑" panose="020B0503020204020204" pitchFamily="34" charset="-122"/>
              </a:rPr>
              <a:t>添加</a:t>
            </a:r>
            <a:endParaRPr lang="en-US" altLang="zh-CN" sz="2100" dirty="0">
              <a:solidFill>
                <a:prstClr val="white"/>
              </a:solidFill>
              <a:latin typeface="微软雅黑" panose="020B0503020204020204" pitchFamily="34" charset="-122"/>
              <a:ea typeface="微软雅黑" panose="020B0503020204020204" pitchFamily="34" charset="-122"/>
            </a:endParaRPr>
          </a:p>
          <a:p>
            <a:pPr defTabSz="1219170" fontAlgn="auto">
              <a:spcBef>
                <a:spcPts val="0"/>
              </a:spcBef>
              <a:spcAft>
                <a:spcPts val="0"/>
              </a:spcAft>
            </a:pPr>
            <a:r>
              <a:rPr lang="zh-CN" altLang="en-US" sz="2100" dirty="0">
                <a:solidFill>
                  <a:prstClr val="white"/>
                </a:solidFill>
                <a:latin typeface="微软雅黑" panose="020B0503020204020204" pitchFamily="34" charset="-122"/>
                <a:ea typeface="微软雅黑" panose="020B0503020204020204" pitchFamily="34" charset="-122"/>
              </a:rPr>
              <a:t>关键字</a:t>
            </a:r>
          </a:p>
        </p:txBody>
      </p:sp>
      <p:grpSp>
        <p:nvGrpSpPr>
          <p:cNvPr id="74" name="组合 73"/>
          <p:cNvGrpSpPr/>
          <p:nvPr/>
        </p:nvGrpSpPr>
        <p:grpSpPr>
          <a:xfrm>
            <a:off x="1007303" y="1413111"/>
            <a:ext cx="3884284" cy="500137"/>
            <a:chOff x="539552" y="1182027"/>
            <a:chExt cx="2913592" cy="375015"/>
          </a:xfrm>
        </p:grpSpPr>
        <p:sp>
          <p:nvSpPr>
            <p:cNvPr id="75" name="TextBox 74"/>
            <p:cNvSpPr txBox="1"/>
            <p:nvPr/>
          </p:nvSpPr>
          <p:spPr>
            <a:xfrm>
              <a:off x="728900" y="1182027"/>
              <a:ext cx="2724244" cy="375015"/>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pPr defTabSz="1219170" fontAlgn="auto">
                <a:spcBef>
                  <a:spcPts val="0"/>
                </a:spcBef>
                <a:spcAft>
                  <a:spcPts val="0"/>
                </a:spcAft>
              </a:pPr>
              <a:r>
                <a:rPr lang="zh-CN" altLang="en-US" b="0" dirty="0" smtClean="0">
                  <a:solidFill>
                    <a:prstClr val="black">
                      <a:lumMod val="65000"/>
                      <a:lumOff val="35000"/>
                    </a:prstClr>
                  </a:solidFill>
                </a:rPr>
                <a:t>设计师</a:t>
              </a:r>
              <a:r>
                <a:rPr lang="zh-CN" altLang="en-US" b="0" dirty="0">
                  <a:solidFill>
                    <a:prstClr val="black">
                      <a:lumMod val="65000"/>
                      <a:lumOff val="35000"/>
                    </a:prstClr>
                  </a:solidFill>
                </a:rPr>
                <a:t>原创作品，盗卖者将被追究相应的法律责任，请勿以身试法</a:t>
              </a:r>
              <a:r>
                <a:rPr lang="zh-CN" altLang="en-US" b="0" dirty="0" smtClean="0">
                  <a:solidFill>
                    <a:prstClr val="black">
                      <a:lumMod val="65000"/>
                      <a:lumOff val="35000"/>
                    </a:prstClr>
                  </a:solidFill>
                </a:rPr>
                <a:t>！设计师</a:t>
              </a:r>
              <a:r>
                <a:rPr lang="zh-CN" altLang="en-US" b="0" dirty="0">
                  <a:solidFill>
                    <a:prstClr val="black">
                      <a:lumMod val="65000"/>
                      <a:lumOff val="35000"/>
                    </a:prstClr>
                  </a:solidFill>
                </a:rPr>
                <a:t>原创作品，盗卖者将被追究相应的法律责任，请勿以身试法！</a:t>
              </a:r>
              <a:endParaRPr lang="en-US" altLang="zh-CN" b="0" dirty="0">
                <a:solidFill>
                  <a:prstClr val="black">
                    <a:lumMod val="65000"/>
                    <a:lumOff val="35000"/>
                  </a:prstClr>
                </a:solidFill>
              </a:endParaRPr>
            </a:p>
          </p:txBody>
        </p:sp>
        <p:sp>
          <p:nvSpPr>
            <p:cNvPr id="76" name="矩形 75"/>
            <p:cNvSpPr/>
            <p:nvPr/>
          </p:nvSpPr>
          <p:spPr>
            <a:xfrm>
              <a:off x="539552" y="1203485"/>
              <a:ext cx="120566" cy="12056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1219170" fontAlgn="auto">
                <a:spcBef>
                  <a:spcPts val="0"/>
                </a:spcBef>
                <a:spcAft>
                  <a:spcPts val="0"/>
                </a:spcAft>
              </a:pPr>
              <a:endParaRPr lang="zh-CN" altLang="en-US" sz="2400" b="0">
                <a:solidFill>
                  <a:prstClr val="white"/>
                </a:solidFill>
              </a:endParaRPr>
            </a:p>
          </p:txBody>
        </p:sp>
      </p:grpSp>
    </p:spTree>
    <p:extLst>
      <p:ext uri="{BB962C8B-B14F-4D97-AF65-F5344CB8AC3E}">
        <p14:creationId xmlns:p14="http://schemas.microsoft.com/office/powerpoint/2010/main" val="2762822117"/>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40"/>
                                        </p:tgtEl>
                                        <p:attrNameLst>
                                          <p:attrName>style.visibility</p:attrName>
                                        </p:attrNameLst>
                                      </p:cBhvr>
                                      <p:to>
                                        <p:strVal val="visible"/>
                                      </p:to>
                                    </p:set>
                                    <p:anim calcmode="lin" valueType="num">
                                      <p:cBhvr additive="base">
                                        <p:cTn id="7" dur="500" fill="hold"/>
                                        <p:tgtEl>
                                          <p:spTgt spid="40"/>
                                        </p:tgtEl>
                                        <p:attrNameLst>
                                          <p:attrName>ppt_x</p:attrName>
                                        </p:attrNameLst>
                                      </p:cBhvr>
                                      <p:tavLst>
                                        <p:tav tm="0">
                                          <p:val>
                                            <p:strVal val="#ppt_x"/>
                                          </p:val>
                                        </p:tav>
                                        <p:tav tm="100000">
                                          <p:val>
                                            <p:strVal val="#ppt_x"/>
                                          </p:val>
                                        </p:tav>
                                      </p:tavLst>
                                    </p:anim>
                                    <p:anim calcmode="lin" valueType="num">
                                      <p:cBhvr additive="base">
                                        <p:cTn id="8" dur="500" fill="hold"/>
                                        <p:tgtEl>
                                          <p:spTgt spid="40"/>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5"/>
                                        </p:tgtEl>
                                        <p:attrNameLst>
                                          <p:attrName>style.visibility</p:attrName>
                                        </p:attrNameLst>
                                      </p:cBhvr>
                                      <p:to>
                                        <p:strVal val="visible"/>
                                      </p:to>
                                    </p:set>
                                    <p:anim calcmode="lin" valueType="num">
                                      <p:cBhvr additive="base">
                                        <p:cTn id="11" dur="500" fill="hold"/>
                                        <p:tgtEl>
                                          <p:spTgt spid="35"/>
                                        </p:tgtEl>
                                        <p:attrNameLst>
                                          <p:attrName>ppt_x</p:attrName>
                                        </p:attrNameLst>
                                      </p:cBhvr>
                                      <p:tavLst>
                                        <p:tav tm="0">
                                          <p:val>
                                            <p:strVal val="#ppt_x"/>
                                          </p:val>
                                        </p:tav>
                                        <p:tav tm="100000">
                                          <p:val>
                                            <p:strVal val="#ppt_x"/>
                                          </p:val>
                                        </p:tav>
                                      </p:tavLst>
                                    </p:anim>
                                    <p:anim calcmode="lin" valueType="num">
                                      <p:cBhvr additive="base">
                                        <p:cTn id="12" dur="500" fill="hold"/>
                                        <p:tgtEl>
                                          <p:spTgt spid="35"/>
                                        </p:tgtEl>
                                        <p:attrNameLst>
                                          <p:attrName>ppt_y</p:attrName>
                                        </p:attrNameLst>
                                      </p:cBhvr>
                                      <p:tavLst>
                                        <p:tav tm="0">
                                          <p:val>
                                            <p:strVal val="1+#ppt_h/2"/>
                                          </p:val>
                                        </p:tav>
                                        <p:tav tm="100000">
                                          <p:val>
                                            <p:strVal val="#ppt_y"/>
                                          </p:val>
                                        </p:tav>
                                      </p:tavLst>
                                    </p:anim>
                                  </p:childTnLst>
                                </p:cTn>
                              </p:par>
                            </p:childTnLst>
                          </p:cTn>
                        </p:par>
                        <p:par>
                          <p:cTn id="13" fill="hold">
                            <p:stCondLst>
                              <p:cond delay="500"/>
                            </p:stCondLst>
                            <p:childTnLst>
                              <p:par>
                                <p:cTn id="14" presetID="53" presetClass="entr" presetSubtype="16" fill="hold" nodeType="afterEffect">
                                  <p:stCondLst>
                                    <p:cond delay="0"/>
                                  </p:stCondLst>
                                  <p:childTnLst>
                                    <p:set>
                                      <p:cBhvr>
                                        <p:cTn id="15" dur="1" fill="hold">
                                          <p:stCondLst>
                                            <p:cond delay="0"/>
                                          </p:stCondLst>
                                        </p:cTn>
                                        <p:tgtEl>
                                          <p:spTgt spid="28"/>
                                        </p:tgtEl>
                                        <p:attrNameLst>
                                          <p:attrName>style.visibility</p:attrName>
                                        </p:attrNameLst>
                                      </p:cBhvr>
                                      <p:to>
                                        <p:strVal val="visible"/>
                                      </p:to>
                                    </p:set>
                                    <p:anim calcmode="lin" valueType="num">
                                      <p:cBhvr>
                                        <p:cTn id="16" dur="500" fill="hold"/>
                                        <p:tgtEl>
                                          <p:spTgt spid="28"/>
                                        </p:tgtEl>
                                        <p:attrNameLst>
                                          <p:attrName>ppt_w</p:attrName>
                                        </p:attrNameLst>
                                      </p:cBhvr>
                                      <p:tavLst>
                                        <p:tav tm="0">
                                          <p:val>
                                            <p:fltVal val="0"/>
                                          </p:val>
                                        </p:tav>
                                        <p:tav tm="100000">
                                          <p:val>
                                            <p:strVal val="#ppt_w"/>
                                          </p:val>
                                        </p:tav>
                                      </p:tavLst>
                                    </p:anim>
                                    <p:anim calcmode="lin" valueType="num">
                                      <p:cBhvr>
                                        <p:cTn id="17" dur="500" fill="hold"/>
                                        <p:tgtEl>
                                          <p:spTgt spid="28"/>
                                        </p:tgtEl>
                                        <p:attrNameLst>
                                          <p:attrName>ppt_h</p:attrName>
                                        </p:attrNameLst>
                                      </p:cBhvr>
                                      <p:tavLst>
                                        <p:tav tm="0">
                                          <p:val>
                                            <p:fltVal val="0"/>
                                          </p:val>
                                        </p:tav>
                                        <p:tav tm="100000">
                                          <p:val>
                                            <p:strVal val="#ppt_h"/>
                                          </p:val>
                                        </p:tav>
                                      </p:tavLst>
                                    </p:anim>
                                    <p:animEffect transition="in" filter="fade">
                                      <p:cBhvr>
                                        <p:cTn id="18" dur="500"/>
                                        <p:tgtEl>
                                          <p:spTgt spid="28"/>
                                        </p:tgtEl>
                                      </p:cBhvr>
                                    </p:animEffect>
                                  </p:childTnLst>
                                </p:cTn>
                              </p:par>
                              <p:par>
                                <p:cTn id="19" presetID="53" presetClass="entr" presetSubtype="16" fill="hold" nodeType="withEffect">
                                  <p:stCondLst>
                                    <p:cond delay="0"/>
                                  </p:stCondLst>
                                  <p:childTnLst>
                                    <p:set>
                                      <p:cBhvr>
                                        <p:cTn id="20" dur="1" fill="hold">
                                          <p:stCondLst>
                                            <p:cond delay="0"/>
                                          </p:stCondLst>
                                        </p:cTn>
                                        <p:tgtEl>
                                          <p:spTgt spid="29"/>
                                        </p:tgtEl>
                                        <p:attrNameLst>
                                          <p:attrName>style.visibility</p:attrName>
                                        </p:attrNameLst>
                                      </p:cBhvr>
                                      <p:to>
                                        <p:strVal val="visible"/>
                                      </p:to>
                                    </p:set>
                                    <p:anim calcmode="lin" valueType="num">
                                      <p:cBhvr>
                                        <p:cTn id="21" dur="500" fill="hold"/>
                                        <p:tgtEl>
                                          <p:spTgt spid="29"/>
                                        </p:tgtEl>
                                        <p:attrNameLst>
                                          <p:attrName>ppt_w</p:attrName>
                                        </p:attrNameLst>
                                      </p:cBhvr>
                                      <p:tavLst>
                                        <p:tav tm="0">
                                          <p:val>
                                            <p:fltVal val="0"/>
                                          </p:val>
                                        </p:tav>
                                        <p:tav tm="100000">
                                          <p:val>
                                            <p:strVal val="#ppt_w"/>
                                          </p:val>
                                        </p:tav>
                                      </p:tavLst>
                                    </p:anim>
                                    <p:anim calcmode="lin" valueType="num">
                                      <p:cBhvr>
                                        <p:cTn id="22" dur="500" fill="hold"/>
                                        <p:tgtEl>
                                          <p:spTgt spid="29"/>
                                        </p:tgtEl>
                                        <p:attrNameLst>
                                          <p:attrName>ppt_h</p:attrName>
                                        </p:attrNameLst>
                                      </p:cBhvr>
                                      <p:tavLst>
                                        <p:tav tm="0">
                                          <p:val>
                                            <p:fltVal val="0"/>
                                          </p:val>
                                        </p:tav>
                                        <p:tav tm="100000">
                                          <p:val>
                                            <p:strVal val="#ppt_h"/>
                                          </p:val>
                                        </p:tav>
                                      </p:tavLst>
                                    </p:anim>
                                    <p:animEffect transition="in" filter="fade">
                                      <p:cBhvr>
                                        <p:cTn id="23" dur="500"/>
                                        <p:tgtEl>
                                          <p:spTgt spid="29"/>
                                        </p:tgtEl>
                                      </p:cBhvr>
                                    </p:animEffect>
                                  </p:childTnLst>
                                </p:cTn>
                              </p:par>
                              <p:par>
                                <p:cTn id="24" presetID="53" presetClass="entr" presetSubtype="16" fill="hold" nodeType="withEffect">
                                  <p:stCondLst>
                                    <p:cond delay="0"/>
                                  </p:stCondLst>
                                  <p:childTnLst>
                                    <p:set>
                                      <p:cBhvr>
                                        <p:cTn id="25" dur="1" fill="hold">
                                          <p:stCondLst>
                                            <p:cond delay="0"/>
                                          </p:stCondLst>
                                        </p:cTn>
                                        <p:tgtEl>
                                          <p:spTgt spid="30"/>
                                        </p:tgtEl>
                                        <p:attrNameLst>
                                          <p:attrName>style.visibility</p:attrName>
                                        </p:attrNameLst>
                                      </p:cBhvr>
                                      <p:to>
                                        <p:strVal val="visible"/>
                                      </p:to>
                                    </p:set>
                                    <p:anim calcmode="lin" valueType="num">
                                      <p:cBhvr>
                                        <p:cTn id="26" dur="500" fill="hold"/>
                                        <p:tgtEl>
                                          <p:spTgt spid="30"/>
                                        </p:tgtEl>
                                        <p:attrNameLst>
                                          <p:attrName>ppt_w</p:attrName>
                                        </p:attrNameLst>
                                      </p:cBhvr>
                                      <p:tavLst>
                                        <p:tav tm="0">
                                          <p:val>
                                            <p:fltVal val="0"/>
                                          </p:val>
                                        </p:tav>
                                        <p:tav tm="100000">
                                          <p:val>
                                            <p:strVal val="#ppt_w"/>
                                          </p:val>
                                        </p:tav>
                                      </p:tavLst>
                                    </p:anim>
                                    <p:anim calcmode="lin" valueType="num">
                                      <p:cBhvr>
                                        <p:cTn id="27" dur="500" fill="hold"/>
                                        <p:tgtEl>
                                          <p:spTgt spid="30"/>
                                        </p:tgtEl>
                                        <p:attrNameLst>
                                          <p:attrName>ppt_h</p:attrName>
                                        </p:attrNameLst>
                                      </p:cBhvr>
                                      <p:tavLst>
                                        <p:tav tm="0">
                                          <p:val>
                                            <p:fltVal val="0"/>
                                          </p:val>
                                        </p:tav>
                                        <p:tav tm="100000">
                                          <p:val>
                                            <p:strVal val="#ppt_h"/>
                                          </p:val>
                                        </p:tav>
                                      </p:tavLst>
                                    </p:anim>
                                    <p:animEffect transition="in" filter="fade">
                                      <p:cBhvr>
                                        <p:cTn id="28" dur="500"/>
                                        <p:tgtEl>
                                          <p:spTgt spid="30"/>
                                        </p:tgtEl>
                                      </p:cBhvr>
                                    </p:animEffect>
                                  </p:childTnLst>
                                </p:cTn>
                              </p:par>
                              <p:par>
                                <p:cTn id="29" presetID="53" presetClass="entr" presetSubtype="16" fill="hold" nodeType="withEffect">
                                  <p:stCondLst>
                                    <p:cond delay="0"/>
                                  </p:stCondLst>
                                  <p:childTnLst>
                                    <p:set>
                                      <p:cBhvr>
                                        <p:cTn id="30" dur="1" fill="hold">
                                          <p:stCondLst>
                                            <p:cond delay="0"/>
                                          </p:stCondLst>
                                        </p:cTn>
                                        <p:tgtEl>
                                          <p:spTgt spid="31"/>
                                        </p:tgtEl>
                                        <p:attrNameLst>
                                          <p:attrName>style.visibility</p:attrName>
                                        </p:attrNameLst>
                                      </p:cBhvr>
                                      <p:to>
                                        <p:strVal val="visible"/>
                                      </p:to>
                                    </p:set>
                                    <p:anim calcmode="lin" valueType="num">
                                      <p:cBhvr>
                                        <p:cTn id="31" dur="500" fill="hold"/>
                                        <p:tgtEl>
                                          <p:spTgt spid="31"/>
                                        </p:tgtEl>
                                        <p:attrNameLst>
                                          <p:attrName>ppt_w</p:attrName>
                                        </p:attrNameLst>
                                      </p:cBhvr>
                                      <p:tavLst>
                                        <p:tav tm="0">
                                          <p:val>
                                            <p:fltVal val="0"/>
                                          </p:val>
                                        </p:tav>
                                        <p:tav tm="100000">
                                          <p:val>
                                            <p:strVal val="#ppt_w"/>
                                          </p:val>
                                        </p:tav>
                                      </p:tavLst>
                                    </p:anim>
                                    <p:anim calcmode="lin" valueType="num">
                                      <p:cBhvr>
                                        <p:cTn id="32" dur="500" fill="hold"/>
                                        <p:tgtEl>
                                          <p:spTgt spid="31"/>
                                        </p:tgtEl>
                                        <p:attrNameLst>
                                          <p:attrName>ppt_h</p:attrName>
                                        </p:attrNameLst>
                                      </p:cBhvr>
                                      <p:tavLst>
                                        <p:tav tm="0">
                                          <p:val>
                                            <p:fltVal val="0"/>
                                          </p:val>
                                        </p:tav>
                                        <p:tav tm="100000">
                                          <p:val>
                                            <p:strVal val="#ppt_h"/>
                                          </p:val>
                                        </p:tav>
                                      </p:tavLst>
                                    </p:anim>
                                    <p:animEffect transition="in" filter="fade">
                                      <p:cBhvr>
                                        <p:cTn id="33" dur="500"/>
                                        <p:tgtEl>
                                          <p:spTgt spid="31"/>
                                        </p:tgtEl>
                                      </p:cBhvr>
                                    </p:animEffect>
                                  </p:childTnLst>
                                </p:cTn>
                              </p:par>
                              <p:par>
                                <p:cTn id="34" presetID="53" presetClass="entr" presetSubtype="16" fill="hold" nodeType="withEffect">
                                  <p:stCondLst>
                                    <p:cond delay="0"/>
                                  </p:stCondLst>
                                  <p:childTnLst>
                                    <p:set>
                                      <p:cBhvr>
                                        <p:cTn id="35" dur="1" fill="hold">
                                          <p:stCondLst>
                                            <p:cond delay="0"/>
                                          </p:stCondLst>
                                        </p:cTn>
                                        <p:tgtEl>
                                          <p:spTgt spid="32"/>
                                        </p:tgtEl>
                                        <p:attrNameLst>
                                          <p:attrName>style.visibility</p:attrName>
                                        </p:attrNameLst>
                                      </p:cBhvr>
                                      <p:to>
                                        <p:strVal val="visible"/>
                                      </p:to>
                                    </p:set>
                                    <p:anim calcmode="lin" valueType="num">
                                      <p:cBhvr>
                                        <p:cTn id="36" dur="500" fill="hold"/>
                                        <p:tgtEl>
                                          <p:spTgt spid="32"/>
                                        </p:tgtEl>
                                        <p:attrNameLst>
                                          <p:attrName>ppt_w</p:attrName>
                                        </p:attrNameLst>
                                      </p:cBhvr>
                                      <p:tavLst>
                                        <p:tav tm="0">
                                          <p:val>
                                            <p:fltVal val="0"/>
                                          </p:val>
                                        </p:tav>
                                        <p:tav tm="100000">
                                          <p:val>
                                            <p:strVal val="#ppt_w"/>
                                          </p:val>
                                        </p:tav>
                                      </p:tavLst>
                                    </p:anim>
                                    <p:anim calcmode="lin" valueType="num">
                                      <p:cBhvr>
                                        <p:cTn id="37" dur="500" fill="hold"/>
                                        <p:tgtEl>
                                          <p:spTgt spid="32"/>
                                        </p:tgtEl>
                                        <p:attrNameLst>
                                          <p:attrName>ppt_h</p:attrName>
                                        </p:attrNameLst>
                                      </p:cBhvr>
                                      <p:tavLst>
                                        <p:tav tm="0">
                                          <p:val>
                                            <p:fltVal val="0"/>
                                          </p:val>
                                        </p:tav>
                                        <p:tav tm="100000">
                                          <p:val>
                                            <p:strVal val="#ppt_h"/>
                                          </p:val>
                                        </p:tav>
                                      </p:tavLst>
                                    </p:anim>
                                    <p:animEffect transition="in" filter="fade">
                                      <p:cBhvr>
                                        <p:cTn id="38" dur="500"/>
                                        <p:tgtEl>
                                          <p:spTgt spid="32"/>
                                        </p:tgtEl>
                                      </p:cBhvr>
                                    </p:animEffect>
                                  </p:childTnLst>
                                </p:cTn>
                              </p:par>
                            </p:childTnLst>
                          </p:cTn>
                        </p:par>
                        <p:par>
                          <p:cTn id="39" fill="hold">
                            <p:stCondLst>
                              <p:cond delay="1000"/>
                            </p:stCondLst>
                            <p:childTnLst>
                              <p:par>
                                <p:cTn id="40" presetID="53" presetClass="entr" presetSubtype="16" fill="hold" grpId="0" nodeType="afterEffect">
                                  <p:stCondLst>
                                    <p:cond delay="0"/>
                                  </p:stCondLst>
                                  <p:childTnLst>
                                    <p:set>
                                      <p:cBhvr>
                                        <p:cTn id="41" dur="1" fill="hold">
                                          <p:stCondLst>
                                            <p:cond delay="0"/>
                                          </p:stCondLst>
                                        </p:cTn>
                                        <p:tgtEl>
                                          <p:spTgt spid="33"/>
                                        </p:tgtEl>
                                        <p:attrNameLst>
                                          <p:attrName>style.visibility</p:attrName>
                                        </p:attrNameLst>
                                      </p:cBhvr>
                                      <p:to>
                                        <p:strVal val="visible"/>
                                      </p:to>
                                    </p:set>
                                    <p:anim calcmode="lin" valueType="num">
                                      <p:cBhvr>
                                        <p:cTn id="42" dur="300" fill="hold"/>
                                        <p:tgtEl>
                                          <p:spTgt spid="33"/>
                                        </p:tgtEl>
                                        <p:attrNameLst>
                                          <p:attrName>ppt_w</p:attrName>
                                        </p:attrNameLst>
                                      </p:cBhvr>
                                      <p:tavLst>
                                        <p:tav tm="0">
                                          <p:val>
                                            <p:fltVal val="0"/>
                                          </p:val>
                                        </p:tav>
                                        <p:tav tm="100000">
                                          <p:val>
                                            <p:strVal val="#ppt_w"/>
                                          </p:val>
                                        </p:tav>
                                      </p:tavLst>
                                    </p:anim>
                                    <p:anim calcmode="lin" valueType="num">
                                      <p:cBhvr>
                                        <p:cTn id="43" dur="300" fill="hold"/>
                                        <p:tgtEl>
                                          <p:spTgt spid="33"/>
                                        </p:tgtEl>
                                        <p:attrNameLst>
                                          <p:attrName>ppt_h</p:attrName>
                                        </p:attrNameLst>
                                      </p:cBhvr>
                                      <p:tavLst>
                                        <p:tav tm="0">
                                          <p:val>
                                            <p:fltVal val="0"/>
                                          </p:val>
                                        </p:tav>
                                        <p:tav tm="100000">
                                          <p:val>
                                            <p:strVal val="#ppt_h"/>
                                          </p:val>
                                        </p:tav>
                                      </p:tavLst>
                                    </p:anim>
                                    <p:animEffect transition="in" filter="fade">
                                      <p:cBhvr>
                                        <p:cTn id="44" dur="300"/>
                                        <p:tgtEl>
                                          <p:spTgt spid="33"/>
                                        </p:tgtEl>
                                      </p:cBhvr>
                                    </p:animEffect>
                                  </p:childTnLst>
                                </p:cTn>
                              </p:par>
                              <p:par>
                                <p:cTn id="45" presetID="53" presetClass="entr" presetSubtype="16" fill="hold" grpId="0" nodeType="withEffect">
                                  <p:stCondLst>
                                    <p:cond delay="0"/>
                                  </p:stCondLst>
                                  <p:childTnLst>
                                    <p:set>
                                      <p:cBhvr>
                                        <p:cTn id="46" dur="1" fill="hold">
                                          <p:stCondLst>
                                            <p:cond delay="0"/>
                                          </p:stCondLst>
                                        </p:cTn>
                                        <p:tgtEl>
                                          <p:spTgt spid="34"/>
                                        </p:tgtEl>
                                        <p:attrNameLst>
                                          <p:attrName>style.visibility</p:attrName>
                                        </p:attrNameLst>
                                      </p:cBhvr>
                                      <p:to>
                                        <p:strVal val="visible"/>
                                      </p:to>
                                    </p:set>
                                    <p:anim calcmode="lin" valueType="num">
                                      <p:cBhvr>
                                        <p:cTn id="47" dur="500" fill="hold"/>
                                        <p:tgtEl>
                                          <p:spTgt spid="34"/>
                                        </p:tgtEl>
                                        <p:attrNameLst>
                                          <p:attrName>ppt_w</p:attrName>
                                        </p:attrNameLst>
                                      </p:cBhvr>
                                      <p:tavLst>
                                        <p:tav tm="0">
                                          <p:val>
                                            <p:fltVal val="0"/>
                                          </p:val>
                                        </p:tav>
                                        <p:tav tm="100000">
                                          <p:val>
                                            <p:strVal val="#ppt_w"/>
                                          </p:val>
                                        </p:tav>
                                      </p:tavLst>
                                    </p:anim>
                                    <p:anim calcmode="lin" valueType="num">
                                      <p:cBhvr>
                                        <p:cTn id="48" dur="500" fill="hold"/>
                                        <p:tgtEl>
                                          <p:spTgt spid="34"/>
                                        </p:tgtEl>
                                        <p:attrNameLst>
                                          <p:attrName>ppt_h</p:attrName>
                                        </p:attrNameLst>
                                      </p:cBhvr>
                                      <p:tavLst>
                                        <p:tav tm="0">
                                          <p:val>
                                            <p:fltVal val="0"/>
                                          </p:val>
                                        </p:tav>
                                        <p:tav tm="100000">
                                          <p:val>
                                            <p:strVal val="#ppt_h"/>
                                          </p:val>
                                        </p:tav>
                                      </p:tavLst>
                                    </p:anim>
                                    <p:animEffect transition="in" filter="fade">
                                      <p:cBhvr>
                                        <p:cTn id="49" dur="500"/>
                                        <p:tgtEl>
                                          <p:spTgt spid="34"/>
                                        </p:tgtEl>
                                      </p:cBhvr>
                                    </p:animEffect>
                                  </p:childTnLst>
                                </p:cTn>
                              </p:par>
                            </p:childTnLst>
                          </p:cTn>
                        </p:par>
                        <p:par>
                          <p:cTn id="50" fill="hold">
                            <p:stCondLst>
                              <p:cond delay="1500"/>
                            </p:stCondLst>
                            <p:childTnLst>
                              <p:par>
                                <p:cTn id="51" presetID="53" presetClass="entr" presetSubtype="16" fill="hold" grpId="0" nodeType="afterEffect">
                                  <p:stCondLst>
                                    <p:cond delay="0"/>
                                  </p:stCondLst>
                                  <p:childTnLst>
                                    <p:set>
                                      <p:cBhvr>
                                        <p:cTn id="52" dur="1" fill="hold">
                                          <p:stCondLst>
                                            <p:cond delay="0"/>
                                          </p:stCondLst>
                                        </p:cTn>
                                        <p:tgtEl>
                                          <p:spTgt spid="41"/>
                                        </p:tgtEl>
                                        <p:attrNameLst>
                                          <p:attrName>style.visibility</p:attrName>
                                        </p:attrNameLst>
                                      </p:cBhvr>
                                      <p:to>
                                        <p:strVal val="visible"/>
                                      </p:to>
                                    </p:set>
                                    <p:anim calcmode="lin" valueType="num">
                                      <p:cBhvr>
                                        <p:cTn id="53" dur="300" fill="hold"/>
                                        <p:tgtEl>
                                          <p:spTgt spid="41"/>
                                        </p:tgtEl>
                                        <p:attrNameLst>
                                          <p:attrName>ppt_w</p:attrName>
                                        </p:attrNameLst>
                                      </p:cBhvr>
                                      <p:tavLst>
                                        <p:tav tm="0">
                                          <p:val>
                                            <p:fltVal val="0"/>
                                          </p:val>
                                        </p:tav>
                                        <p:tav tm="100000">
                                          <p:val>
                                            <p:strVal val="#ppt_w"/>
                                          </p:val>
                                        </p:tav>
                                      </p:tavLst>
                                    </p:anim>
                                    <p:anim calcmode="lin" valueType="num">
                                      <p:cBhvr>
                                        <p:cTn id="54" dur="300" fill="hold"/>
                                        <p:tgtEl>
                                          <p:spTgt spid="41"/>
                                        </p:tgtEl>
                                        <p:attrNameLst>
                                          <p:attrName>ppt_h</p:attrName>
                                        </p:attrNameLst>
                                      </p:cBhvr>
                                      <p:tavLst>
                                        <p:tav tm="0">
                                          <p:val>
                                            <p:fltVal val="0"/>
                                          </p:val>
                                        </p:tav>
                                        <p:tav tm="100000">
                                          <p:val>
                                            <p:strVal val="#ppt_h"/>
                                          </p:val>
                                        </p:tav>
                                      </p:tavLst>
                                    </p:anim>
                                    <p:animEffect transition="in" filter="fade">
                                      <p:cBhvr>
                                        <p:cTn id="55" dur="300"/>
                                        <p:tgtEl>
                                          <p:spTgt spid="41"/>
                                        </p:tgtEl>
                                      </p:cBhvr>
                                    </p:animEffect>
                                  </p:childTnLst>
                                </p:cTn>
                              </p:par>
                              <p:par>
                                <p:cTn id="56" presetID="53" presetClass="entr" presetSubtype="16" fill="hold" grpId="0" nodeType="withEffect">
                                  <p:stCondLst>
                                    <p:cond delay="0"/>
                                  </p:stCondLst>
                                  <p:childTnLst>
                                    <p:set>
                                      <p:cBhvr>
                                        <p:cTn id="57" dur="1" fill="hold">
                                          <p:stCondLst>
                                            <p:cond delay="0"/>
                                          </p:stCondLst>
                                        </p:cTn>
                                        <p:tgtEl>
                                          <p:spTgt spid="70"/>
                                        </p:tgtEl>
                                        <p:attrNameLst>
                                          <p:attrName>style.visibility</p:attrName>
                                        </p:attrNameLst>
                                      </p:cBhvr>
                                      <p:to>
                                        <p:strVal val="visible"/>
                                      </p:to>
                                    </p:set>
                                    <p:anim calcmode="lin" valueType="num">
                                      <p:cBhvr>
                                        <p:cTn id="58" dur="500" fill="hold"/>
                                        <p:tgtEl>
                                          <p:spTgt spid="70"/>
                                        </p:tgtEl>
                                        <p:attrNameLst>
                                          <p:attrName>ppt_w</p:attrName>
                                        </p:attrNameLst>
                                      </p:cBhvr>
                                      <p:tavLst>
                                        <p:tav tm="0">
                                          <p:val>
                                            <p:fltVal val="0"/>
                                          </p:val>
                                        </p:tav>
                                        <p:tav tm="100000">
                                          <p:val>
                                            <p:strVal val="#ppt_w"/>
                                          </p:val>
                                        </p:tav>
                                      </p:tavLst>
                                    </p:anim>
                                    <p:anim calcmode="lin" valueType="num">
                                      <p:cBhvr>
                                        <p:cTn id="59" dur="500" fill="hold"/>
                                        <p:tgtEl>
                                          <p:spTgt spid="70"/>
                                        </p:tgtEl>
                                        <p:attrNameLst>
                                          <p:attrName>ppt_h</p:attrName>
                                        </p:attrNameLst>
                                      </p:cBhvr>
                                      <p:tavLst>
                                        <p:tav tm="0">
                                          <p:val>
                                            <p:fltVal val="0"/>
                                          </p:val>
                                        </p:tav>
                                        <p:tav tm="100000">
                                          <p:val>
                                            <p:strVal val="#ppt_h"/>
                                          </p:val>
                                        </p:tav>
                                      </p:tavLst>
                                    </p:anim>
                                    <p:animEffect transition="in" filter="fade">
                                      <p:cBhvr>
                                        <p:cTn id="60" dur="500"/>
                                        <p:tgtEl>
                                          <p:spTgt spid="70"/>
                                        </p:tgtEl>
                                      </p:cBhvr>
                                    </p:animEffect>
                                  </p:childTnLst>
                                </p:cTn>
                              </p:par>
                            </p:childTnLst>
                          </p:cTn>
                        </p:par>
                        <p:par>
                          <p:cTn id="61" fill="hold">
                            <p:stCondLst>
                              <p:cond delay="2000"/>
                            </p:stCondLst>
                            <p:childTnLst>
                              <p:par>
                                <p:cTn id="62" presetID="53" presetClass="entr" presetSubtype="16" fill="hold" grpId="0" nodeType="afterEffect">
                                  <p:stCondLst>
                                    <p:cond delay="0"/>
                                  </p:stCondLst>
                                  <p:childTnLst>
                                    <p:set>
                                      <p:cBhvr>
                                        <p:cTn id="63" dur="1" fill="hold">
                                          <p:stCondLst>
                                            <p:cond delay="0"/>
                                          </p:stCondLst>
                                        </p:cTn>
                                        <p:tgtEl>
                                          <p:spTgt spid="42"/>
                                        </p:tgtEl>
                                        <p:attrNameLst>
                                          <p:attrName>style.visibility</p:attrName>
                                        </p:attrNameLst>
                                      </p:cBhvr>
                                      <p:to>
                                        <p:strVal val="visible"/>
                                      </p:to>
                                    </p:set>
                                    <p:anim calcmode="lin" valueType="num">
                                      <p:cBhvr>
                                        <p:cTn id="64" dur="300" fill="hold"/>
                                        <p:tgtEl>
                                          <p:spTgt spid="42"/>
                                        </p:tgtEl>
                                        <p:attrNameLst>
                                          <p:attrName>ppt_w</p:attrName>
                                        </p:attrNameLst>
                                      </p:cBhvr>
                                      <p:tavLst>
                                        <p:tav tm="0">
                                          <p:val>
                                            <p:fltVal val="0"/>
                                          </p:val>
                                        </p:tav>
                                        <p:tav tm="100000">
                                          <p:val>
                                            <p:strVal val="#ppt_w"/>
                                          </p:val>
                                        </p:tav>
                                      </p:tavLst>
                                    </p:anim>
                                    <p:anim calcmode="lin" valueType="num">
                                      <p:cBhvr>
                                        <p:cTn id="65" dur="300" fill="hold"/>
                                        <p:tgtEl>
                                          <p:spTgt spid="42"/>
                                        </p:tgtEl>
                                        <p:attrNameLst>
                                          <p:attrName>ppt_h</p:attrName>
                                        </p:attrNameLst>
                                      </p:cBhvr>
                                      <p:tavLst>
                                        <p:tav tm="0">
                                          <p:val>
                                            <p:fltVal val="0"/>
                                          </p:val>
                                        </p:tav>
                                        <p:tav tm="100000">
                                          <p:val>
                                            <p:strVal val="#ppt_h"/>
                                          </p:val>
                                        </p:tav>
                                      </p:tavLst>
                                    </p:anim>
                                    <p:animEffect transition="in" filter="fade">
                                      <p:cBhvr>
                                        <p:cTn id="66" dur="300"/>
                                        <p:tgtEl>
                                          <p:spTgt spid="42"/>
                                        </p:tgtEl>
                                      </p:cBhvr>
                                    </p:animEffect>
                                  </p:childTnLst>
                                </p:cTn>
                              </p:par>
                              <p:par>
                                <p:cTn id="67" presetID="53" presetClass="entr" presetSubtype="16" fill="hold" grpId="0" nodeType="withEffect">
                                  <p:stCondLst>
                                    <p:cond delay="0"/>
                                  </p:stCondLst>
                                  <p:childTnLst>
                                    <p:set>
                                      <p:cBhvr>
                                        <p:cTn id="68" dur="1" fill="hold">
                                          <p:stCondLst>
                                            <p:cond delay="0"/>
                                          </p:stCondLst>
                                        </p:cTn>
                                        <p:tgtEl>
                                          <p:spTgt spid="71"/>
                                        </p:tgtEl>
                                        <p:attrNameLst>
                                          <p:attrName>style.visibility</p:attrName>
                                        </p:attrNameLst>
                                      </p:cBhvr>
                                      <p:to>
                                        <p:strVal val="visible"/>
                                      </p:to>
                                    </p:set>
                                    <p:anim calcmode="lin" valueType="num">
                                      <p:cBhvr>
                                        <p:cTn id="69" dur="500" fill="hold"/>
                                        <p:tgtEl>
                                          <p:spTgt spid="71"/>
                                        </p:tgtEl>
                                        <p:attrNameLst>
                                          <p:attrName>ppt_w</p:attrName>
                                        </p:attrNameLst>
                                      </p:cBhvr>
                                      <p:tavLst>
                                        <p:tav tm="0">
                                          <p:val>
                                            <p:fltVal val="0"/>
                                          </p:val>
                                        </p:tav>
                                        <p:tav tm="100000">
                                          <p:val>
                                            <p:strVal val="#ppt_w"/>
                                          </p:val>
                                        </p:tav>
                                      </p:tavLst>
                                    </p:anim>
                                    <p:anim calcmode="lin" valueType="num">
                                      <p:cBhvr>
                                        <p:cTn id="70" dur="500" fill="hold"/>
                                        <p:tgtEl>
                                          <p:spTgt spid="71"/>
                                        </p:tgtEl>
                                        <p:attrNameLst>
                                          <p:attrName>ppt_h</p:attrName>
                                        </p:attrNameLst>
                                      </p:cBhvr>
                                      <p:tavLst>
                                        <p:tav tm="0">
                                          <p:val>
                                            <p:fltVal val="0"/>
                                          </p:val>
                                        </p:tav>
                                        <p:tav tm="100000">
                                          <p:val>
                                            <p:strVal val="#ppt_h"/>
                                          </p:val>
                                        </p:tav>
                                      </p:tavLst>
                                    </p:anim>
                                    <p:animEffect transition="in" filter="fade">
                                      <p:cBhvr>
                                        <p:cTn id="71" dur="500"/>
                                        <p:tgtEl>
                                          <p:spTgt spid="71"/>
                                        </p:tgtEl>
                                      </p:cBhvr>
                                    </p:animEffect>
                                  </p:childTnLst>
                                </p:cTn>
                              </p:par>
                            </p:childTnLst>
                          </p:cTn>
                        </p:par>
                        <p:par>
                          <p:cTn id="72" fill="hold">
                            <p:stCondLst>
                              <p:cond delay="2500"/>
                            </p:stCondLst>
                            <p:childTnLst>
                              <p:par>
                                <p:cTn id="73" presetID="53" presetClass="entr" presetSubtype="16" fill="hold" grpId="0" nodeType="afterEffect">
                                  <p:stCondLst>
                                    <p:cond delay="0"/>
                                  </p:stCondLst>
                                  <p:childTnLst>
                                    <p:set>
                                      <p:cBhvr>
                                        <p:cTn id="74" dur="1" fill="hold">
                                          <p:stCondLst>
                                            <p:cond delay="0"/>
                                          </p:stCondLst>
                                        </p:cTn>
                                        <p:tgtEl>
                                          <p:spTgt spid="68"/>
                                        </p:tgtEl>
                                        <p:attrNameLst>
                                          <p:attrName>style.visibility</p:attrName>
                                        </p:attrNameLst>
                                      </p:cBhvr>
                                      <p:to>
                                        <p:strVal val="visible"/>
                                      </p:to>
                                    </p:set>
                                    <p:anim calcmode="lin" valueType="num">
                                      <p:cBhvr>
                                        <p:cTn id="75" dur="300" fill="hold"/>
                                        <p:tgtEl>
                                          <p:spTgt spid="68"/>
                                        </p:tgtEl>
                                        <p:attrNameLst>
                                          <p:attrName>ppt_w</p:attrName>
                                        </p:attrNameLst>
                                      </p:cBhvr>
                                      <p:tavLst>
                                        <p:tav tm="0">
                                          <p:val>
                                            <p:fltVal val="0"/>
                                          </p:val>
                                        </p:tav>
                                        <p:tav tm="100000">
                                          <p:val>
                                            <p:strVal val="#ppt_w"/>
                                          </p:val>
                                        </p:tav>
                                      </p:tavLst>
                                    </p:anim>
                                    <p:anim calcmode="lin" valueType="num">
                                      <p:cBhvr>
                                        <p:cTn id="76" dur="300" fill="hold"/>
                                        <p:tgtEl>
                                          <p:spTgt spid="68"/>
                                        </p:tgtEl>
                                        <p:attrNameLst>
                                          <p:attrName>ppt_h</p:attrName>
                                        </p:attrNameLst>
                                      </p:cBhvr>
                                      <p:tavLst>
                                        <p:tav tm="0">
                                          <p:val>
                                            <p:fltVal val="0"/>
                                          </p:val>
                                        </p:tav>
                                        <p:tav tm="100000">
                                          <p:val>
                                            <p:strVal val="#ppt_h"/>
                                          </p:val>
                                        </p:tav>
                                      </p:tavLst>
                                    </p:anim>
                                    <p:animEffect transition="in" filter="fade">
                                      <p:cBhvr>
                                        <p:cTn id="77" dur="300"/>
                                        <p:tgtEl>
                                          <p:spTgt spid="68"/>
                                        </p:tgtEl>
                                      </p:cBhvr>
                                    </p:animEffect>
                                  </p:childTnLst>
                                </p:cTn>
                              </p:par>
                              <p:par>
                                <p:cTn id="78" presetID="53" presetClass="entr" presetSubtype="16" fill="hold" grpId="0" nodeType="withEffect">
                                  <p:stCondLst>
                                    <p:cond delay="0"/>
                                  </p:stCondLst>
                                  <p:childTnLst>
                                    <p:set>
                                      <p:cBhvr>
                                        <p:cTn id="79" dur="1" fill="hold">
                                          <p:stCondLst>
                                            <p:cond delay="0"/>
                                          </p:stCondLst>
                                        </p:cTn>
                                        <p:tgtEl>
                                          <p:spTgt spid="72"/>
                                        </p:tgtEl>
                                        <p:attrNameLst>
                                          <p:attrName>style.visibility</p:attrName>
                                        </p:attrNameLst>
                                      </p:cBhvr>
                                      <p:to>
                                        <p:strVal val="visible"/>
                                      </p:to>
                                    </p:set>
                                    <p:anim calcmode="lin" valueType="num">
                                      <p:cBhvr>
                                        <p:cTn id="80" dur="500" fill="hold"/>
                                        <p:tgtEl>
                                          <p:spTgt spid="72"/>
                                        </p:tgtEl>
                                        <p:attrNameLst>
                                          <p:attrName>ppt_w</p:attrName>
                                        </p:attrNameLst>
                                      </p:cBhvr>
                                      <p:tavLst>
                                        <p:tav tm="0">
                                          <p:val>
                                            <p:fltVal val="0"/>
                                          </p:val>
                                        </p:tav>
                                        <p:tav tm="100000">
                                          <p:val>
                                            <p:strVal val="#ppt_w"/>
                                          </p:val>
                                        </p:tav>
                                      </p:tavLst>
                                    </p:anim>
                                    <p:anim calcmode="lin" valueType="num">
                                      <p:cBhvr>
                                        <p:cTn id="81" dur="500" fill="hold"/>
                                        <p:tgtEl>
                                          <p:spTgt spid="72"/>
                                        </p:tgtEl>
                                        <p:attrNameLst>
                                          <p:attrName>ppt_h</p:attrName>
                                        </p:attrNameLst>
                                      </p:cBhvr>
                                      <p:tavLst>
                                        <p:tav tm="0">
                                          <p:val>
                                            <p:fltVal val="0"/>
                                          </p:val>
                                        </p:tav>
                                        <p:tav tm="100000">
                                          <p:val>
                                            <p:strVal val="#ppt_h"/>
                                          </p:val>
                                        </p:tav>
                                      </p:tavLst>
                                    </p:anim>
                                    <p:animEffect transition="in" filter="fade">
                                      <p:cBhvr>
                                        <p:cTn id="82" dur="500"/>
                                        <p:tgtEl>
                                          <p:spTgt spid="72"/>
                                        </p:tgtEl>
                                      </p:cBhvr>
                                    </p:animEffect>
                                  </p:childTnLst>
                                </p:cTn>
                              </p:par>
                            </p:childTnLst>
                          </p:cTn>
                        </p:par>
                        <p:par>
                          <p:cTn id="83" fill="hold">
                            <p:stCondLst>
                              <p:cond delay="3000"/>
                            </p:stCondLst>
                            <p:childTnLst>
                              <p:par>
                                <p:cTn id="84" presetID="53" presetClass="entr" presetSubtype="16" fill="hold" grpId="0" nodeType="afterEffect">
                                  <p:stCondLst>
                                    <p:cond delay="0"/>
                                  </p:stCondLst>
                                  <p:childTnLst>
                                    <p:set>
                                      <p:cBhvr>
                                        <p:cTn id="85" dur="1" fill="hold">
                                          <p:stCondLst>
                                            <p:cond delay="0"/>
                                          </p:stCondLst>
                                        </p:cTn>
                                        <p:tgtEl>
                                          <p:spTgt spid="69"/>
                                        </p:tgtEl>
                                        <p:attrNameLst>
                                          <p:attrName>style.visibility</p:attrName>
                                        </p:attrNameLst>
                                      </p:cBhvr>
                                      <p:to>
                                        <p:strVal val="visible"/>
                                      </p:to>
                                    </p:set>
                                    <p:anim calcmode="lin" valueType="num">
                                      <p:cBhvr>
                                        <p:cTn id="86" dur="300" fill="hold"/>
                                        <p:tgtEl>
                                          <p:spTgt spid="69"/>
                                        </p:tgtEl>
                                        <p:attrNameLst>
                                          <p:attrName>ppt_w</p:attrName>
                                        </p:attrNameLst>
                                      </p:cBhvr>
                                      <p:tavLst>
                                        <p:tav tm="0">
                                          <p:val>
                                            <p:fltVal val="0"/>
                                          </p:val>
                                        </p:tav>
                                        <p:tav tm="100000">
                                          <p:val>
                                            <p:strVal val="#ppt_w"/>
                                          </p:val>
                                        </p:tav>
                                      </p:tavLst>
                                    </p:anim>
                                    <p:anim calcmode="lin" valueType="num">
                                      <p:cBhvr>
                                        <p:cTn id="87" dur="300" fill="hold"/>
                                        <p:tgtEl>
                                          <p:spTgt spid="69"/>
                                        </p:tgtEl>
                                        <p:attrNameLst>
                                          <p:attrName>ppt_h</p:attrName>
                                        </p:attrNameLst>
                                      </p:cBhvr>
                                      <p:tavLst>
                                        <p:tav tm="0">
                                          <p:val>
                                            <p:fltVal val="0"/>
                                          </p:val>
                                        </p:tav>
                                        <p:tav tm="100000">
                                          <p:val>
                                            <p:strVal val="#ppt_h"/>
                                          </p:val>
                                        </p:tav>
                                      </p:tavLst>
                                    </p:anim>
                                    <p:animEffect transition="in" filter="fade">
                                      <p:cBhvr>
                                        <p:cTn id="88" dur="300"/>
                                        <p:tgtEl>
                                          <p:spTgt spid="69"/>
                                        </p:tgtEl>
                                      </p:cBhvr>
                                    </p:animEffect>
                                  </p:childTnLst>
                                </p:cTn>
                              </p:par>
                              <p:par>
                                <p:cTn id="89" presetID="53" presetClass="entr" presetSubtype="16" fill="hold" grpId="0" nodeType="withEffect">
                                  <p:stCondLst>
                                    <p:cond delay="0"/>
                                  </p:stCondLst>
                                  <p:childTnLst>
                                    <p:set>
                                      <p:cBhvr>
                                        <p:cTn id="90" dur="1" fill="hold">
                                          <p:stCondLst>
                                            <p:cond delay="0"/>
                                          </p:stCondLst>
                                        </p:cTn>
                                        <p:tgtEl>
                                          <p:spTgt spid="73"/>
                                        </p:tgtEl>
                                        <p:attrNameLst>
                                          <p:attrName>style.visibility</p:attrName>
                                        </p:attrNameLst>
                                      </p:cBhvr>
                                      <p:to>
                                        <p:strVal val="visible"/>
                                      </p:to>
                                    </p:set>
                                    <p:anim calcmode="lin" valueType="num">
                                      <p:cBhvr>
                                        <p:cTn id="91" dur="500" fill="hold"/>
                                        <p:tgtEl>
                                          <p:spTgt spid="73"/>
                                        </p:tgtEl>
                                        <p:attrNameLst>
                                          <p:attrName>ppt_w</p:attrName>
                                        </p:attrNameLst>
                                      </p:cBhvr>
                                      <p:tavLst>
                                        <p:tav tm="0">
                                          <p:val>
                                            <p:fltVal val="0"/>
                                          </p:val>
                                        </p:tav>
                                        <p:tav tm="100000">
                                          <p:val>
                                            <p:strVal val="#ppt_w"/>
                                          </p:val>
                                        </p:tav>
                                      </p:tavLst>
                                    </p:anim>
                                    <p:anim calcmode="lin" valueType="num">
                                      <p:cBhvr>
                                        <p:cTn id="92" dur="500" fill="hold"/>
                                        <p:tgtEl>
                                          <p:spTgt spid="73"/>
                                        </p:tgtEl>
                                        <p:attrNameLst>
                                          <p:attrName>ppt_h</p:attrName>
                                        </p:attrNameLst>
                                      </p:cBhvr>
                                      <p:tavLst>
                                        <p:tav tm="0">
                                          <p:val>
                                            <p:fltVal val="0"/>
                                          </p:val>
                                        </p:tav>
                                        <p:tav tm="100000">
                                          <p:val>
                                            <p:strVal val="#ppt_h"/>
                                          </p:val>
                                        </p:tav>
                                      </p:tavLst>
                                    </p:anim>
                                    <p:animEffect transition="in" filter="fade">
                                      <p:cBhvr>
                                        <p:cTn id="93" dur="500"/>
                                        <p:tgtEl>
                                          <p:spTgt spid="73"/>
                                        </p:tgtEl>
                                      </p:cBhvr>
                                    </p:animEffect>
                                  </p:childTnLst>
                                </p:cTn>
                              </p:par>
                            </p:childTnLst>
                          </p:cTn>
                        </p:par>
                        <p:par>
                          <p:cTn id="94" fill="hold">
                            <p:stCondLst>
                              <p:cond delay="3500"/>
                            </p:stCondLst>
                            <p:childTnLst>
                              <p:par>
                                <p:cTn id="95" presetID="22" presetClass="entr" presetSubtype="8" fill="hold" nodeType="afterEffect">
                                  <p:stCondLst>
                                    <p:cond delay="0"/>
                                  </p:stCondLst>
                                  <p:childTnLst>
                                    <p:set>
                                      <p:cBhvr>
                                        <p:cTn id="96" dur="1" fill="hold">
                                          <p:stCondLst>
                                            <p:cond delay="0"/>
                                          </p:stCondLst>
                                        </p:cTn>
                                        <p:tgtEl>
                                          <p:spTgt spid="74"/>
                                        </p:tgtEl>
                                        <p:attrNameLst>
                                          <p:attrName>style.visibility</p:attrName>
                                        </p:attrNameLst>
                                      </p:cBhvr>
                                      <p:to>
                                        <p:strVal val="visible"/>
                                      </p:to>
                                    </p:set>
                                    <p:animEffect transition="in" filter="wipe(left)">
                                      <p:cBhvr>
                                        <p:cTn id="97" dur="500"/>
                                        <p:tgtEl>
                                          <p:spTgt spid="7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animBg="1"/>
      <p:bldP spid="34" grpId="0"/>
      <p:bldP spid="40" grpId="0"/>
      <p:bldP spid="41" grpId="0" animBg="1"/>
      <p:bldP spid="42" grpId="0" animBg="1"/>
      <p:bldP spid="68" grpId="0" animBg="1"/>
      <p:bldP spid="69" grpId="0" animBg="1"/>
      <p:bldP spid="70" grpId="0"/>
      <p:bldP spid="71" grpId="0"/>
      <p:bldP spid="72" grpId="0"/>
      <p:bldP spid="73"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Text Placeholder 4"/>
          <p:cNvSpPr txBox="1">
            <a:spLocks/>
          </p:cNvSpPr>
          <p:nvPr/>
        </p:nvSpPr>
        <p:spPr>
          <a:xfrm>
            <a:off x="815311" y="462473"/>
            <a:ext cx="3007989" cy="662532"/>
          </a:xfrm>
          <a:prstGeom prst="rect">
            <a:avLst/>
          </a:prstGeom>
        </p:spPr>
        <p:txBody>
          <a:bodyPr lIns="121917" tIns="60958" rIns="121917" bIns="60958"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fontAlgn="auto">
              <a:spcAft>
                <a:spcPts val="0"/>
              </a:spcAft>
              <a:buFont typeface="Arial" pitchFamily="34" charset="0"/>
              <a:buNone/>
            </a:pPr>
            <a:r>
              <a:rPr lang="zh-CN" altLang="en-US" dirty="0">
                <a:solidFill>
                  <a:prstClr val="black">
                    <a:lumMod val="65000"/>
                    <a:lumOff val="35000"/>
                  </a:prstClr>
                </a:solidFill>
                <a:latin typeface="微软雅黑" panose="020B0503020204020204" pitchFamily="34" charset="-122"/>
                <a:ea typeface="微软雅黑" panose="020B0503020204020204" pitchFamily="34" charset="-122"/>
              </a:rPr>
              <a:t>目录</a:t>
            </a:r>
            <a:r>
              <a:rPr lang="en-US" altLang="zh-CN" dirty="0">
                <a:solidFill>
                  <a:prstClr val="black">
                    <a:lumMod val="65000"/>
                    <a:lumOff val="35000"/>
                  </a:prstClr>
                </a:solidFill>
                <a:latin typeface="微软雅黑" panose="020B0503020204020204" pitchFamily="34" charset="-122"/>
                <a:ea typeface="微软雅黑" panose="020B0503020204020204" pitchFamily="34" charset="-122"/>
              </a:rPr>
              <a:t>/</a:t>
            </a:r>
            <a:r>
              <a:rPr lang="en-US" altLang="zh-CN" sz="1900" dirty="0">
                <a:solidFill>
                  <a:prstClr val="black">
                    <a:lumMod val="65000"/>
                    <a:lumOff val="35000"/>
                  </a:prstClr>
                </a:solidFill>
                <a:latin typeface="微软雅黑" panose="020B0503020204020204" pitchFamily="34" charset="-122"/>
                <a:ea typeface="微软雅黑" panose="020B0503020204020204" pitchFamily="34" charset="-122"/>
              </a:rPr>
              <a:t>Contents</a:t>
            </a:r>
            <a:endParaRPr lang="en-GB" sz="1900" dirty="0">
              <a:solidFill>
                <a:prstClr val="black">
                  <a:lumMod val="65000"/>
                  <a:lumOff val="35000"/>
                </a:prstClr>
              </a:solidFill>
              <a:latin typeface="微软雅黑" panose="020B0503020204020204" pitchFamily="34" charset="-122"/>
              <a:ea typeface="微软雅黑" panose="020B0503020204020204" pitchFamily="34" charset="-122"/>
            </a:endParaRPr>
          </a:p>
        </p:txBody>
      </p:sp>
      <p:cxnSp>
        <p:nvCxnSpPr>
          <p:cNvPr id="23" name="直接连接符 22"/>
          <p:cNvCxnSpPr/>
          <p:nvPr/>
        </p:nvCxnSpPr>
        <p:spPr>
          <a:xfrm>
            <a:off x="984637" y="1125004"/>
            <a:ext cx="10198476"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28" name="Freeform 81"/>
          <p:cNvSpPr>
            <a:spLocks/>
          </p:cNvSpPr>
          <p:nvPr/>
        </p:nvSpPr>
        <p:spPr bwMode="auto">
          <a:xfrm>
            <a:off x="2205454" y="2734362"/>
            <a:ext cx="7737355" cy="2237901"/>
          </a:xfrm>
          <a:custGeom>
            <a:avLst/>
            <a:gdLst>
              <a:gd name="T0" fmla="*/ 0 w 5049"/>
              <a:gd name="T1" fmla="*/ 1263 h 1460"/>
              <a:gd name="T2" fmla="*/ 1159 w 5049"/>
              <a:gd name="T3" fmla="*/ 48 h 1460"/>
              <a:gd name="T4" fmla="*/ 2611 w 5049"/>
              <a:gd name="T5" fmla="*/ 1263 h 1460"/>
              <a:gd name="T6" fmla="*/ 2611 w 5049"/>
              <a:gd name="T7" fmla="*/ 1227 h 1460"/>
              <a:gd name="T8" fmla="*/ 3888 w 5049"/>
              <a:gd name="T9" fmla="*/ 15 h 1460"/>
              <a:gd name="T10" fmla="*/ 5049 w 5049"/>
              <a:gd name="T11" fmla="*/ 1138 h 1460"/>
            </a:gdLst>
            <a:ahLst/>
            <a:cxnLst>
              <a:cxn ang="0">
                <a:pos x="T0" y="T1"/>
              </a:cxn>
              <a:cxn ang="0">
                <a:pos x="T2" y="T3"/>
              </a:cxn>
              <a:cxn ang="0">
                <a:pos x="T4" y="T5"/>
              </a:cxn>
              <a:cxn ang="0">
                <a:pos x="T6" y="T7"/>
              </a:cxn>
              <a:cxn ang="0">
                <a:pos x="T8" y="T9"/>
              </a:cxn>
              <a:cxn ang="0">
                <a:pos x="T10" y="T11"/>
              </a:cxn>
            </a:cxnLst>
            <a:rect l="0" t="0" r="r" b="b"/>
            <a:pathLst>
              <a:path w="5049" h="1460">
                <a:moveTo>
                  <a:pt x="0" y="1263"/>
                </a:moveTo>
                <a:cubicBezTo>
                  <a:pt x="192" y="1062"/>
                  <a:pt x="724" y="48"/>
                  <a:pt x="1159" y="48"/>
                </a:cubicBezTo>
                <a:cubicBezTo>
                  <a:pt x="1594" y="48"/>
                  <a:pt x="2369" y="1066"/>
                  <a:pt x="2611" y="1263"/>
                </a:cubicBezTo>
                <a:cubicBezTo>
                  <a:pt x="2853" y="1460"/>
                  <a:pt x="2398" y="1435"/>
                  <a:pt x="2611" y="1227"/>
                </a:cubicBezTo>
                <a:cubicBezTo>
                  <a:pt x="2824" y="1019"/>
                  <a:pt x="3482" y="30"/>
                  <a:pt x="3888" y="15"/>
                </a:cubicBezTo>
                <a:cubicBezTo>
                  <a:pt x="4294" y="0"/>
                  <a:pt x="4807" y="904"/>
                  <a:pt x="5049" y="1138"/>
                </a:cubicBezTo>
              </a:path>
            </a:pathLst>
          </a:custGeom>
          <a:noFill/>
          <a:ln w="50800">
            <a:solidFill>
              <a:schemeClr val="tx1">
                <a:lumMod val="75000"/>
                <a:lumOff val="25000"/>
              </a:schemeClr>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438" tIns="45719" rIns="91438" bIns="45719"/>
          <a:lstStyle/>
          <a:p>
            <a:pPr algn="l" defTabSz="1219170" fontAlgn="auto">
              <a:spcBef>
                <a:spcPts val="0"/>
              </a:spcBef>
              <a:spcAft>
                <a:spcPts val="0"/>
              </a:spcAft>
            </a:pPr>
            <a:endParaRPr lang="zh-CN" altLang="en-US" sz="2400" b="0">
              <a:solidFill>
                <a:prstClr val="black"/>
              </a:solidFill>
              <a:latin typeface="微软雅黑" panose="020B0503020204020204" pitchFamily="34" charset="-122"/>
              <a:ea typeface="微软雅黑" panose="020B0503020204020204" pitchFamily="34" charset="-122"/>
            </a:endParaRPr>
          </a:p>
        </p:txBody>
      </p:sp>
      <p:grpSp>
        <p:nvGrpSpPr>
          <p:cNvPr id="11" name="组合 10"/>
          <p:cNvGrpSpPr/>
          <p:nvPr/>
        </p:nvGrpSpPr>
        <p:grpSpPr>
          <a:xfrm>
            <a:off x="1199303" y="2915227"/>
            <a:ext cx="1806762" cy="636806"/>
            <a:chOff x="899592" y="2185916"/>
            <a:chExt cx="1355247" cy="477494"/>
          </a:xfrm>
        </p:grpSpPr>
        <p:sp>
          <p:nvSpPr>
            <p:cNvPr id="34" name="Text Box 16"/>
            <p:cNvSpPr txBox="1">
              <a:spLocks noChangeArrowheads="1"/>
            </p:cNvSpPr>
            <p:nvPr/>
          </p:nvSpPr>
          <p:spPr bwMode="auto">
            <a:xfrm>
              <a:off x="899592" y="2185916"/>
              <a:ext cx="1355247" cy="3288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68580" tIns="34290" rIns="68580" bIns="34290">
              <a:spAutoFit/>
            </a:bodyPr>
            <a:lstStyle/>
            <a:p>
              <a:pPr defTabSz="1219170" fontAlgn="auto">
                <a:spcBef>
                  <a:spcPts val="0"/>
                </a:spcBef>
                <a:spcAft>
                  <a:spcPts val="0"/>
                </a:spcAft>
              </a:pPr>
              <a:r>
                <a:rPr lang="zh-CN" altLang="en-US" sz="2400" b="0" dirty="0" smtClean="0">
                  <a:solidFill>
                    <a:prstClr val="black">
                      <a:lumMod val="75000"/>
                      <a:lumOff val="25000"/>
                    </a:prstClr>
                  </a:solidFill>
                  <a:latin typeface="微软雅黑" panose="020B0503020204020204" pitchFamily="34" charset="-122"/>
                  <a:ea typeface="微软雅黑" panose="020B0503020204020204" pitchFamily="34" charset="-122"/>
                </a:rPr>
                <a:t>工作概述</a:t>
              </a:r>
              <a:endParaRPr lang="zh-CN" altLang="en-US" sz="2400" b="0" dirty="0">
                <a:solidFill>
                  <a:prstClr val="black">
                    <a:lumMod val="75000"/>
                    <a:lumOff val="25000"/>
                  </a:prstClr>
                </a:solidFill>
                <a:latin typeface="微软雅黑" panose="020B0503020204020204" pitchFamily="34" charset="-122"/>
                <a:ea typeface="微软雅黑" panose="020B0503020204020204" pitchFamily="34" charset="-122"/>
              </a:endParaRPr>
            </a:p>
          </p:txBody>
        </p:sp>
        <p:sp>
          <p:nvSpPr>
            <p:cNvPr id="35" name="Text Box 17"/>
            <p:cNvSpPr txBox="1">
              <a:spLocks noChangeArrowheads="1"/>
            </p:cNvSpPr>
            <p:nvPr/>
          </p:nvSpPr>
          <p:spPr bwMode="auto">
            <a:xfrm>
              <a:off x="1082881" y="2473017"/>
              <a:ext cx="988668" cy="19039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68580" tIns="34290" rIns="68580" bIns="34290">
              <a:spAutoFit/>
            </a:bodyPr>
            <a:lstStyle/>
            <a:p>
              <a:pPr defTabSz="1219170" fontAlgn="auto">
                <a:spcBef>
                  <a:spcPts val="0"/>
                </a:spcBef>
                <a:spcAft>
                  <a:spcPts val="0"/>
                </a:spcAft>
              </a:pPr>
              <a:r>
                <a:rPr lang="en-US" altLang="zh-CN" sz="1200" b="0" dirty="0">
                  <a:solidFill>
                    <a:prstClr val="black">
                      <a:lumMod val="75000"/>
                      <a:lumOff val="25000"/>
                    </a:prstClr>
                  </a:solidFill>
                  <a:latin typeface="微软雅黑" panose="020B0503020204020204" pitchFamily="34" charset="-122"/>
                  <a:ea typeface="微软雅黑" panose="020B0503020204020204" pitchFamily="34" charset="-122"/>
                </a:rPr>
                <a:t>Work content</a:t>
              </a:r>
              <a:endParaRPr lang="zh-CN" altLang="en-US" sz="1200" b="0" dirty="0">
                <a:solidFill>
                  <a:prstClr val="black">
                    <a:lumMod val="75000"/>
                    <a:lumOff val="25000"/>
                  </a:prstClr>
                </a:solidFill>
                <a:latin typeface="微软雅黑" panose="020B0503020204020204" pitchFamily="34" charset="-122"/>
                <a:ea typeface="微软雅黑" panose="020B0503020204020204" pitchFamily="34" charset="-122"/>
              </a:endParaRPr>
            </a:p>
          </p:txBody>
        </p:sp>
      </p:grpSp>
      <p:grpSp>
        <p:nvGrpSpPr>
          <p:cNvPr id="12" name="组合 11"/>
          <p:cNvGrpSpPr/>
          <p:nvPr/>
        </p:nvGrpSpPr>
        <p:grpSpPr>
          <a:xfrm>
            <a:off x="3356327" y="3943741"/>
            <a:ext cx="1483264" cy="633740"/>
            <a:chOff x="2517572" y="2957122"/>
            <a:chExt cx="1112593" cy="475195"/>
          </a:xfrm>
        </p:grpSpPr>
        <p:sp>
          <p:nvSpPr>
            <p:cNvPr id="36" name="Text Box 38"/>
            <p:cNvSpPr txBox="1">
              <a:spLocks noChangeArrowheads="1"/>
            </p:cNvSpPr>
            <p:nvPr/>
          </p:nvSpPr>
          <p:spPr bwMode="auto">
            <a:xfrm>
              <a:off x="2535333" y="2957122"/>
              <a:ext cx="1077071" cy="3288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68580" tIns="34290" rIns="68580" bIns="34290">
              <a:spAutoFit/>
            </a:bodyPr>
            <a:lstStyle/>
            <a:p>
              <a:pPr defTabSz="1219170" fontAlgn="auto">
                <a:spcBef>
                  <a:spcPts val="0"/>
                </a:spcBef>
                <a:spcAft>
                  <a:spcPts val="0"/>
                </a:spcAft>
              </a:pPr>
              <a:r>
                <a:rPr lang="zh-CN" altLang="en-US" sz="2400" b="0" dirty="0" smtClean="0">
                  <a:solidFill>
                    <a:prstClr val="black">
                      <a:lumMod val="75000"/>
                      <a:lumOff val="25000"/>
                    </a:prstClr>
                  </a:solidFill>
                  <a:latin typeface="微软雅黑" panose="020B0503020204020204" pitchFamily="34" charset="-122"/>
                  <a:ea typeface="微软雅黑" panose="020B0503020204020204" pitchFamily="34" charset="-122"/>
                </a:rPr>
                <a:t>完成情况</a:t>
              </a:r>
              <a:endParaRPr lang="zh-CN" altLang="en-US" sz="2400" b="0" dirty="0">
                <a:solidFill>
                  <a:prstClr val="black">
                    <a:lumMod val="75000"/>
                    <a:lumOff val="25000"/>
                  </a:prstClr>
                </a:solidFill>
                <a:latin typeface="微软雅黑" panose="020B0503020204020204" pitchFamily="34" charset="-122"/>
                <a:ea typeface="微软雅黑" panose="020B0503020204020204" pitchFamily="34" charset="-122"/>
              </a:endParaRPr>
            </a:p>
          </p:txBody>
        </p:sp>
        <p:sp>
          <p:nvSpPr>
            <p:cNvPr id="37" name="Text Box 39"/>
            <p:cNvSpPr txBox="1">
              <a:spLocks noChangeArrowheads="1"/>
            </p:cNvSpPr>
            <p:nvPr/>
          </p:nvSpPr>
          <p:spPr bwMode="auto">
            <a:xfrm>
              <a:off x="2517572" y="3241924"/>
              <a:ext cx="1112593" cy="19039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68580" tIns="34290" rIns="68580" bIns="34290">
              <a:spAutoFit/>
            </a:bodyPr>
            <a:lstStyle/>
            <a:p>
              <a:pPr defTabSz="1219170" fontAlgn="auto">
                <a:spcBef>
                  <a:spcPts val="0"/>
                </a:spcBef>
                <a:spcAft>
                  <a:spcPts val="0"/>
                </a:spcAft>
              </a:pPr>
              <a:r>
                <a:rPr lang="en-US" altLang="zh-CN" sz="1200" b="0" dirty="0">
                  <a:solidFill>
                    <a:prstClr val="black">
                      <a:lumMod val="75000"/>
                      <a:lumOff val="25000"/>
                    </a:prstClr>
                  </a:solidFill>
                  <a:latin typeface="微软雅黑" panose="020B0503020204020204" pitchFamily="34" charset="-122"/>
                  <a:ea typeface="微软雅黑" panose="020B0503020204020204" pitchFamily="34" charset="-122"/>
                </a:rPr>
                <a:t>Work content</a:t>
              </a:r>
              <a:endParaRPr lang="zh-CN" altLang="en-US" sz="1200" b="0" dirty="0">
                <a:solidFill>
                  <a:prstClr val="black">
                    <a:lumMod val="75000"/>
                    <a:lumOff val="25000"/>
                  </a:prstClr>
                </a:solidFill>
                <a:latin typeface="微软雅黑" panose="020B0503020204020204" pitchFamily="34" charset="-122"/>
                <a:ea typeface="微软雅黑" panose="020B0503020204020204" pitchFamily="34" charset="-122"/>
              </a:endParaRPr>
            </a:p>
          </p:txBody>
        </p:sp>
      </p:grpSp>
      <p:grpSp>
        <p:nvGrpSpPr>
          <p:cNvPr id="13" name="组合 12"/>
          <p:cNvGrpSpPr/>
          <p:nvPr/>
        </p:nvGrpSpPr>
        <p:grpSpPr>
          <a:xfrm>
            <a:off x="5302544" y="2761951"/>
            <a:ext cx="1668844" cy="610748"/>
            <a:chOff x="3977423" y="2070981"/>
            <a:chExt cx="1251795" cy="457955"/>
          </a:xfrm>
        </p:grpSpPr>
        <p:sp>
          <p:nvSpPr>
            <p:cNvPr id="38" name="Text Box 40"/>
            <p:cNvSpPr txBox="1">
              <a:spLocks noChangeArrowheads="1"/>
            </p:cNvSpPr>
            <p:nvPr/>
          </p:nvSpPr>
          <p:spPr bwMode="auto">
            <a:xfrm>
              <a:off x="3977423" y="2070981"/>
              <a:ext cx="1251795" cy="32886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68580" tIns="34290" rIns="68580" bIns="34290">
              <a:spAutoFit/>
            </a:bodyPr>
            <a:lstStyle/>
            <a:p>
              <a:pPr defTabSz="1219170" fontAlgn="auto">
                <a:spcBef>
                  <a:spcPts val="0"/>
                </a:spcBef>
                <a:spcAft>
                  <a:spcPts val="0"/>
                </a:spcAft>
              </a:pPr>
              <a:r>
                <a:rPr lang="zh-CN" altLang="en-US" sz="2400" b="0" dirty="0" smtClean="0">
                  <a:solidFill>
                    <a:prstClr val="black">
                      <a:lumMod val="75000"/>
                      <a:lumOff val="25000"/>
                    </a:prstClr>
                  </a:solidFill>
                  <a:latin typeface="微软雅黑" panose="020B0503020204020204" pitchFamily="34" charset="-122"/>
                  <a:ea typeface="微软雅黑" panose="020B0503020204020204" pitchFamily="34" charset="-122"/>
                </a:rPr>
                <a:t>成果展示</a:t>
              </a:r>
              <a:endParaRPr lang="zh-CN" altLang="en-US" sz="2400" b="0" dirty="0">
                <a:solidFill>
                  <a:prstClr val="black">
                    <a:lumMod val="75000"/>
                    <a:lumOff val="25000"/>
                  </a:prstClr>
                </a:solidFill>
                <a:latin typeface="微软雅黑" panose="020B0503020204020204" pitchFamily="34" charset="-122"/>
                <a:ea typeface="微软雅黑" panose="020B0503020204020204" pitchFamily="34" charset="-122"/>
              </a:endParaRPr>
            </a:p>
          </p:txBody>
        </p:sp>
        <p:sp>
          <p:nvSpPr>
            <p:cNvPr id="39" name="Text Box 41"/>
            <p:cNvSpPr txBox="1">
              <a:spLocks noChangeArrowheads="1"/>
            </p:cNvSpPr>
            <p:nvPr/>
          </p:nvSpPr>
          <p:spPr bwMode="auto">
            <a:xfrm>
              <a:off x="4082028" y="2338543"/>
              <a:ext cx="1042586" cy="19039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68580" tIns="34290" rIns="68580" bIns="34290">
              <a:spAutoFit/>
            </a:bodyPr>
            <a:lstStyle/>
            <a:p>
              <a:pPr defTabSz="1219170" fontAlgn="auto">
                <a:spcBef>
                  <a:spcPts val="0"/>
                </a:spcBef>
                <a:spcAft>
                  <a:spcPts val="0"/>
                </a:spcAft>
              </a:pPr>
              <a:r>
                <a:rPr lang="en-US" altLang="zh-CN" sz="1200" b="0" dirty="0">
                  <a:solidFill>
                    <a:prstClr val="black">
                      <a:lumMod val="75000"/>
                      <a:lumOff val="25000"/>
                    </a:prstClr>
                  </a:solidFill>
                  <a:latin typeface="微软雅黑" panose="020B0503020204020204" pitchFamily="34" charset="-122"/>
                  <a:ea typeface="微软雅黑" panose="020B0503020204020204" pitchFamily="34" charset="-122"/>
                </a:rPr>
                <a:t>Work content</a:t>
              </a:r>
              <a:endParaRPr lang="zh-CN" altLang="en-US" sz="1200" b="0" dirty="0">
                <a:solidFill>
                  <a:prstClr val="black">
                    <a:lumMod val="75000"/>
                    <a:lumOff val="25000"/>
                  </a:prstClr>
                </a:solidFill>
                <a:latin typeface="微软雅黑" panose="020B0503020204020204" pitchFamily="34" charset="-122"/>
                <a:ea typeface="微软雅黑" panose="020B0503020204020204" pitchFamily="34" charset="-122"/>
              </a:endParaRPr>
            </a:p>
          </p:txBody>
        </p:sp>
      </p:grpSp>
      <p:grpSp>
        <p:nvGrpSpPr>
          <p:cNvPr id="14" name="组合 13"/>
          <p:cNvGrpSpPr/>
          <p:nvPr/>
        </p:nvGrpSpPr>
        <p:grpSpPr>
          <a:xfrm>
            <a:off x="7439183" y="4196655"/>
            <a:ext cx="1598348" cy="635273"/>
            <a:chOff x="5580112" y="3146763"/>
            <a:chExt cx="1198917" cy="476345"/>
          </a:xfrm>
        </p:grpSpPr>
        <p:sp>
          <p:nvSpPr>
            <p:cNvPr id="40" name="Text Box 42"/>
            <p:cNvSpPr txBox="1">
              <a:spLocks noChangeArrowheads="1"/>
            </p:cNvSpPr>
            <p:nvPr/>
          </p:nvSpPr>
          <p:spPr bwMode="auto">
            <a:xfrm>
              <a:off x="5641034" y="3146763"/>
              <a:ext cx="1077071" cy="32886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68580" tIns="34290" rIns="68580" bIns="34290">
              <a:spAutoFit/>
            </a:bodyPr>
            <a:lstStyle/>
            <a:p>
              <a:pPr defTabSz="1219170" fontAlgn="auto">
                <a:spcBef>
                  <a:spcPts val="0"/>
                </a:spcBef>
                <a:spcAft>
                  <a:spcPts val="0"/>
                </a:spcAft>
              </a:pPr>
              <a:r>
                <a:rPr lang="zh-CN" altLang="en-US" sz="2400" b="0" dirty="0" smtClean="0">
                  <a:solidFill>
                    <a:prstClr val="black">
                      <a:lumMod val="75000"/>
                      <a:lumOff val="25000"/>
                    </a:prstClr>
                  </a:solidFill>
                  <a:latin typeface="微软雅黑" panose="020B0503020204020204" pitchFamily="34" charset="-122"/>
                  <a:ea typeface="微软雅黑" panose="020B0503020204020204" pitchFamily="34" charset="-122"/>
                </a:rPr>
                <a:t>工作不足</a:t>
              </a:r>
              <a:endParaRPr lang="zh-CN" altLang="en-US" sz="2400" b="0" dirty="0">
                <a:solidFill>
                  <a:prstClr val="black">
                    <a:lumMod val="75000"/>
                    <a:lumOff val="25000"/>
                  </a:prstClr>
                </a:solidFill>
                <a:latin typeface="微软雅黑" panose="020B0503020204020204" pitchFamily="34" charset="-122"/>
                <a:ea typeface="微软雅黑" panose="020B0503020204020204" pitchFamily="34" charset="-122"/>
              </a:endParaRPr>
            </a:p>
          </p:txBody>
        </p:sp>
        <p:sp>
          <p:nvSpPr>
            <p:cNvPr id="41" name="Text Box 43"/>
            <p:cNvSpPr txBox="1">
              <a:spLocks noChangeArrowheads="1"/>
            </p:cNvSpPr>
            <p:nvPr/>
          </p:nvSpPr>
          <p:spPr bwMode="auto">
            <a:xfrm>
              <a:off x="5580112" y="3432715"/>
              <a:ext cx="1198917" cy="19039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68580" tIns="34290" rIns="68580" bIns="34290">
              <a:spAutoFit/>
            </a:bodyPr>
            <a:lstStyle/>
            <a:p>
              <a:pPr defTabSz="1219170" fontAlgn="auto">
                <a:spcBef>
                  <a:spcPts val="0"/>
                </a:spcBef>
                <a:spcAft>
                  <a:spcPts val="0"/>
                </a:spcAft>
              </a:pPr>
              <a:r>
                <a:rPr lang="en-US" altLang="zh-CN" sz="1200" b="0" dirty="0">
                  <a:solidFill>
                    <a:prstClr val="black">
                      <a:lumMod val="75000"/>
                      <a:lumOff val="25000"/>
                    </a:prstClr>
                  </a:solidFill>
                  <a:latin typeface="微软雅黑" panose="020B0503020204020204" pitchFamily="34" charset="-122"/>
                  <a:ea typeface="微软雅黑" panose="020B0503020204020204" pitchFamily="34" charset="-122"/>
                </a:rPr>
                <a:t>Work content</a:t>
              </a:r>
              <a:endParaRPr lang="zh-CN" altLang="en-US" sz="1200" b="0" dirty="0">
                <a:solidFill>
                  <a:prstClr val="black">
                    <a:lumMod val="75000"/>
                    <a:lumOff val="25000"/>
                  </a:prstClr>
                </a:solidFill>
                <a:latin typeface="微软雅黑" panose="020B0503020204020204" pitchFamily="34" charset="-122"/>
                <a:ea typeface="微软雅黑" panose="020B0503020204020204" pitchFamily="34" charset="-122"/>
              </a:endParaRPr>
            </a:p>
          </p:txBody>
        </p:sp>
      </p:grpSp>
      <p:grpSp>
        <p:nvGrpSpPr>
          <p:cNvPr id="15" name="组合 14"/>
          <p:cNvGrpSpPr/>
          <p:nvPr/>
        </p:nvGrpSpPr>
        <p:grpSpPr>
          <a:xfrm>
            <a:off x="9263150" y="2806402"/>
            <a:ext cx="1806762" cy="608103"/>
            <a:chOff x="6948264" y="2104313"/>
            <a:chExt cx="1355247" cy="455972"/>
          </a:xfrm>
        </p:grpSpPr>
        <p:sp>
          <p:nvSpPr>
            <p:cNvPr id="42" name="Text Box 44"/>
            <p:cNvSpPr txBox="1">
              <a:spLocks noChangeArrowheads="1"/>
            </p:cNvSpPr>
            <p:nvPr/>
          </p:nvSpPr>
          <p:spPr bwMode="auto">
            <a:xfrm>
              <a:off x="6948264" y="2104313"/>
              <a:ext cx="1355247" cy="32886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68580" tIns="34290" rIns="68580" bIns="34290">
              <a:spAutoFit/>
            </a:bodyPr>
            <a:lstStyle/>
            <a:p>
              <a:pPr defTabSz="1219170" fontAlgn="auto">
                <a:spcBef>
                  <a:spcPts val="0"/>
                </a:spcBef>
                <a:spcAft>
                  <a:spcPts val="0"/>
                </a:spcAft>
              </a:pPr>
              <a:r>
                <a:rPr lang="zh-CN" altLang="en-US" sz="2400" b="0" dirty="0" smtClean="0">
                  <a:solidFill>
                    <a:prstClr val="black">
                      <a:lumMod val="75000"/>
                      <a:lumOff val="25000"/>
                    </a:prstClr>
                  </a:solidFill>
                  <a:latin typeface="微软雅黑" panose="020B0503020204020204" pitchFamily="34" charset="-122"/>
                  <a:ea typeface="微软雅黑" panose="020B0503020204020204" pitchFamily="34" charset="-122"/>
                </a:rPr>
                <a:t>明年计划</a:t>
              </a:r>
              <a:endParaRPr lang="zh-CN" altLang="en-US" sz="2400" b="0" dirty="0">
                <a:solidFill>
                  <a:prstClr val="black">
                    <a:lumMod val="75000"/>
                    <a:lumOff val="25000"/>
                  </a:prstClr>
                </a:solidFill>
                <a:latin typeface="微软雅黑" panose="020B0503020204020204" pitchFamily="34" charset="-122"/>
                <a:ea typeface="微软雅黑" panose="020B0503020204020204" pitchFamily="34" charset="-122"/>
              </a:endParaRPr>
            </a:p>
          </p:txBody>
        </p:sp>
        <p:sp>
          <p:nvSpPr>
            <p:cNvPr id="43" name="Text Box 45"/>
            <p:cNvSpPr txBox="1">
              <a:spLocks noChangeArrowheads="1"/>
            </p:cNvSpPr>
            <p:nvPr/>
          </p:nvSpPr>
          <p:spPr bwMode="auto">
            <a:xfrm>
              <a:off x="7078155" y="2369892"/>
              <a:ext cx="1095464" cy="19039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68580" tIns="34290" rIns="68580" bIns="34290">
              <a:spAutoFit/>
            </a:bodyPr>
            <a:lstStyle/>
            <a:p>
              <a:pPr defTabSz="1219170" fontAlgn="auto">
                <a:spcBef>
                  <a:spcPts val="0"/>
                </a:spcBef>
                <a:spcAft>
                  <a:spcPts val="0"/>
                </a:spcAft>
              </a:pPr>
              <a:r>
                <a:rPr lang="en-US" altLang="zh-CN" sz="1200" b="0" dirty="0">
                  <a:solidFill>
                    <a:prstClr val="black">
                      <a:lumMod val="75000"/>
                      <a:lumOff val="25000"/>
                    </a:prstClr>
                  </a:solidFill>
                  <a:latin typeface="微软雅黑" panose="020B0503020204020204" pitchFamily="34" charset="-122"/>
                  <a:ea typeface="微软雅黑" panose="020B0503020204020204" pitchFamily="34" charset="-122"/>
                </a:rPr>
                <a:t>Work content</a:t>
              </a:r>
              <a:endParaRPr lang="zh-CN" altLang="en-US" sz="1200" b="0" dirty="0">
                <a:solidFill>
                  <a:prstClr val="black">
                    <a:lumMod val="75000"/>
                    <a:lumOff val="25000"/>
                  </a:prstClr>
                </a:solidFill>
                <a:latin typeface="微软雅黑" panose="020B0503020204020204" pitchFamily="34" charset="-122"/>
                <a:ea typeface="微软雅黑" panose="020B0503020204020204" pitchFamily="34" charset="-122"/>
              </a:endParaRPr>
            </a:p>
          </p:txBody>
        </p:sp>
      </p:grpSp>
      <p:grpSp>
        <p:nvGrpSpPr>
          <p:cNvPr id="6" name="组合 5"/>
          <p:cNvGrpSpPr/>
          <p:nvPr/>
        </p:nvGrpSpPr>
        <p:grpSpPr>
          <a:xfrm>
            <a:off x="3047206" y="1927940"/>
            <a:ext cx="1923485" cy="2035254"/>
            <a:chOff x="2285700" y="1445618"/>
            <a:chExt cx="1442802" cy="1526087"/>
          </a:xfrm>
        </p:grpSpPr>
        <p:sp>
          <p:nvSpPr>
            <p:cNvPr id="29" name="Oval 53"/>
            <p:cNvSpPr>
              <a:spLocks noChangeArrowheads="1"/>
            </p:cNvSpPr>
            <p:nvPr/>
          </p:nvSpPr>
          <p:spPr bwMode="auto">
            <a:xfrm>
              <a:off x="2501743" y="1635646"/>
              <a:ext cx="1036261" cy="1036518"/>
            </a:xfrm>
            <a:prstGeom prst="heart">
              <a:avLst/>
            </a:prstGeom>
            <a:solidFill>
              <a:srgbClr val="C00000"/>
            </a:solidFill>
            <a:ln w="88900">
              <a:gradFill flip="none" rotWithShape="1">
                <a:gsLst>
                  <a:gs pos="0">
                    <a:srgbClr val="FFFFFF"/>
                  </a:gs>
                  <a:gs pos="100000">
                    <a:srgbClr val="D9D9DA"/>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defTabSz="1219170" fontAlgn="auto">
                <a:spcBef>
                  <a:spcPts val="0"/>
                </a:spcBef>
                <a:spcAft>
                  <a:spcPts val="0"/>
                </a:spcAft>
                <a:defRPr/>
              </a:pPr>
              <a:endParaRPr lang="zh-CN" altLang="en-US" sz="2400" b="0">
                <a:solidFill>
                  <a:prstClr val="white"/>
                </a:solidFill>
                <a:latin typeface="微软雅黑" panose="020B0503020204020204" pitchFamily="34" charset="-122"/>
                <a:ea typeface="微软雅黑" panose="020B0503020204020204" pitchFamily="34" charset="-122"/>
              </a:endParaRPr>
            </a:p>
          </p:txBody>
        </p:sp>
        <p:sp>
          <p:nvSpPr>
            <p:cNvPr id="44" name="Text Box 59"/>
            <p:cNvSpPr txBox="1">
              <a:spLocks noChangeArrowheads="1"/>
            </p:cNvSpPr>
            <p:nvPr/>
          </p:nvSpPr>
          <p:spPr bwMode="auto">
            <a:xfrm>
              <a:off x="2285700" y="1445618"/>
              <a:ext cx="1442802" cy="1526087"/>
            </a:xfrm>
            <a:prstGeom prst="hear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68580" tIns="34290" rIns="68580" bIns="34290">
              <a:spAutoFit/>
            </a:bodyPr>
            <a:lstStyle/>
            <a:p>
              <a:pPr defTabSz="1219170" fontAlgn="auto">
                <a:spcBef>
                  <a:spcPts val="0"/>
                </a:spcBef>
                <a:spcAft>
                  <a:spcPts val="0"/>
                </a:spcAft>
              </a:pPr>
              <a:r>
                <a:rPr lang="en-US" altLang="zh-CN" sz="5100" dirty="0">
                  <a:solidFill>
                    <a:prstClr val="white"/>
                  </a:solidFill>
                  <a:latin typeface="微软雅黑" panose="020B0503020204020204" pitchFamily="34" charset="-122"/>
                  <a:ea typeface="微软雅黑" panose="020B0503020204020204" pitchFamily="34" charset="-122"/>
                </a:rPr>
                <a:t>0</a:t>
              </a:r>
              <a:r>
                <a:rPr lang="en-US" altLang="zh-CN" sz="5100" dirty="0" smtClean="0">
                  <a:solidFill>
                    <a:prstClr val="white"/>
                  </a:solidFill>
                  <a:latin typeface="微软雅黑" panose="020B0503020204020204" pitchFamily="34" charset="-122"/>
                  <a:ea typeface="微软雅黑" panose="020B0503020204020204" pitchFamily="34" charset="-122"/>
                </a:rPr>
                <a:t>2</a:t>
              </a:r>
              <a:endParaRPr lang="en-US" altLang="zh-CN" sz="5100" dirty="0">
                <a:solidFill>
                  <a:prstClr val="white"/>
                </a:solidFill>
                <a:latin typeface="微软雅黑" panose="020B0503020204020204" pitchFamily="34" charset="-122"/>
                <a:ea typeface="微软雅黑" panose="020B0503020204020204" pitchFamily="34" charset="-122"/>
              </a:endParaRPr>
            </a:p>
          </p:txBody>
        </p:sp>
      </p:grpSp>
      <p:grpSp>
        <p:nvGrpSpPr>
          <p:cNvPr id="8" name="组合 7"/>
          <p:cNvGrpSpPr/>
          <p:nvPr/>
        </p:nvGrpSpPr>
        <p:grpSpPr>
          <a:xfrm>
            <a:off x="5333207" y="3680540"/>
            <a:ext cx="1797979" cy="2035254"/>
            <a:chOff x="4000423" y="2759763"/>
            <a:chExt cx="1348659" cy="1526087"/>
          </a:xfrm>
        </p:grpSpPr>
        <p:sp>
          <p:nvSpPr>
            <p:cNvPr id="30" name="Oval 53"/>
            <p:cNvSpPr>
              <a:spLocks noChangeArrowheads="1"/>
            </p:cNvSpPr>
            <p:nvPr/>
          </p:nvSpPr>
          <p:spPr bwMode="auto">
            <a:xfrm>
              <a:off x="4170801" y="2938997"/>
              <a:ext cx="1036261" cy="1036518"/>
            </a:xfrm>
            <a:prstGeom prst="heart">
              <a:avLst/>
            </a:prstGeom>
            <a:solidFill>
              <a:srgbClr val="C00000"/>
            </a:solidFill>
            <a:ln w="88900">
              <a:gradFill flip="none" rotWithShape="1">
                <a:gsLst>
                  <a:gs pos="0">
                    <a:srgbClr val="FFFFFF"/>
                  </a:gs>
                  <a:gs pos="100000">
                    <a:srgbClr val="D9D9DA"/>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defTabSz="1219170" fontAlgn="auto">
                <a:spcBef>
                  <a:spcPts val="0"/>
                </a:spcBef>
                <a:spcAft>
                  <a:spcPts val="0"/>
                </a:spcAft>
                <a:defRPr/>
              </a:pPr>
              <a:endParaRPr lang="zh-CN" altLang="en-US" sz="2400" b="0">
                <a:solidFill>
                  <a:prstClr val="white"/>
                </a:solidFill>
                <a:latin typeface="微软雅黑" panose="020B0503020204020204" pitchFamily="34" charset="-122"/>
                <a:ea typeface="微软雅黑" panose="020B0503020204020204" pitchFamily="34" charset="-122"/>
              </a:endParaRPr>
            </a:p>
          </p:txBody>
        </p:sp>
        <p:sp>
          <p:nvSpPr>
            <p:cNvPr id="45" name="Text Box 60"/>
            <p:cNvSpPr txBox="1">
              <a:spLocks noChangeArrowheads="1"/>
            </p:cNvSpPr>
            <p:nvPr/>
          </p:nvSpPr>
          <p:spPr bwMode="auto">
            <a:xfrm>
              <a:off x="4000423" y="2759763"/>
              <a:ext cx="1348659" cy="1526087"/>
            </a:xfrm>
            <a:prstGeom prst="hear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68580" tIns="34290" rIns="68580" bIns="34290">
              <a:spAutoFit/>
            </a:bodyPr>
            <a:lstStyle/>
            <a:p>
              <a:pPr defTabSz="1219170" fontAlgn="auto">
                <a:spcBef>
                  <a:spcPts val="0"/>
                </a:spcBef>
                <a:spcAft>
                  <a:spcPts val="0"/>
                </a:spcAft>
              </a:pPr>
              <a:r>
                <a:rPr lang="en-US" altLang="zh-CN" sz="5100" dirty="0">
                  <a:solidFill>
                    <a:prstClr val="white"/>
                  </a:solidFill>
                  <a:latin typeface="微软雅黑" panose="020B0503020204020204" pitchFamily="34" charset="-122"/>
                  <a:ea typeface="微软雅黑" panose="020B0503020204020204" pitchFamily="34" charset="-122"/>
                </a:rPr>
                <a:t>03</a:t>
              </a:r>
            </a:p>
          </p:txBody>
        </p:sp>
      </p:grpSp>
      <p:grpSp>
        <p:nvGrpSpPr>
          <p:cNvPr id="9" name="组合 8"/>
          <p:cNvGrpSpPr/>
          <p:nvPr/>
        </p:nvGrpSpPr>
        <p:grpSpPr>
          <a:xfrm>
            <a:off x="7241436" y="1905795"/>
            <a:ext cx="1825570" cy="2035255"/>
            <a:chOff x="5431784" y="1429013"/>
            <a:chExt cx="1369356" cy="1526087"/>
          </a:xfrm>
        </p:grpSpPr>
        <p:sp>
          <p:nvSpPr>
            <p:cNvPr id="31" name="Oval 53"/>
            <p:cNvSpPr>
              <a:spLocks noChangeArrowheads="1"/>
            </p:cNvSpPr>
            <p:nvPr/>
          </p:nvSpPr>
          <p:spPr bwMode="auto">
            <a:xfrm>
              <a:off x="5578926" y="1635646"/>
              <a:ext cx="1036261" cy="1036518"/>
            </a:xfrm>
            <a:prstGeom prst="heart">
              <a:avLst/>
            </a:prstGeom>
            <a:solidFill>
              <a:srgbClr val="C00000"/>
            </a:solidFill>
            <a:ln w="88900">
              <a:gradFill flip="none" rotWithShape="1">
                <a:gsLst>
                  <a:gs pos="0">
                    <a:srgbClr val="FFFFFF"/>
                  </a:gs>
                  <a:gs pos="100000">
                    <a:srgbClr val="D9D9DA"/>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defTabSz="1219170" fontAlgn="auto">
                <a:spcBef>
                  <a:spcPts val="0"/>
                </a:spcBef>
                <a:spcAft>
                  <a:spcPts val="0"/>
                </a:spcAft>
                <a:defRPr/>
              </a:pPr>
              <a:endParaRPr lang="zh-CN" altLang="en-US" sz="2400" b="0">
                <a:solidFill>
                  <a:prstClr val="white"/>
                </a:solidFill>
                <a:latin typeface="微软雅黑" panose="020B0503020204020204" pitchFamily="34" charset="-122"/>
                <a:ea typeface="微软雅黑" panose="020B0503020204020204" pitchFamily="34" charset="-122"/>
              </a:endParaRPr>
            </a:p>
          </p:txBody>
        </p:sp>
        <p:sp>
          <p:nvSpPr>
            <p:cNvPr id="46" name="Text Box 61"/>
            <p:cNvSpPr txBox="1">
              <a:spLocks noChangeArrowheads="1"/>
            </p:cNvSpPr>
            <p:nvPr/>
          </p:nvSpPr>
          <p:spPr bwMode="auto">
            <a:xfrm>
              <a:off x="5431784" y="1429013"/>
              <a:ext cx="1369356" cy="1526087"/>
            </a:xfrm>
            <a:prstGeom prst="hear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68580" tIns="34290" rIns="68580" bIns="34290">
              <a:spAutoFit/>
            </a:bodyPr>
            <a:lstStyle/>
            <a:p>
              <a:pPr defTabSz="1219170" fontAlgn="auto">
                <a:spcBef>
                  <a:spcPts val="0"/>
                </a:spcBef>
                <a:spcAft>
                  <a:spcPts val="0"/>
                </a:spcAft>
              </a:pPr>
              <a:r>
                <a:rPr lang="en-US" altLang="zh-CN" sz="5100" dirty="0">
                  <a:solidFill>
                    <a:prstClr val="white"/>
                  </a:solidFill>
                  <a:latin typeface="微软雅黑" panose="020B0503020204020204" pitchFamily="34" charset="-122"/>
                  <a:ea typeface="微软雅黑" panose="020B0503020204020204" pitchFamily="34" charset="-122"/>
                </a:rPr>
                <a:t>04</a:t>
              </a:r>
            </a:p>
          </p:txBody>
        </p:sp>
      </p:grpSp>
      <p:grpSp>
        <p:nvGrpSpPr>
          <p:cNvPr id="10" name="组合 9"/>
          <p:cNvGrpSpPr/>
          <p:nvPr/>
        </p:nvGrpSpPr>
        <p:grpSpPr>
          <a:xfrm>
            <a:off x="9252280" y="3604340"/>
            <a:ext cx="1795925" cy="2035254"/>
            <a:chOff x="6940107" y="2702629"/>
            <a:chExt cx="1347118" cy="1526088"/>
          </a:xfrm>
        </p:grpSpPr>
        <p:sp>
          <p:nvSpPr>
            <p:cNvPr id="32" name="Oval 53"/>
            <p:cNvSpPr>
              <a:spLocks noChangeArrowheads="1"/>
            </p:cNvSpPr>
            <p:nvPr/>
          </p:nvSpPr>
          <p:spPr bwMode="auto">
            <a:xfrm>
              <a:off x="7090504" y="2893023"/>
              <a:ext cx="1036261" cy="1036518"/>
            </a:xfrm>
            <a:prstGeom prst="heart">
              <a:avLst/>
            </a:prstGeom>
            <a:solidFill>
              <a:srgbClr val="C00000"/>
            </a:solidFill>
            <a:ln w="88900">
              <a:gradFill flip="none" rotWithShape="1">
                <a:gsLst>
                  <a:gs pos="0">
                    <a:srgbClr val="FFFFFF"/>
                  </a:gs>
                  <a:gs pos="100000">
                    <a:srgbClr val="D9D9DA"/>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defTabSz="1219170" fontAlgn="auto">
                <a:spcBef>
                  <a:spcPts val="0"/>
                </a:spcBef>
                <a:spcAft>
                  <a:spcPts val="0"/>
                </a:spcAft>
                <a:defRPr/>
              </a:pPr>
              <a:endParaRPr lang="zh-CN" altLang="en-US" sz="2400" b="0">
                <a:solidFill>
                  <a:prstClr val="white"/>
                </a:solidFill>
                <a:latin typeface="微软雅黑" panose="020B0503020204020204" pitchFamily="34" charset="-122"/>
                <a:ea typeface="微软雅黑" panose="020B0503020204020204" pitchFamily="34" charset="-122"/>
              </a:endParaRPr>
            </a:p>
          </p:txBody>
        </p:sp>
        <p:sp>
          <p:nvSpPr>
            <p:cNvPr id="47" name="Text Box 62"/>
            <p:cNvSpPr txBox="1">
              <a:spLocks noChangeArrowheads="1"/>
            </p:cNvSpPr>
            <p:nvPr/>
          </p:nvSpPr>
          <p:spPr bwMode="auto">
            <a:xfrm>
              <a:off x="6940107" y="2702629"/>
              <a:ext cx="1347118" cy="1526088"/>
            </a:xfrm>
            <a:prstGeom prst="hear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68580" tIns="34290" rIns="68580" bIns="34290">
              <a:spAutoFit/>
            </a:bodyPr>
            <a:lstStyle/>
            <a:p>
              <a:pPr defTabSz="1219170" fontAlgn="auto">
                <a:spcBef>
                  <a:spcPts val="0"/>
                </a:spcBef>
                <a:spcAft>
                  <a:spcPts val="0"/>
                </a:spcAft>
              </a:pPr>
              <a:r>
                <a:rPr lang="en-US" altLang="zh-CN" sz="5100" dirty="0">
                  <a:solidFill>
                    <a:prstClr val="white"/>
                  </a:solidFill>
                  <a:latin typeface="微软雅黑" panose="020B0503020204020204" pitchFamily="34" charset="-122"/>
                  <a:ea typeface="微软雅黑" panose="020B0503020204020204" pitchFamily="34" charset="-122"/>
                </a:rPr>
                <a:t>05</a:t>
              </a:r>
            </a:p>
          </p:txBody>
        </p:sp>
      </p:grpSp>
      <p:grpSp>
        <p:nvGrpSpPr>
          <p:cNvPr id="5" name="组合 4"/>
          <p:cNvGrpSpPr/>
          <p:nvPr/>
        </p:nvGrpSpPr>
        <p:grpSpPr>
          <a:xfrm>
            <a:off x="1389012" y="3850596"/>
            <a:ext cx="1381502" cy="1382344"/>
            <a:chOff x="1041891" y="2887277"/>
            <a:chExt cx="1036261" cy="1036518"/>
          </a:xfrm>
        </p:grpSpPr>
        <p:sp>
          <p:nvSpPr>
            <p:cNvPr id="33" name="Oval 53"/>
            <p:cNvSpPr>
              <a:spLocks noChangeArrowheads="1"/>
            </p:cNvSpPr>
            <p:nvPr/>
          </p:nvSpPr>
          <p:spPr bwMode="auto">
            <a:xfrm>
              <a:off x="1041891" y="2887277"/>
              <a:ext cx="1036261" cy="1036518"/>
            </a:xfrm>
            <a:prstGeom prst="heart">
              <a:avLst/>
            </a:prstGeom>
            <a:solidFill>
              <a:srgbClr val="C00000"/>
            </a:solidFill>
            <a:ln w="88900">
              <a:gradFill flip="none" rotWithShape="1">
                <a:gsLst>
                  <a:gs pos="0">
                    <a:srgbClr val="FFFFFF"/>
                  </a:gs>
                  <a:gs pos="100000">
                    <a:srgbClr val="D9D9DA"/>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defTabSz="1219170" fontAlgn="auto">
                <a:spcBef>
                  <a:spcPts val="0"/>
                </a:spcBef>
                <a:spcAft>
                  <a:spcPts val="0"/>
                </a:spcAft>
                <a:defRPr/>
              </a:pPr>
              <a:endParaRPr lang="zh-CN" altLang="en-US" sz="2400" b="0">
                <a:solidFill>
                  <a:prstClr val="white"/>
                </a:solidFill>
                <a:latin typeface="微软雅黑" panose="020B0503020204020204" pitchFamily="34" charset="-122"/>
                <a:ea typeface="微软雅黑" panose="020B0503020204020204" pitchFamily="34" charset="-122"/>
              </a:endParaRPr>
            </a:p>
          </p:txBody>
        </p:sp>
        <p:sp>
          <p:nvSpPr>
            <p:cNvPr id="48" name="Text Box 58"/>
            <p:cNvSpPr txBox="1">
              <a:spLocks noChangeArrowheads="1"/>
            </p:cNvSpPr>
            <p:nvPr/>
          </p:nvSpPr>
          <p:spPr bwMode="auto">
            <a:xfrm>
              <a:off x="1177282" y="3105837"/>
              <a:ext cx="782803" cy="6404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68580" tIns="34290" rIns="68580" bIns="34290">
              <a:spAutoFit/>
            </a:bodyPr>
            <a:lstStyle/>
            <a:p>
              <a:pPr defTabSz="1219170" fontAlgn="auto">
                <a:spcBef>
                  <a:spcPts val="0"/>
                </a:spcBef>
                <a:spcAft>
                  <a:spcPts val="0"/>
                </a:spcAft>
              </a:pPr>
              <a:r>
                <a:rPr lang="en-US" altLang="zh-CN" sz="5100" dirty="0">
                  <a:solidFill>
                    <a:prstClr val="white"/>
                  </a:solidFill>
                  <a:latin typeface="微软雅黑" panose="020B0503020204020204" pitchFamily="34" charset="-122"/>
                  <a:ea typeface="微软雅黑" panose="020B0503020204020204" pitchFamily="34" charset="-122"/>
                </a:rPr>
                <a:t>01</a:t>
              </a:r>
            </a:p>
          </p:txBody>
        </p:sp>
      </p:grpSp>
    </p:spTree>
    <p:extLst>
      <p:ext uri="{BB962C8B-B14F-4D97-AF65-F5344CB8AC3E}">
        <p14:creationId xmlns:p14="http://schemas.microsoft.com/office/powerpoint/2010/main" val="2997538727"/>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afterEffect">
                                  <p:stCondLst>
                                    <p:cond delay="0"/>
                                  </p:stCondLst>
                                  <p:childTnLst>
                                    <p:set>
                                      <p:cBhvr>
                                        <p:cTn id="6" dur="1" fill="hold">
                                          <p:stCondLst>
                                            <p:cond delay="0"/>
                                          </p:stCondLst>
                                        </p:cTn>
                                        <p:tgtEl>
                                          <p:spTgt spid="22">
                                            <p:txEl>
                                              <p:pRg st="0" end="0"/>
                                            </p:txEl>
                                          </p:spTgt>
                                        </p:tgtEl>
                                        <p:attrNameLst>
                                          <p:attrName>style.visibility</p:attrName>
                                        </p:attrNameLst>
                                      </p:cBhvr>
                                      <p:to>
                                        <p:strVal val="visible"/>
                                      </p:to>
                                    </p:set>
                                    <p:animEffect transition="in" filter="dissolve">
                                      <p:cBhvr>
                                        <p:cTn id="7" dur="500"/>
                                        <p:tgtEl>
                                          <p:spTgt spid="22">
                                            <p:txEl>
                                              <p:pRg st="0" end="0"/>
                                            </p:txEl>
                                          </p:spTgt>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23"/>
                                        </p:tgtEl>
                                        <p:attrNameLst>
                                          <p:attrName>style.visibility</p:attrName>
                                        </p:attrNameLst>
                                      </p:cBhvr>
                                      <p:to>
                                        <p:strVal val="visible"/>
                                      </p:to>
                                    </p:set>
                                    <p:animEffect transition="in" filter="wipe(left)">
                                      <p:cBhvr>
                                        <p:cTn id="11" dur="500"/>
                                        <p:tgtEl>
                                          <p:spTgt spid="23"/>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28"/>
                                        </p:tgtEl>
                                        <p:attrNameLst>
                                          <p:attrName>style.visibility</p:attrName>
                                        </p:attrNameLst>
                                      </p:cBhvr>
                                      <p:to>
                                        <p:strVal val="visible"/>
                                      </p:to>
                                    </p:set>
                                    <p:animEffect transition="in" filter="wipe(left)">
                                      <p:cBhvr>
                                        <p:cTn id="15" dur="2500"/>
                                        <p:tgtEl>
                                          <p:spTgt spid="28"/>
                                        </p:tgtEl>
                                      </p:cBhvr>
                                    </p:animEffect>
                                  </p:childTnLst>
                                </p:cTn>
                              </p:par>
                              <p:par>
                                <p:cTn id="16" presetID="53" presetClass="entr" presetSubtype="16" fill="hold" nodeType="withEffect">
                                  <p:stCondLst>
                                    <p:cond delay="0"/>
                                  </p:stCondLst>
                                  <p:childTnLst>
                                    <p:set>
                                      <p:cBhvr>
                                        <p:cTn id="17" dur="1" fill="hold">
                                          <p:stCondLst>
                                            <p:cond delay="0"/>
                                          </p:stCondLst>
                                        </p:cTn>
                                        <p:tgtEl>
                                          <p:spTgt spid="5"/>
                                        </p:tgtEl>
                                        <p:attrNameLst>
                                          <p:attrName>style.visibility</p:attrName>
                                        </p:attrNameLst>
                                      </p:cBhvr>
                                      <p:to>
                                        <p:strVal val="visible"/>
                                      </p:to>
                                    </p:set>
                                    <p:anim calcmode="lin" valueType="num">
                                      <p:cBhvr>
                                        <p:cTn id="18" dur="500" fill="hold"/>
                                        <p:tgtEl>
                                          <p:spTgt spid="5"/>
                                        </p:tgtEl>
                                        <p:attrNameLst>
                                          <p:attrName>ppt_w</p:attrName>
                                        </p:attrNameLst>
                                      </p:cBhvr>
                                      <p:tavLst>
                                        <p:tav tm="0">
                                          <p:val>
                                            <p:fltVal val="0"/>
                                          </p:val>
                                        </p:tav>
                                        <p:tav tm="100000">
                                          <p:val>
                                            <p:strVal val="#ppt_w"/>
                                          </p:val>
                                        </p:tav>
                                      </p:tavLst>
                                    </p:anim>
                                    <p:anim calcmode="lin" valueType="num">
                                      <p:cBhvr>
                                        <p:cTn id="19" dur="500" fill="hold"/>
                                        <p:tgtEl>
                                          <p:spTgt spid="5"/>
                                        </p:tgtEl>
                                        <p:attrNameLst>
                                          <p:attrName>ppt_h</p:attrName>
                                        </p:attrNameLst>
                                      </p:cBhvr>
                                      <p:tavLst>
                                        <p:tav tm="0">
                                          <p:val>
                                            <p:fltVal val="0"/>
                                          </p:val>
                                        </p:tav>
                                        <p:tav tm="100000">
                                          <p:val>
                                            <p:strVal val="#ppt_h"/>
                                          </p:val>
                                        </p:tav>
                                      </p:tavLst>
                                    </p:anim>
                                    <p:animEffect transition="in" filter="fade">
                                      <p:cBhvr>
                                        <p:cTn id="20" dur="500"/>
                                        <p:tgtEl>
                                          <p:spTgt spid="5"/>
                                        </p:tgtEl>
                                      </p:cBhvr>
                                    </p:animEffect>
                                  </p:childTnLst>
                                </p:cTn>
                              </p:par>
                              <p:par>
                                <p:cTn id="21" presetID="53" presetClass="entr" presetSubtype="16" fill="hold" nodeType="withEffect">
                                  <p:stCondLst>
                                    <p:cond delay="500"/>
                                  </p:stCondLst>
                                  <p:childTnLst>
                                    <p:set>
                                      <p:cBhvr>
                                        <p:cTn id="22" dur="1" fill="hold">
                                          <p:stCondLst>
                                            <p:cond delay="0"/>
                                          </p:stCondLst>
                                        </p:cTn>
                                        <p:tgtEl>
                                          <p:spTgt spid="6"/>
                                        </p:tgtEl>
                                        <p:attrNameLst>
                                          <p:attrName>style.visibility</p:attrName>
                                        </p:attrNameLst>
                                      </p:cBhvr>
                                      <p:to>
                                        <p:strVal val="visible"/>
                                      </p:to>
                                    </p:set>
                                    <p:anim calcmode="lin" valueType="num">
                                      <p:cBhvr>
                                        <p:cTn id="23" dur="500" fill="hold"/>
                                        <p:tgtEl>
                                          <p:spTgt spid="6"/>
                                        </p:tgtEl>
                                        <p:attrNameLst>
                                          <p:attrName>ppt_w</p:attrName>
                                        </p:attrNameLst>
                                      </p:cBhvr>
                                      <p:tavLst>
                                        <p:tav tm="0">
                                          <p:val>
                                            <p:fltVal val="0"/>
                                          </p:val>
                                        </p:tav>
                                        <p:tav tm="100000">
                                          <p:val>
                                            <p:strVal val="#ppt_w"/>
                                          </p:val>
                                        </p:tav>
                                      </p:tavLst>
                                    </p:anim>
                                    <p:anim calcmode="lin" valueType="num">
                                      <p:cBhvr>
                                        <p:cTn id="24" dur="500" fill="hold"/>
                                        <p:tgtEl>
                                          <p:spTgt spid="6"/>
                                        </p:tgtEl>
                                        <p:attrNameLst>
                                          <p:attrName>ppt_h</p:attrName>
                                        </p:attrNameLst>
                                      </p:cBhvr>
                                      <p:tavLst>
                                        <p:tav tm="0">
                                          <p:val>
                                            <p:fltVal val="0"/>
                                          </p:val>
                                        </p:tav>
                                        <p:tav tm="100000">
                                          <p:val>
                                            <p:strVal val="#ppt_h"/>
                                          </p:val>
                                        </p:tav>
                                      </p:tavLst>
                                    </p:anim>
                                    <p:animEffect transition="in" filter="fade">
                                      <p:cBhvr>
                                        <p:cTn id="25" dur="500"/>
                                        <p:tgtEl>
                                          <p:spTgt spid="6"/>
                                        </p:tgtEl>
                                      </p:cBhvr>
                                    </p:animEffect>
                                  </p:childTnLst>
                                </p:cTn>
                              </p:par>
                              <p:par>
                                <p:cTn id="26" presetID="53" presetClass="entr" presetSubtype="16" fill="hold" nodeType="withEffect">
                                  <p:stCondLst>
                                    <p:cond delay="1000"/>
                                  </p:stCondLst>
                                  <p:childTnLst>
                                    <p:set>
                                      <p:cBhvr>
                                        <p:cTn id="27" dur="1" fill="hold">
                                          <p:stCondLst>
                                            <p:cond delay="0"/>
                                          </p:stCondLst>
                                        </p:cTn>
                                        <p:tgtEl>
                                          <p:spTgt spid="8"/>
                                        </p:tgtEl>
                                        <p:attrNameLst>
                                          <p:attrName>style.visibility</p:attrName>
                                        </p:attrNameLst>
                                      </p:cBhvr>
                                      <p:to>
                                        <p:strVal val="visible"/>
                                      </p:to>
                                    </p:set>
                                    <p:anim calcmode="lin" valueType="num">
                                      <p:cBhvr>
                                        <p:cTn id="28" dur="500" fill="hold"/>
                                        <p:tgtEl>
                                          <p:spTgt spid="8"/>
                                        </p:tgtEl>
                                        <p:attrNameLst>
                                          <p:attrName>ppt_w</p:attrName>
                                        </p:attrNameLst>
                                      </p:cBhvr>
                                      <p:tavLst>
                                        <p:tav tm="0">
                                          <p:val>
                                            <p:fltVal val="0"/>
                                          </p:val>
                                        </p:tav>
                                        <p:tav tm="100000">
                                          <p:val>
                                            <p:strVal val="#ppt_w"/>
                                          </p:val>
                                        </p:tav>
                                      </p:tavLst>
                                    </p:anim>
                                    <p:anim calcmode="lin" valueType="num">
                                      <p:cBhvr>
                                        <p:cTn id="29" dur="500" fill="hold"/>
                                        <p:tgtEl>
                                          <p:spTgt spid="8"/>
                                        </p:tgtEl>
                                        <p:attrNameLst>
                                          <p:attrName>ppt_h</p:attrName>
                                        </p:attrNameLst>
                                      </p:cBhvr>
                                      <p:tavLst>
                                        <p:tav tm="0">
                                          <p:val>
                                            <p:fltVal val="0"/>
                                          </p:val>
                                        </p:tav>
                                        <p:tav tm="100000">
                                          <p:val>
                                            <p:strVal val="#ppt_h"/>
                                          </p:val>
                                        </p:tav>
                                      </p:tavLst>
                                    </p:anim>
                                    <p:animEffect transition="in" filter="fade">
                                      <p:cBhvr>
                                        <p:cTn id="30" dur="500"/>
                                        <p:tgtEl>
                                          <p:spTgt spid="8"/>
                                        </p:tgtEl>
                                      </p:cBhvr>
                                    </p:animEffect>
                                  </p:childTnLst>
                                </p:cTn>
                              </p:par>
                              <p:par>
                                <p:cTn id="31" presetID="53" presetClass="entr" presetSubtype="16" fill="hold" nodeType="withEffect">
                                  <p:stCondLst>
                                    <p:cond delay="1500"/>
                                  </p:stCondLst>
                                  <p:childTnLst>
                                    <p:set>
                                      <p:cBhvr>
                                        <p:cTn id="32" dur="1" fill="hold">
                                          <p:stCondLst>
                                            <p:cond delay="0"/>
                                          </p:stCondLst>
                                        </p:cTn>
                                        <p:tgtEl>
                                          <p:spTgt spid="9"/>
                                        </p:tgtEl>
                                        <p:attrNameLst>
                                          <p:attrName>style.visibility</p:attrName>
                                        </p:attrNameLst>
                                      </p:cBhvr>
                                      <p:to>
                                        <p:strVal val="visible"/>
                                      </p:to>
                                    </p:set>
                                    <p:anim calcmode="lin" valueType="num">
                                      <p:cBhvr>
                                        <p:cTn id="33" dur="500" fill="hold"/>
                                        <p:tgtEl>
                                          <p:spTgt spid="9"/>
                                        </p:tgtEl>
                                        <p:attrNameLst>
                                          <p:attrName>ppt_w</p:attrName>
                                        </p:attrNameLst>
                                      </p:cBhvr>
                                      <p:tavLst>
                                        <p:tav tm="0">
                                          <p:val>
                                            <p:fltVal val="0"/>
                                          </p:val>
                                        </p:tav>
                                        <p:tav tm="100000">
                                          <p:val>
                                            <p:strVal val="#ppt_w"/>
                                          </p:val>
                                        </p:tav>
                                      </p:tavLst>
                                    </p:anim>
                                    <p:anim calcmode="lin" valueType="num">
                                      <p:cBhvr>
                                        <p:cTn id="34" dur="500" fill="hold"/>
                                        <p:tgtEl>
                                          <p:spTgt spid="9"/>
                                        </p:tgtEl>
                                        <p:attrNameLst>
                                          <p:attrName>ppt_h</p:attrName>
                                        </p:attrNameLst>
                                      </p:cBhvr>
                                      <p:tavLst>
                                        <p:tav tm="0">
                                          <p:val>
                                            <p:fltVal val="0"/>
                                          </p:val>
                                        </p:tav>
                                        <p:tav tm="100000">
                                          <p:val>
                                            <p:strVal val="#ppt_h"/>
                                          </p:val>
                                        </p:tav>
                                      </p:tavLst>
                                    </p:anim>
                                    <p:animEffect transition="in" filter="fade">
                                      <p:cBhvr>
                                        <p:cTn id="35" dur="500"/>
                                        <p:tgtEl>
                                          <p:spTgt spid="9"/>
                                        </p:tgtEl>
                                      </p:cBhvr>
                                    </p:animEffect>
                                  </p:childTnLst>
                                </p:cTn>
                              </p:par>
                              <p:par>
                                <p:cTn id="36" presetID="53" presetClass="entr" presetSubtype="16" fill="hold" nodeType="withEffect">
                                  <p:stCondLst>
                                    <p:cond delay="2000"/>
                                  </p:stCondLst>
                                  <p:childTnLst>
                                    <p:set>
                                      <p:cBhvr>
                                        <p:cTn id="37" dur="1" fill="hold">
                                          <p:stCondLst>
                                            <p:cond delay="0"/>
                                          </p:stCondLst>
                                        </p:cTn>
                                        <p:tgtEl>
                                          <p:spTgt spid="10"/>
                                        </p:tgtEl>
                                        <p:attrNameLst>
                                          <p:attrName>style.visibility</p:attrName>
                                        </p:attrNameLst>
                                      </p:cBhvr>
                                      <p:to>
                                        <p:strVal val="visible"/>
                                      </p:to>
                                    </p:set>
                                    <p:anim calcmode="lin" valueType="num">
                                      <p:cBhvr>
                                        <p:cTn id="38" dur="500" fill="hold"/>
                                        <p:tgtEl>
                                          <p:spTgt spid="10"/>
                                        </p:tgtEl>
                                        <p:attrNameLst>
                                          <p:attrName>ppt_w</p:attrName>
                                        </p:attrNameLst>
                                      </p:cBhvr>
                                      <p:tavLst>
                                        <p:tav tm="0">
                                          <p:val>
                                            <p:fltVal val="0"/>
                                          </p:val>
                                        </p:tav>
                                        <p:tav tm="100000">
                                          <p:val>
                                            <p:strVal val="#ppt_w"/>
                                          </p:val>
                                        </p:tav>
                                      </p:tavLst>
                                    </p:anim>
                                    <p:anim calcmode="lin" valueType="num">
                                      <p:cBhvr>
                                        <p:cTn id="39" dur="500" fill="hold"/>
                                        <p:tgtEl>
                                          <p:spTgt spid="10"/>
                                        </p:tgtEl>
                                        <p:attrNameLst>
                                          <p:attrName>ppt_h</p:attrName>
                                        </p:attrNameLst>
                                      </p:cBhvr>
                                      <p:tavLst>
                                        <p:tav tm="0">
                                          <p:val>
                                            <p:fltVal val="0"/>
                                          </p:val>
                                        </p:tav>
                                        <p:tav tm="100000">
                                          <p:val>
                                            <p:strVal val="#ppt_h"/>
                                          </p:val>
                                        </p:tav>
                                      </p:tavLst>
                                    </p:anim>
                                    <p:animEffect transition="in" filter="fade">
                                      <p:cBhvr>
                                        <p:cTn id="40" dur="500"/>
                                        <p:tgtEl>
                                          <p:spTgt spid="10"/>
                                        </p:tgtEl>
                                      </p:cBhvr>
                                    </p:animEffect>
                                  </p:childTnLst>
                                </p:cTn>
                              </p:par>
                            </p:childTnLst>
                          </p:cTn>
                        </p:par>
                        <p:par>
                          <p:cTn id="41" fill="hold">
                            <p:stCondLst>
                              <p:cond delay="3500"/>
                            </p:stCondLst>
                            <p:childTnLst>
                              <p:par>
                                <p:cTn id="42" presetID="42" presetClass="entr" presetSubtype="0" fill="hold" nodeType="afterEffect">
                                  <p:stCondLst>
                                    <p:cond delay="0"/>
                                  </p:stCondLst>
                                  <p:childTnLst>
                                    <p:set>
                                      <p:cBhvr>
                                        <p:cTn id="43" dur="1" fill="hold">
                                          <p:stCondLst>
                                            <p:cond delay="0"/>
                                          </p:stCondLst>
                                        </p:cTn>
                                        <p:tgtEl>
                                          <p:spTgt spid="11"/>
                                        </p:tgtEl>
                                        <p:attrNameLst>
                                          <p:attrName>style.visibility</p:attrName>
                                        </p:attrNameLst>
                                      </p:cBhvr>
                                      <p:to>
                                        <p:strVal val="visible"/>
                                      </p:to>
                                    </p:set>
                                    <p:animEffect transition="in" filter="fade">
                                      <p:cBhvr>
                                        <p:cTn id="44" dur="1000"/>
                                        <p:tgtEl>
                                          <p:spTgt spid="11"/>
                                        </p:tgtEl>
                                      </p:cBhvr>
                                    </p:animEffect>
                                    <p:anim calcmode="lin" valueType="num">
                                      <p:cBhvr>
                                        <p:cTn id="45" dur="1000" fill="hold"/>
                                        <p:tgtEl>
                                          <p:spTgt spid="11"/>
                                        </p:tgtEl>
                                        <p:attrNameLst>
                                          <p:attrName>ppt_x</p:attrName>
                                        </p:attrNameLst>
                                      </p:cBhvr>
                                      <p:tavLst>
                                        <p:tav tm="0">
                                          <p:val>
                                            <p:strVal val="#ppt_x"/>
                                          </p:val>
                                        </p:tav>
                                        <p:tav tm="100000">
                                          <p:val>
                                            <p:strVal val="#ppt_x"/>
                                          </p:val>
                                        </p:tav>
                                      </p:tavLst>
                                    </p:anim>
                                    <p:anim calcmode="lin" valueType="num">
                                      <p:cBhvr>
                                        <p:cTn id="46" dur="1000" fill="hold"/>
                                        <p:tgtEl>
                                          <p:spTgt spid="11"/>
                                        </p:tgtEl>
                                        <p:attrNameLst>
                                          <p:attrName>ppt_y</p:attrName>
                                        </p:attrNameLst>
                                      </p:cBhvr>
                                      <p:tavLst>
                                        <p:tav tm="0">
                                          <p:val>
                                            <p:strVal val="#ppt_y+.1"/>
                                          </p:val>
                                        </p:tav>
                                        <p:tav tm="100000">
                                          <p:val>
                                            <p:strVal val="#ppt_y"/>
                                          </p:val>
                                        </p:tav>
                                      </p:tavLst>
                                    </p:anim>
                                  </p:childTnLst>
                                </p:cTn>
                              </p:par>
                              <p:par>
                                <p:cTn id="47" presetID="47" presetClass="entr" presetSubtype="0" fill="hold" nodeType="withEffect">
                                  <p:stCondLst>
                                    <p:cond delay="300"/>
                                  </p:stCondLst>
                                  <p:childTnLst>
                                    <p:set>
                                      <p:cBhvr>
                                        <p:cTn id="48" dur="1" fill="hold">
                                          <p:stCondLst>
                                            <p:cond delay="0"/>
                                          </p:stCondLst>
                                        </p:cTn>
                                        <p:tgtEl>
                                          <p:spTgt spid="12"/>
                                        </p:tgtEl>
                                        <p:attrNameLst>
                                          <p:attrName>style.visibility</p:attrName>
                                        </p:attrNameLst>
                                      </p:cBhvr>
                                      <p:to>
                                        <p:strVal val="visible"/>
                                      </p:to>
                                    </p:set>
                                    <p:animEffect transition="in" filter="fade">
                                      <p:cBhvr>
                                        <p:cTn id="49" dur="1000"/>
                                        <p:tgtEl>
                                          <p:spTgt spid="12"/>
                                        </p:tgtEl>
                                      </p:cBhvr>
                                    </p:animEffect>
                                    <p:anim calcmode="lin" valueType="num">
                                      <p:cBhvr>
                                        <p:cTn id="50" dur="1000" fill="hold"/>
                                        <p:tgtEl>
                                          <p:spTgt spid="12"/>
                                        </p:tgtEl>
                                        <p:attrNameLst>
                                          <p:attrName>ppt_x</p:attrName>
                                        </p:attrNameLst>
                                      </p:cBhvr>
                                      <p:tavLst>
                                        <p:tav tm="0">
                                          <p:val>
                                            <p:strVal val="#ppt_x"/>
                                          </p:val>
                                        </p:tav>
                                        <p:tav tm="100000">
                                          <p:val>
                                            <p:strVal val="#ppt_x"/>
                                          </p:val>
                                        </p:tav>
                                      </p:tavLst>
                                    </p:anim>
                                    <p:anim calcmode="lin" valueType="num">
                                      <p:cBhvr>
                                        <p:cTn id="51" dur="1000" fill="hold"/>
                                        <p:tgtEl>
                                          <p:spTgt spid="12"/>
                                        </p:tgtEl>
                                        <p:attrNameLst>
                                          <p:attrName>ppt_y</p:attrName>
                                        </p:attrNameLst>
                                      </p:cBhvr>
                                      <p:tavLst>
                                        <p:tav tm="0">
                                          <p:val>
                                            <p:strVal val="#ppt_y-.1"/>
                                          </p:val>
                                        </p:tav>
                                        <p:tav tm="100000">
                                          <p:val>
                                            <p:strVal val="#ppt_y"/>
                                          </p:val>
                                        </p:tav>
                                      </p:tavLst>
                                    </p:anim>
                                  </p:childTnLst>
                                </p:cTn>
                              </p:par>
                              <p:par>
                                <p:cTn id="52" presetID="42" presetClass="entr" presetSubtype="0" fill="hold" nodeType="withEffect">
                                  <p:stCondLst>
                                    <p:cond delay="600"/>
                                  </p:stCondLst>
                                  <p:childTnLst>
                                    <p:set>
                                      <p:cBhvr>
                                        <p:cTn id="53" dur="1" fill="hold">
                                          <p:stCondLst>
                                            <p:cond delay="0"/>
                                          </p:stCondLst>
                                        </p:cTn>
                                        <p:tgtEl>
                                          <p:spTgt spid="13"/>
                                        </p:tgtEl>
                                        <p:attrNameLst>
                                          <p:attrName>style.visibility</p:attrName>
                                        </p:attrNameLst>
                                      </p:cBhvr>
                                      <p:to>
                                        <p:strVal val="visible"/>
                                      </p:to>
                                    </p:set>
                                    <p:animEffect transition="in" filter="fade">
                                      <p:cBhvr>
                                        <p:cTn id="54" dur="1000"/>
                                        <p:tgtEl>
                                          <p:spTgt spid="13"/>
                                        </p:tgtEl>
                                      </p:cBhvr>
                                    </p:animEffect>
                                    <p:anim calcmode="lin" valueType="num">
                                      <p:cBhvr>
                                        <p:cTn id="55" dur="1000" fill="hold"/>
                                        <p:tgtEl>
                                          <p:spTgt spid="13"/>
                                        </p:tgtEl>
                                        <p:attrNameLst>
                                          <p:attrName>ppt_x</p:attrName>
                                        </p:attrNameLst>
                                      </p:cBhvr>
                                      <p:tavLst>
                                        <p:tav tm="0">
                                          <p:val>
                                            <p:strVal val="#ppt_x"/>
                                          </p:val>
                                        </p:tav>
                                        <p:tav tm="100000">
                                          <p:val>
                                            <p:strVal val="#ppt_x"/>
                                          </p:val>
                                        </p:tav>
                                      </p:tavLst>
                                    </p:anim>
                                    <p:anim calcmode="lin" valueType="num">
                                      <p:cBhvr>
                                        <p:cTn id="56" dur="1000" fill="hold"/>
                                        <p:tgtEl>
                                          <p:spTgt spid="13"/>
                                        </p:tgtEl>
                                        <p:attrNameLst>
                                          <p:attrName>ppt_y</p:attrName>
                                        </p:attrNameLst>
                                      </p:cBhvr>
                                      <p:tavLst>
                                        <p:tav tm="0">
                                          <p:val>
                                            <p:strVal val="#ppt_y+.1"/>
                                          </p:val>
                                        </p:tav>
                                        <p:tav tm="100000">
                                          <p:val>
                                            <p:strVal val="#ppt_y"/>
                                          </p:val>
                                        </p:tav>
                                      </p:tavLst>
                                    </p:anim>
                                  </p:childTnLst>
                                </p:cTn>
                              </p:par>
                              <p:par>
                                <p:cTn id="57" presetID="47" presetClass="entr" presetSubtype="0" fill="hold" nodeType="withEffect">
                                  <p:stCondLst>
                                    <p:cond delay="900"/>
                                  </p:stCondLst>
                                  <p:childTnLst>
                                    <p:set>
                                      <p:cBhvr>
                                        <p:cTn id="58" dur="1" fill="hold">
                                          <p:stCondLst>
                                            <p:cond delay="0"/>
                                          </p:stCondLst>
                                        </p:cTn>
                                        <p:tgtEl>
                                          <p:spTgt spid="14"/>
                                        </p:tgtEl>
                                        <p:attrNameLst>
                                          <p:attrName>style.visibility</p:attrName>
                                        </p:attrNameLst>
                                      </p:cBhvr>
                                      <p:to>
                                        <p:strVal val="visible"/>
                                      </p:to>
                                    </p:set>
                                    <p:animEffect transition="in" filter="fade">
                                      <p:cBhvr>
                                        <p:cTn id="59" dur="1000"/>
                                        <p:tgtEl>
                                          <p:spTgt spid="14"/>
                                        </p:tgtEl>
                                      </p:cBhvr>
                                    </p:animEffect>
                                    <p:anim calcmode="lin" valueType="num">
                                      <p:cBhvr>
                                        <p:cTn id="60" dur="1000" fill="hold"/>
                                        <p:tgtEl>
                                          <p:spTgt spid="14"/>
                                        </p:tgtEl>
                                        <p:attrNameLst>
                                          <p:attrName>ppt_x</p:attrName>
                                        </p:attrNameLst>
                                      </p:cBhvr>
                                      <p:tavLst>
                                        <p:tav tm="0">
                                          <p:val>
                                            <p:strVal val="#ppt_x"/>
                                          </p:val>
                                        </p:tav>
                                        <p:tav tm="100000">
                                          <p:val>
                                            <p:strVal val="#ppt_x"/>
                                          </p:val>
                                        </p:tav>
                                      </p:tavLst>
                                    </p:anim>
                                    <p:anim calcmode="lin" valueType="num">
                                      <p:cBhvr>
                                        <p:cTn id="61" dur="1000" fill="hold"/>
                                        <p:tgtEl>
                                          <p:spTgt spid="14"/>
                                        </p:tgtEl>
                                        <p:attrNameLst>
                                          <p:attrName>ppt_y</p:attrName>
                                        </p:attrNameLst>
                                      </p:cBhvr>
                                      <p:tavLst>
                                        <p:tav tm="0">
                                          <p:val>
                                            <p:strVal val="#ppt_y-.1"/>
                                          </p:val>
                                        </p:tav>
                                        <p:tav tm="100000">
                                          <p:val>
                                            <p:strVal val="#ppt_y"/>
                                          </p:val>
                                        </p:tav>
                                      </p:tavLst>
                                    </p:anim>
                                  </p:childTnLst>
                                </p:cTn>
                              </p:par>
                              <p:par>
                                <p:cTn id="62" presetID="42" presetClass="entr" presetSubtype="0" fill="hold" nodeType="withEffect">
                                  <p:stCondLst>
                                    <p:cond delay="1200"/>
                                  </p:stCondLst>
                                  <p:childTnLst>
                                    <p:set>
                                      <p:cBhvr>
                                        <p:cTn id="63" dur="1" fill="hold">
                                          <p:stCondLst>
                                            <p:cond delay="0"/>
                                          </p:stCondLst>
                                        </p:cTn>
                                        <p:tgtEl>
                                          <p:spTgt spid="15"/>
                                        </p:tgtEl>
                                        <p:attrNameLst>
                                          <p:attrName>style.visibility</p:attrName>
                                        </p:attrNameLst>
                                      </p:cBhvr>
                                      <p:to>
                                        <p:strVal val="visible"/>
                                      </p:to>
                                    </p:set>
                                    <p:animEffect transition="in" filter="fade">
                                      <p:cBhvr>
                                        <p:cTn id="64" dur="1000"/>
                                        <p:tgtEl>
                                          <p:spTgt spid="15"/>
                                        </p:tgtEl>
                                      </p:cBhvr>
                                    </p:animEffect>
                                    <p:anim calcmode="lin" valueType="num">
                                      <p:cBhvr>
                                        <p:cTn id="65" dur="1000" fill="hold"/>
                                        <p:tgtEl>
                                          <p:spTgt spid="15"/>
                                        </p:tgtEl>
                                        <p:attrNameLst>
                                          <p:attrName>ppt_x</p:attrName>
                                        </p:attrNameLst>
                                      </p:cBhvr>
                                      <p:tavLst>
                                        <p:tav tm="0">
                                          <p:val>
                                            <p:strVal val="#ppt_x"/>
                                          </p:val>
                                        </p:tav>
                                        <p:tav tm="100000">
                                          <p:val>
                                            <p:strVal val="#ppt_x"/>
                                          </p:val>
                                        </p:tav>
                                      </p:tavLst>
                                    </p:anim>
                                    <p:anim calcmode="lin" valueType="num">
                                      <p:cBhvr>
                                        <p:cTn id="66" dur="1000" fill="hold"/>
                                        <p:tgtEl>
                                          <p:spTgt spid="1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build="p"/>
      <p:bldP spid="28"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TextBox 22"/>
          <p:cNvSpPr txBox="1"/>
          <p:nvPr/>
        </p:nvSpPr>
        <p:spPr>
          <a:xfrm>
            <a:off x="1097620" y="274232"/>
            <a:ext cx="3016204" cy="538605"/>
          </a:xfrm>
          <a:prstGeom prst="rect">
            <a:avLst/>
          </a:prstGeom>
          <a:noFill/>
        </p:spPr>
        <p:txBody>
          <a:bodyPr wrap="none" lIns="121917" tIns="60958" rIns="121917" bIns="60958" rtlCol="0">
            <a:spAutoFit/>
          </a:bodyPr>
          <a:lstStyle/>
          <a:p>
            <a:pPr algn="l" defTabSz="1219170" fontAlgn="auto">
              <a:spcBef>
                <a:spcPts val="0"/>
              </a:spcBef>
              <a:spcAft>
                <a:spcPts val="0"/>
              </a:spcAft>
            </a:pPr>
            <a:r>
              <a:rPr lang="zh-CN" altLang="en-US" sz="2700" dirty="0">
                <a:solidFill>
                  <a:prstClr val="black">
                    <a:lumMod val="75000"/>
                    <a:lumOff val="25000"/>
                  </a:prstClr>
                </a:solidFill>
                <a:latin typeface="微软雅黑" pitchFamily="34" charset="-122"/>
                <a:ea typeface="微软雅黑" pitchFamily="34" charset="-122"/>
              </a:rPr>
              <a:t>点击添加标题文本</a:t>
            </a:r>
          </a:p>
        </p:txBody>
      </p:sp>
      <p:sp>
        <p:nvSpPr>
          <p:cNvPr id="3" name="Shape 5166"/>
          <p:cNvSpPr/>
          <p:nvPr/>
        </p:nvSpPr>
        <p:spPr>
          <a:xfrm>
            <a:off x="2592126" y="1877010"/>
            <a:ext cx="1623865" cy="1439150"/>
          </a:xfrm>
          <a:custGeom>
            <a:avLst/>
            <a:gdLst/>
            <a:ahLst/>
            <a:cxnLst>
              <a:cxn ang="0">
                <a:pos x="wd2" y="hd2"/>
              </a:cxn>
              <a:cxn ang="5400000">
                <a:pos x="wd2" y="hd2"/>
              </a:cxn>
              <a:cxn ang="10800000">
                <a:pos x="wd2" y="hd2"/>
              </a:cxn>
              <a:cxn ang="16200000">
                <a:pos x="wd2" y="hd2"/>
              </a:cxn>
            </a:cxnLst>
            <a:rect l="0" t="0" r="r" b="b"/>
            <a:pathLst>
              <a:path w="21600" h="21600" extrusionOk="0">
                <a:moveTo>
                  <a:pt x="17131" y="0"/>
                </a:moveTo>
                <a:lnTo>
                  <a:pt x="4125" y="12945"/>
                </a:lnTo>
                <a:lnTo>
                  <a:pt x="0" y="21600"/>
                </a:lnTo>
                <a:lnTo>
                  <a:pt x="21600" y="7769"/>
                </a:lnTo>
                <a:lnTo>
                  <a:pt x="17131" y="0"/>
                </a:lnTo>
                <a:close/>
              </a:path>
            </a:pathLst>
          </a:custGeom>
          <a:solidFill>
            <a:schemeClr val="bg1">
              <a:lumMod val="75000"/>
            </a:schemeClr>
          </a:solidFill>
          <a:ln w="12700" cap="flat">
            <a:noFill/>
            <a:miter lim="400000"/>
          </a:ln>
          <a:effectLst/>
        </p:spPr>
        <p:txBody>
          <a:bodyPr wrap="square" lIns="50799" tIns="50799" rIns="50799" bIns="50799" numCol="1" anchor="ctr">
            <a:noAutofit/>
          </a:bodyPr>
          <a:lstStyle/>
          <a:p>
            <a:pPr defTabSz="1219170" fontAlgn="auto">
              <a:spcBef>
                <a:spcPts val="0"/>
              </a:spcBef>
              <a:spcAft>
                <a:spcPts val="0"/>
              </a:spcAft>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lang="en-US" sz="1600" b="0" dirty="0">
              <a:solidFill>
                <a:prstClr val="white"/>
              </a:solidFill>
              <a:effectLst>
                <a:outerShdw blurRad="38100" dist="12700" dir="5400000" rotWithShape="0">
                  <a:srgbClr val="000000">
                    <a:alpha val="50000"/>
                  </a:srgbClr>
                </a:outerShdw>
              </a:effectLst>
              <a:latin typeface="微软雅黑" panose="020B0503020204020204" pitchFamily="34" charset="-122"/>
              <a:ea typeface="微软雅黑" panose="020B0503020204020204" pitchFamily="34" charset="-122"/>
              <a:cs typeface="Lato Light"/>
              <a:sym typeface="Gill Sans"/>
            </a:endParaRPr>
          </a:p>
        </p:txBody>
      </p:sp>
      <p:sp>
        <p:nvSpPr>
          <p:cNvPr id="4" name="Shape 5167"/>
          <p:cNvSpPr/>
          <p:nvPr/>
        </p:nvSpPr>
        <p:spPr>
          <a:xfrm>
            <a:off x="2099668" y="2730230"/>
            <a:ext cx="2614905" cy="1498236"/>
          </a:xfrm>
          <a:custGeom>
            <a:avLst/>
            <a:gdLst/>
            <a:ahLst/>
            <a:cxnLst>
              <a:cxn ang="0">
                <a:pos x="wd2" y="hd2"/>
              </a:cxn>
              <a:cxn ang="5400000">
                <a:pos x="wd2" y="hd2"/>
              </a:cxn>
              <a:cxn ang="10800000">
                <a:pos x="wd2" y="hd2"/>
              </a:cxn>
              <a:cxn ang="16200000">
                <a:pos x="wd2" y="hd2"/>
              </a:cxn>
            </a:cxnLst>
            <a:rect l="0" t="0" r="r" b="b"/>
            <a:pathLst>
              <a:path w="21600" h="21600" extrusionOk="0">
                <a:moveTo>
                  <a:pt x="19039" y="0"/>
                </a:moveTo>
                <a:lnTo>
                  <a:pt x="2561" y="13286"/>
                </a:lnTo>
                <a:lnTo>
                  <a:pt x="0" y="21600"/>
                </a:lnTo>
                <a:lnTo>
                  <a:pt x="21600" y="8314"/>
                </a:lnTo>
                <a:cubicBezTo>
                  <a:pt x="21600" y="8314"/>
                  <a:pt x="19039" y="0"/>
                  <a:pt x="19039" y="0"/>
                </a:cubicBezTo>
                <a:close/>
              </a:path>
            </a:pathLst>
          </a:custGeom>
          <a:solidFill>
            <a:schemeClr val="bg1">
              <a:lumMod val="75000"/>
            </a:schemeClr>
          </a:solidFill>
          <a:ln w="12700" cap="flat">
            <a:noFill/>
            <a:miter lim="400000"/>
          </a:ln>
          <a:effectLst/>
        </p:spPr>
        <p:txBody>
          <a:bodyPr wrap="square" lIns="50799" tIns="50799" rIns="50799" bIns="50799" numCol="1" anchor="ctr">
            <a:noAutofit/>
          </a:bodyPr>
          <a:lstStyle/>
          <a:p>
            <a:pPr defTabSz="1219170" fontAlgn="auto">
              <a:spcBef>
                <a:spcPts val="0"/>
              </a:spcBef>
              <a:spcAft>
                <a:spcPts val="0"/>
              </a:spcAft>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lang="en-US" sz="1600" b="0" dirty="0">
              <a:solidFill>
                <a:prstClr val="white"/>
              </a:solidFill>
              <a:effectLst>
                <a:outerShdw blurRad="38100" dist="12700" dir="5400000" rotWithShape="0">
                  <a:srgbClr val="000000">
                    <a:alpha val="50000"/>
                  </a:srgbClr>
                </a:outerShdw>
              </a:effectLst>
              <a:latin typeface="微软雅黑" panose="020B0503020204020204" pitchFamily="34" charset="-122"/>
              <a:ea typeface="微软雅黑" panose="020B0503020204020204" pitchFamily="34" charset="-122"/>
              <a:cs typeface="Lato Light"/>
              <a:sym typeface="Gill Sans"/>
            </a:endParaRPr>
          </a:p>
        </p:txBody>
      </p:sp>
      <p:sp>
        <p:nvSpPr>
          <p:cNvPr id="5" name="Shape 5168"/>
          <p:cNvSpPr/>
          <p:nvPr/>
        </p:nvSpPr>
        <p:spPr>
          <a:xfrm>
            <a:off x="1607213" y="3655378"/>
            <a:ext cx="3605946" cy="1498230"/>
          </a:xfrm>
          <a:custGeom>
            <a:avLst/>
            <a:gdLst/>
            <a:ahLst/>
            <a:cxnLst>
              <a:cxn ang="0">
                <a:pos x="wd2" y="hd2"/>
              </a:cxn>
              <a:cxn ang="5400000">
                <a:pos x="wd2" y="hd2"/>
              </a:cxn>
              <a:cxn ang="10800000">
                <a:pos x="wd2" y="hd2"/>
              </a:cxn>
              <a:cxn ang="16200000">
                <a:pos x="wd2" y="hd2"/>
              </a:cxn>
            </a:cxnLst>
            <a:rect l="0" t="0" r="r" b="b"/>
            <a:pathLst>
              <a:path w="21600" h="21600" extrusionOk="0">
                <a:moveTo>
                  <a:pt x="19743" y="0"/>
                </a:moveTo>
                <a:lnTo>
                  <a:pt x="1857" y="13286"/>
                </a:lnTo>
                <a:lnTo>
                  <a:pt x="0" y="21600"/>
                </a:lnTo>
                <a:lnTo>
                  <a:pt x="21600" y="8314"/>
                </a:lnTo>
                <a:cubicBezTo>
                  <a:pt x="21600" y="8314"/>
                  <a:pt x="19743" y="0"/>
                  <a:pt x="19743" y="0"/>
                </a:cubicBezTo>
                <a:close/>
              </a:path>
            </a:pathLst>
          </a:custGeom>
          <a:solidFill>
            <a:schemeClr val="bg1">
              <a:lumMod val="75000"/>
            </a:schemeClr>
          </a:solidFill>
          <a:ln w="12700" cap="flat">
            <a:noFill/>
            <a:miter lim="400000"/>
          </a:ln>
          <a:effectLst/>
        </p:spPr>
        <p:txBody>
          <a:bodyPr wrap="square" lIns="50799" tIns="50799" rIns="50799" bIns="50799" numCol="1" anchor="ctr">
            <a:noAutofit/>
          </a:bodyPr>
          <a:lstStyle/>
          <a:p>
            <a:pPr defTabSz="1219170" fontAlgn="auto">
              <a:spcBef>
                <a:spcPts val="0"/>
              </a:spcBef>
              <a:spcAft>
                <a:spcPts val="0"/>
              </a:spcAft>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lang="en-US" sz="1600" b="0" dirty="0">
              <a:solidFill>
                <a:prstClr val="white"/>
              </a:solidFill>
              <a:effectLst>
                <a:outerShdw blurRad="38100" dist="12700" dir="5400000" rotWithShape="0">
                  <a:srgbClr val="000000">
                    <a:alpha val="50000"/>
                  </a:srgbClr>
                </a:outerShdw>
              </a:effectLst>
              <a:latin typeface="微软雅黑" panose="020B0503020204020204" pitchFamily="34" charset="-122"/>
              <a:ea typeface="微软雅黑" panose="020B0503020204020204" pitchFamily="34" charset="-122"/>
              <a:cs typeface="Lato Light"/>
              <a:sym typeface="Gill Sans"/>
            </a:endParaRPr>
          </a:p>
        </p:txBody>
      </p:sp>
      <p:sp>
        <p:nvSpPr>
          <p:cNvPr id="6" name="Shape 5169"/>
          <p:cNvSpPr/>
          <p:nvPr/>
        </p:nvSpPr>
        <p:spPr>
          <a:xfrm>
            <a:off x="1103302" y="4580529"/>
            <a:ext cx="4596976" cy="1498223"/>
          </a:xfrm>
          <a:custGeom>
            <a:avLst/>
            <a:gdLst/>
            <a:ahLst/>
            <a:cxnLst>
              <a:cxn ang="0">
                <a:pos x="wd2" y="hd2"/>
              </a:cxn>
              <a:cxn ang="5400000">
                <a:pos x="wd2" y="hd2"/>
              </a:cxn>
              <a:cxn ang="10800000">
                <a:pos x="wd2" y="hd2"/>
              </a:cxn>
              <a:cxn ang="16200000">
                <a:pos x="wd2" y="hd2"/>
              </a:cxn>
            </a:cxnLst>
            <a:rect l="0" t="0" r="r" b="b"/>
            <a:pathLst>
              <a:path w="21600" h="21600" extrusionOk="0">
                <a:moveTo>
                  <a:pt x="1457" y="13286"/>
                </a:moveTo>
                <a:lnTo>
                  <a:pt x="0" y="21600"/>
                </a:lnTo>
                <a:lnTo>
                  <a:pt x="21600" y="8314"/>
                </a:lnTo>
                <a:lnTo>
                  <a:pt x="20143" y="0"/>
                </a:lnTo>
                <a:cubicBezTo>
                  <a:pt x="20143" y="0"/>
                  <a:pt x="1457" y="13286"/>
                  <a:pt x="1457" y="13286"/>
                </a:cubicBezTo>
                <a:close/>
              </a:path>
            </a:pathLst>
          </a:custGeom>
          <a:solidFill>
            <a:schemeClr val="bg1">
              <a:lumMod val="75000"/>
            </a:schemeClr>
          </a:solidFill>
          <a:ln w="12700" cap="flat">
            <a:noFill/>
            <a:miter lim="400000"/>
          </a:ln>
          <a:effectLst/>
        </p:spPr>
        <p:txBody>
          <a:bodyPr wrap="square" lIns="50799" tIns="50799" rIns="50799" bIns="50799" numCol="1" anchor="ctr">
            <a:noAutofit/>
          </a:bodyPr>
          <a:lstStyle/>
          <a:p>
            <a:pPr defTabSz="1219170" fontAlgn="auto">
              <a:spcBef>
                <a:spcPts val="0"/>
              </a:spcBef>
              <a:spcAft>
                <a:spcPts val="0"/>
              </a:spcAft>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lang="en-US" sz="1600" b="0" dirty="0">
              <a:solidFill>
                <a:prstClr val="white"/>
              </a:solidFill>
              <a:effectLst>
                <a:outerShdw blurRad="38100" dist="12700" dir="5400000" rotWithShape="0">
                  <a:srgbClr val="000000">
                    <a:alpha val="50000"/>
                  </a:srgbClr>
                </a:outerShdw>
              </a:effectLst>
              <a:latin typeface="微软雅黑" panose="020B0503020204020204" pitchFamily="34" charset="-122"/>
              <a:ea typeface="微软雅黑" panose="020B0503020204020204" pitchFamily="34" charset="-122"/>
              <a:cs typeface="Lato Light"/>
              <a:sym typeface="Gill Sans"/>
            </a:endParaRPr>
          </a:p>
        </p:txBody>
      </p:sp>
      <p:grpSp>
        <p:nvGrpSpPr>
          <p:cNvPr id="7" name="组合 6"/>
          <p:cNvGrpSpPr/>
          <p:nvPr/>
        </p:nvGrpSpPr>
        <p:grpSpPr>
          <a:xfrm>
            <a:off x="3084579" y="1478316"/>
            <a:ext cx="1143692" cy="980850"/>
            <a:chOff x="2313735" y="1108481"/>
            <a:chExt cx="857881" cy="735467"/>
          </a:xfrm>
          <a:effectLst>
            <a:outerShdw blurRad="127000" dist="38100" dir="5400000" algn="t" rotWithShape="0">
              <a:prstClr val="black">
                <a:alpha val="40000"/>
              </a:prstClr>
            </a:outerShdw>
          </a:effectLst>
        </p:grpSpPr>
        <p:sp>
          <p:nvSpPr>
            <p:cNvPr id="8" name="Shape 5171"/>
            <p:cNvSpPr/>
            <p:nvPr/>
          </p:nvSpPr>
          <p:spPr>
            <a:xfrm>
              <a:off x="2313735" y="1108481"/>
              <a:ext cx="849654" cy="687055"/>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lnTo>
                    <a:pt x="21600" y="21600"/>
                  </a:lnTo>
                  <a:lnTo>
                    <a:pt x="0" y="21600"/>
                  </a:lnTo>
                  <a:close/>
                </a:path>
              </a:pathLst>
            </a:custGeom>
            <a:solidFill>
              <a:srgbClr val="C00000"/>
            </a:solidFill>
            <a:ln w="25400" cap="flat">
              <a:solidFill>
                <a:schemeClr val="bg1"/>
              </a:solidFill>
              <a:miter lim="400000"/>
            </a:ln>
            <a:effectLst/>
          </p:spPr>
          <p:txBody>
            <a:bodyPr wrap="square" lIns="0" tIns="0" rIns="0" bIns="0" numCol="1" anchor="t">
              <a:noAutofit/>
            </a:bodyPr>
            <a:lstStyle/>
            <a:p>
              <a:pPr defTabSz="1219170" fontAlgn="auto">
                <a:spcBef>
                  <a:spcPts val="0"/>
                </a:spcBef>
                <a:spcAft>
                  <a:spcPts val="0"/>
                </a:spcAft>
                <a:defRPr>
                  <a:solidFill>
                    <a:srgbClr val="4C4C4C"/>
                  </a:solidFill>
                </a:defRPr>
              </a:pPr>
              <a:endParaRPr lang="en-US" sz="1600" b="0" dirty="0">
                <a:solidFill>
                  <a:prstClr val="white"/>
                </a:solidFill>
                <a:latin typeface="微软雅黑" panose="020B0503020204020204" pitchFamily="34" charset="-122"/>
                <a:ea typeface="微软雅黑" panose="020B0503020204020204" pitchFamily="34" charset="-122"/>
                <a:cs typeface="Lato Light"/>
              </a:endParaRPr>
            </a:p>
          </p:txBody>
        </p:sp>
        <p:sp>
          <p:nvSpPr>
            <p:cNvPr id="9" name="Shape 5176"/>
            <p:cNvSpPr/>
            <p:nvPr/>
          </p:nvSpPr>
          <p:spPr>
            <a:xfrm>
              <a:off x="2329102" y="1491630"/>
              <a:ext cx="842514" cy="352318"/>
            </a:xfrm>
            <a:prstGeom prst="rect">
              <a:avLst/>
            </a:prstGeom>
            <a:noFill/>
            <a:ln w="25400" cap="flat">
              <a:noFill/>
              <a:miter lim="400000"/>
            </a:ln>
            <a:effectLst/>
            <a:extLst>
              <a:ext uri="{C572A759-6A51-4108-AA02-DFA0A04FC94B}">
                <ma14:wrappingTextBoxFlag xmlns:ma14="http://schemas.microsoft.com/office/mac/drawingml/2011/main" xmlns="" val="1"/>
              </a:ext>
            </a:extLst>
          </p:spPr>
          <p:txBody>
            <a:bodyPr wrap="square" lIns="0" tIns="0" rIns="0" bIns="0" numCol="1" anchor="ctr">
              <a:noAutofit/>
            </a:bodyPr>
            <a:lstStyle>
              <a:lvl1pPr defTabSz="584200">
                <a:lnSpc>
                  <a:spcPct val="100000"/>
                </a:lnSpc>
                <a:spcBef>
                  <a:spcPts val="0"/>
                </a:spcBef>
                <a:defRPr sz="1500" cap="all">
                  <a:solidFill>
                    <a:srgbClr val="FFFFFF"/>
                  </a:solidFill>
                  <a:latin typeface="Helvetica Neue"/>
                  <a:ea typeface="Helvetica Neue"/>
                  <a:cs typeface="Helvetica Neue"/>
                  <a:sym typeface="Helvetica Neue"/>
                </a:defRPr>
              </a:lvl1pPr>
            </a:lstStyle>
            <a:p>
              <a:pPr fontAlgn="auto">
                <a:spcAft>
                  <a:spcPts val="0"/>
                </a:spcAft>
              </a:pPr>
              <a:r>
                <a:rPr lang="zh-CN" altLang="en-US" sz="1600" dirty="0">
                  <a:solidFill>
                    <a:prstClr val="white"/>
                  </a:solidFill>
                  <a:latin typeface="微软雅黑" panose="020B0503020204020204" pitchFamily="34" charset="-122"/>
                  <a:ea typeface="微软雅黑" panose="020B0503020204020204" pitchFamily="34" charset="-122"/>
                </a:rPr>
                <a:t>输入文本</a:t>
              </a:r>
            </a:p>
          </p:txBody>
        </p:sp>
      </p:grpSp>
      <p:grpSp>
        <p:nvGrpSpPr>
          <p:cNvPr id="10" name="组合 9"/>
          <p:cNvGrpSpPr/>
          <p:nvPr/>
        </p:nvGrpSpPr>
        <p:grpSpPr>
          <a:xfrm>
            <a:off x="2592125" y="2730230"/>
            <a:ext cx="2119384" cy="576682"/>
            <a:chOff x="1944344" y="2047198"/>
            <a:chExt cx="1589745" cy="432411"/>
          </a:xfrm>
          <a:effectLst>
            <a:outerShdw blurRad="127000" dist="38100" dir="5400000" algn="t" rotWithShape="0">
              <a:prstClr val="black">
                <a:alpha val="40000"/>
              </a:prstClr>
            </a:outerShdw>
          </a:effectLst>
        </p:grpSpPr>
        <p:sp>
          <p:nvSpPr>
            <p:cNvPr id="11" name="Shape 5173"/>
            <p:cNvSpPr/>
            <p:nvPr/>
          </p:nvSpPr>
          <p:spPr>
            <a:xfrm>
              <a:off x="1944344" y="2047198"/>
              <a:ext cx="1589745" cy="432411"/>
            </a:xfrm>
            <a:custGeom>
              <a:avLst/>
              <a:gdLst/>
              <a:ahLst/>
              <a:cxnLst>
                <a:cxn ang="0">
                  <a:pos x="wd2" y="hd2"/>
                </a:cxn>
                <a:cxn ang="5400000">
                  <a:pos x="wd2" y="hd2"/>
                </a:cxn>
                <a:cxn ang="10800000">
                  <a:pos x="wd2" y="hd2"/>
                </a:cxn>
                <a:cxn ang="16200000">
                  <a:pos x="wd2" y="hd2"/>
                </a:cxn>
              </a:cxnLst>
              <a:rect l="0" t="0" r="r" b="b"/>
              <a:pathLst>
                <a:path w="21600" h="21600" extrusionOk="0">
                  <a:moveTo>
                    <a:pt x="3160" y="0"/>
                  </a:moveTo>
                  <a:lnTo>
                    <a:pt x="0" y="21600"/>
                  </a:lnTo>
                  <a:lnTo>
                    <a:pt x="21600" y="21600"/>
                  </a:lnTo>
                  <a:lnTo>
                    <a:pt x="18440" y="0"/>
                  </a:lnTo>
                  <a:cubicBezTo>
                    <a:pt x="18440" y="0"/>
                    <a:pt x="3160" y="0"/>
                    <a:pt x="3160" y="0"/>
                  </a:cubicBezTo>
                  <a:close/>
                </a:path>
              </a:pathLst>
            </a:custGeom>
            <a:solidFill>
              <a:srgbClr val="C00000"/>
            </a:solidFill>
            <a:ln w="25400" cap="flat">
              <a:solidFill>
                <a:schemeClr val="bg1"/>
              </a:solidFill>
              <a:miter lim="400000"/>
            </a:ln>
            <a:effectLst/>
          </p:spPr>
          <p:txBody>
            <a:bodyPr wrap="square" lIns="38100" tIns="38100" rIns="38100" bIns="38100" numCol="1" anchor="ctr">
              <a:noAutofit/>
            </a:bodyPr>
            <a:lstStyle/>
            <a:p>
              <a:pPr defTabSz="1219170" fontAlgn="auto">
                <a:spcBef>
                  <a:spcPts val="0"/>
                </a:spcBef>
                <a:spcAft>
                  <a:spcPts val="0"/>
                </a:spcAft>
                <a:defRPr>
                  <a:solidFill>
                    <a:srgbClr val="4C4C4C"/>
                  </a:solidFill>
                </a:defRPr>
              </a:pPr>
              <a:endParaRPr lang="en-US" sz="1600" b="0" dirty="0">
                <a:solidFill>
                  <a:prstClr val="white"/>
                </a:solidFill>
                <a:latin typeface="微软雅黑" panose="020B0503020204020204" pitchFamily="34" charset="-122"/>
                <a:ea typeface="微软雅黑" panose="020B0503020204020204" pitchFamily="34" charset="-122"/>
                <a:cs typeface="Lato Light"/>
              </a:endParaRPr>
            </a:p>
          </p:txBody>
        </p:sp>
        <p:sp>
          <p:nvSpPr>
            <p:cNvPr id="12" name="Shape 5177"/>
            <p:cNvSpPr/>
            <p:nvPr/>
          </p:nvSpPr>
          <p:spPr>
            <a:xfrm>
              <a:off x="2191740" y="2087244"/>
              <a:ext cx="1099552" cy="352318"/>
            </a:xfrm>
            <a:prstGeom prst="rect">
              <a:avLst/>
            </a:prstGeom>
            <a:noFill/>
            <a:ln w="25400" cap="flat">
              <a:noFill/>
              <a:miter lim="400000"/>
            </a:ln>
            <a:effectLst/>
            <a:extLst>
              <a:ext uri="{C572A759-6A51-4108-AA02-DFA0A04FC94B}">
                <ma14:wrappingTextBoxFlag xmlns:ma14="http://schemas.microsoft.com/office/mac/drawingml/2011/main" xmlns="" val="1"/>
              </a:ext>
            </a:extLst>
          </p:spPr>
          <p:txBody>
            <a:bodyPr wrap="square" lIns="0" tIns="0" rIns="0" bIns="0" numCol="1" anchor="ctr">
              <a:noAutofit/>
            </a:bodyPr>
            <a:lstStyle>
              <a:lvl1pPr defTabSz="584200">
                <a:lnSpc>
                  <a:spcPct val="100000"/>
                </a:lnSpc>
                <a:spcBef>
                  <a:spcPts val="0"/>
                </a:spcBef>
                <a:defRPr sz="1500" cap="all">
                  <a:solidFill>
                    <a:srgbClr val="FFFFFF"/>
                  </a:solidFill>
                  <a:latin typeface="Helvetica Neue"/>
                  <a:ea typeface="Helvetica Neue"/>
                  <a:cs typeface="Helvetica Neue"/>
                  <a:sym typeface="Helvetica Neue"/>
                </a:defRPr>
              </a:lvl1pPr>
            </a:lstStyle>
            <a:p>
              <a:pPr fontAlgn="auto">
                <a:spcAft>
                  <a:spcPts val="0"/>
                </a:spcAft>
              </a:pPr>
              <a:r>
                <a:rPr lang="zh-CN" altLang="en-US" sz="1600" dirty="0">
                  <a:solidFill>
                    <a:prstClr val="white"/>
                  </a:solidFill>
                  <a:latin typeface="微软雅黑" panose="020B0503020204020204" pitchFamily="34" charset="-122"/>
                  <a:ea typeface="微软雅黑" panose="020B0503020204020204" pitchFamily="34" charset="-122"/>
                </a:rPr>
                <a:t>点击输入文本</a:t>
              </a:r>
            </a:p>
          </p:txBody>
        </p:sp>
      </p:grpSp>
      <p:grpSp>
        <p:nvGrpSpPr>
          <p:cNvPr id="13" name="组合 12"/>
          <p:cNvGrpSpPr/>
          <p:nvPr/>
        </p:nvGrpSpPr>
        <p:grpSpPr>
          <a:xfrm>
            <a:off x="2099667" y="3655379"/>
            <a:ext cx="3110423" cy="576683"/>
            <a:chOff x="1574955" y="2740898"/>
            <a:chExt cx="2333121" cy="432412"/>
          </a:xfrm>
          <a:effectLst>
            <a:outerShdw blurRad="127000" dist="38100" dir="5400000" algn="t" rotWithShape="0">
              <a:prstClr val="black">
                <a:alpha val="40000"/>
              </a:prstClr>
            </a:outerShdw>
          </a:effectLst>
        </p:grpSpPr>
        <p:sp>
          <p:nvSpPr>
            <p:cNvPr id="14" name="Shape 5172"/>
            <p:cNvSpPr/>
            <p:nvPr/>
          </p:nvSpPr>
          <p:spPr>
            <a:xfrm>
              <a:off x="1574955" y="2740898"/>
              <a:ext cx="2333121" cy="432412"/>
            </a:xfrm>
            <a:custGeom>
              <a:avLst/>
              <a:gdLst/>
              <a:ahLst/>
              <a:cxnLst>
                <a:cxn ang="0">
                  <a:pos x="wd2" y="hd2"/>
                </a:cxn>
                <a:cxn ang="5400000">
                  <a:pos x="wd2" y="hd2"/>
                </a:cxn>
                <a:cxn ang="10800000">
                  <a:pos x="wd2" y="hd2"/>
                </a:cxn>
                <a:cxn ang="16200000">
                  <a:pos x="wd2" y="hd2"/>
                </a:cxn>
              </a:cxnLst>
              <a:rect l="0" t="0" r="r" b="b"/>
              <a:pathLst>
                <a:path w="21600" h="21600" extrusionOk="0">
                  <a:moveTo>
                    <a:pt x="2153" y="0"/>
                  </a:moveTo>
                  <a:lnTo>
                    <a:pt x="0" y="21600"/>
                  </a:lnTo>
                  <a:lnTo>
                    <a:pt x="21600" y="21600"/>
                  </a:lnTo>
                  <a:lnTo>
                    <a:pt x="19447" y="0"/>
                  </a:lnTo>
                  <a:cubicBezTo>
                    <a:pt x="19447" y="0"/>
                    <a:pt x="2153" y="0"/>
                    <a:pt x="2153" y="0"/>
                  </a:cubicBezTo>
                  <a:close/>
                </a:path>
              </a:pathLst>
            </a:custGeom>
            <a:solidFill>
              <a:srgbClr val="C00000"/>
            </a:solidFill>
            <a:ln w="25400" cap="flat">
              <a:solidFill>
                <a:schemeClr val="bg1"/>
              </a:solidFill>
              <a:miter lim="400000"/>
            </a:ln>
            <a:effectLst/>
          </p:spPr>
          <p:txBody>
            <a:bodyPr wrap="square" lIns="38100" tIns="38100" rIns="38100" bIns="38100" numCol="1" anchor="ctr">
              <a:noAutofit/>
            </a:bodyPr>
            <a:lstStyle/>
            <a:p>
              <a:pPr defTabSz="1219170" fontAlgn="auto">
                <a:spcBef>
                  <a:spcPts val="0"/>
                </a:spcBef>
                <a:spcAft>
                  <a:spcPts val="0"/>
                </a:spcAft>
                <a:defRPr>
                  <a:solidFill>
                    <a:srgbClr val="4C4C4C"/>
                  </a:solidFill>
                </a:defRPr>
              </a:pPr>
              <a:endParaRPr lang="en-US" sz="1600" b="0" dirty="0">
                <a:solidFill>
                  <a:prstClr val="white"/>
                </a:solidFill>
                <a:latin typeface="微软雅黑" panose="020B0503020204020204" pitchFamily="34" charset="-122"/>
                <a:ea typeface="微软雅黑" panose="020B0503020204020204" pitchFamily="34" charset="-122"/>
                <a:cs typeface="Lato Light"/>
              </a:endParaRPr>
            </a:p>
          </p:txBody>
        </p:sp>
        <p:sp>
          <p:nvSpPr>
            <p:cNvPr id="15" name="Shape 5178"/>
            <p:cNvSpPr/>
            <p:nvPr/>
          </p:nvSpPr>
          <p:spPr>
            <a:xfrm>
              <a:off x="1815028" y="2780945"/>
              <a:ext cx="1849246" cy="352318"/>
            </a:xfrm>
            <a:prstGeom prst="rect">
              <a:avLst/>
            </a:prstGeom>
            <a:noFill/>
            <a:ln w="25400" cap="flat">
              <a:noFill/>
              <a:miter lim="400000"/>
            </a:ln>
            <a:effectLst/>
            <a:extLst>
              <a:ext uri="{C572A759-6A51-4108-AA02-DFA0A04FC94B}">
                <ma14:wrappingTextBoxFlag xmlns:ma14="http://schemas.microsoft.com/office/mac/drawingml/2011/main" xmlns="" val="1"/>
              </a:ext>
            </a:extLst>
          </p:spPr>
          <p:txBody>
            <a:bodyPr wrap="square" lIns="0" tIns="0" rIns="0" bIns="0" numCol="1" anchor="ctr">
              <a:noAutofit/>
            </a:bodyPr>
            <a:lstStyle>
              <a:lvl1pPr defTabSz="584200">
                <a:lnSpc>
                  <a:spcPct val="100000"/>
                </a:lnSpc>
                <a:spcBef>
                  <a:spcPts val="0"/>
                </a:spcBef>
                <a:defRPr sz="1500" cap="all">
                  <a:solidFill>
                    <a:srgbClr val="FFFFFF"/>
                  </a:solidFill>
                  <a:latin typeface="Helvetica Neue"/>
                  <a:ea typeface="Helvetica Neue"/>
                  <a:cs typeface="Helvetica Neue"/>
                  <a:sym typeface="Helvetica Neue"/>
                </a:defRPr>
              </a:lvl1pPr>
            </a:lstStyle>
            <a:p>
              <a:pPr fontAlgn="auto">
                <a:spcAft>
                  <a:spcPts val="0"/>
                </a:spcAft>
              </a:pPr>
              <a:r>
                <a:rPr lang="zh-CN" altLang="en-US" sz="1600" dirty="0">
                  <a:solidFill>
                    <a:prstClr val="white"/>
                  </a:solidFill>
                  <a:latin typeface="微软雅黑" panose="020B0503020204020204" pitchFamily="34" charset="-122"/>
                  <a:ea typeface="微软雅黑" panose="020B0503020204020204" pitchFamily="34" charset="-122"/>
                </a:rPr>
                <a:t>点击输入标题文本</a:t>
              </a:r>
            </a:p>
          </p:txBody>
        </p:sp>
      </p:grpSp>
      <p:grpSp>
        <p:nvGrpSpPr>
          <p:cNvPr id="16" name="组合 15"/>
          <p:cNvGrpSpPr/>
          <p:nvPr/>
        </p:nvGrpSpPr>
        <p:grpSpPr>
          <a:xfrm>
            <a:off x="1607212" y="4580526"/>
            <a:ext cx="4101452" cy="576675"/>
            <a:chOff x="1205565" y="3434598"/>
            <a:chExt cx="3076490" cy="432407"/>
          </a:xfrm>
          <a:effectLst>
            <a:outerShdw blurRad="127000" dist="38100" dir="5400000" algn="t" rotWithShape="0">
              <a:prstClr val="black">
                <a:alpha val="40000"/>
              </a:prstClr>
            </a:outerShdw>
          </a:effectLst>
        </p:grpSpPr>
        <p:sp>
          <p:nvSpPr>
            <p:cNvPr id="17" name="Shape 5174"/>
            <p:cNvSpPr/>
            <p:nvPr/>
          </p:nvSpPr>
          <p:spPr>
            <a:xfrm>
              <a:off x="1205565" y="3434598"/>
              <a:ext cx="3076490" cy="432407"/>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19967" y="0"/>
                  </a:lnTo>
                  <a:lnTo>
                    <a:pt x="1633" y="0"/>
                  </a:lnTo>
                  <a:lnTo>
                    <a:pt x="0" y="21600"/>
                  </a:lnTo>
                  <a:cubicBezTo>
                    <a:pt x="0" y="21600"/>
                    <a:pt x="21600" y="21600"/>
                    <a:pt x="21600" y="21600"/>
                  </a:cubicBezTo>
                  <a:close/>
                </a:path>
              </a:pathLst>
            </a:custGeom>
            <a:solidFill>
              <a:srgbClr val="C00000"/>
            </a:solidFill>
            <a:ln w="25400" cap="flat">
              <a:solidFill>
                <a:schemeClr val="bg1"/>
              </a:solidFill>
              <a:miter lim="400000"/>
            </a:ln>
            <a:effectLst/>
          </p:spPr>
          <p:txBody>
            <a:bodyPr wrap="square" lIns="38100" tIns="38100" rIns="38100" bIns="38100" numCol="1" anchor="ctr">
              <a:noAutofit/>
            </a:bodyPr>
            <a:lstStyle/>
            <a:p>
              <a:pPr defTabSz="1219170" fontAlgn="auto">
                <a:spcBef>
                  <a:spcPts val="0"/>
                </a:spcBef>
                <a:spcAft>
                  <a:spcPts val="0"/>
                </a:spcAft>
                <a:defRPr>
                  <a:solidFill>
                    <a:srgbClr val="4C4C4C"/>
                  </a:solidFill>
                </a:defRPr>
              </a:pPr>
              <a:endParaRPr lang="en-US" sz="1600" b="0" dirty="0">
                <a:solidFill>
                  <a:prstClr val="white"/>
                </a:solidFill>
                <a:latin typeface="微软雅黑" panose="020B0503020204020204" pitchFamily="34" charset="-122"/>
                <a:ea typeface="微软雅黑" panose="020B0503020204020204" pitchFamily="34" charset="-122"/>
                <a:cs typeface="Lato Light"/>
              </a:endParaRPr>
            </a:p>
          </p:txBody>
        </p:sp>
        <p:sp>
          <p:nvSpPr>
            <p:cNvPr id="18" name="Shape 5179"/>
            <p:cNvSpPr/>
            <p:nvPr/>
          </p:nvSpPr>
          <p:spPr>
            <a:xfrm>
              <a:off x="1422332" y="3474643"/>
              <a:ext cx="2634639" cy="352318"/>
            </a:xfrm>
            <a:prstGeom prst="rect">
              <a:avLst/>
            </a:prstGeom>
            <a:noFill/>
            <a:ln w="25400" cap="flat">
              <a:noFill/>
              <a:miter lim="400000"/>
            </a:ln>
            <a:effectLst/>
            <a:extLst>
              <a:ext uri="{C572A759-6A51-4108-AA02-DFA0A04FC94B}">
                <ma14:wrappingTextBoxFlag xmlns:ma14="http://schemas.microsoft.com/office/mac/drawingml/2011/main" xmlns="" val="1"/>
              </a:ext>
            </a:extLst>
          </p:spPr>
          <p:txBody>
            <a:bodyPr wrap="square" lIns="0" tIns="0" rIns="0" bIns="0" numCol="1" anchor="ctr">
              <a:noAutofit/>
            </a:bodyPr>
            <a:lstStyle>
              <a:lvl1pPr defTabSz="584200">
                <a:lnSpc>
                  <a:spcPct val="100000"/>
                </a:lnSpc>
                <a:spcBef>
                  <a:spcPts val="0"/>
                </a:spcBef>
                <a:defRPr sz="1500" cap="all">
                  <a:solidFill>
                    <a:srgbClr val="FFFFFF"/>
                  </a:solidFill>
                  <a:latin typeface="Helvetica Neue"/>
                  <a:ea typeface="Helvetica Neue"/>
                  <a:cs typeface="Helvetica Neue"/>
                  <a:sym typeface="Helvetica Neue"/>
                </a:defRPr>
              </a:lvl1pPr>
            </a:lstStyle>
            <a:p>
              <a:pPr fontAlgn="auto">
                <a:spcAft>
                  <a:spcPts val="0"/>
                </a:spcAft>
              </a:pPr>
              <a:r>
                <a:rPr lang="zh-CN" altLang="en-US" sz="1600" dirty="0">
                  <a:solidFill>
                    <a:prstClr val="white"/>
                  </a:solidFill>
                  <a:latin typeface="微软雅黑" panose="020B0503020204020204" pitchFamily="34" charset="-122"/>
                  <a:ea typeface="微软雅黑" panose="020B0503020204020204" pitchFamily="34" charset="-122"/>
                </a:rPr>
                <a:t>点击输入标题文本</a:t>
              </a:r>
            </a:p>
          </p:txBody>
        </p:sp>
      </p:grpSp>
      <p:grpSp>
        <p:nvGrpSpPr>
          <p:cNvPr id="19" name="组合 18"/>
          <p:cNvGrpSpPr/>
          <p:nvPr/>
        </p:nvGrpSpPr>
        <p:grpSpPr>
          <a:xfrm>
            <a:off x="1103306" y="5492828"/>
            <a:ext cx="5092497" cy="576675"/>
            <a:chOff x="827585" y="4118665"/>
            <a:chExt cx="3819870" cy="432407"/>
          </a:xfrm>
          <a:effectLst>
            <a:outerShdw blurRad="127000" dist="38100" dir="5400000" algn="t" rotWithShape="0">
              <a:prstClr val="black">
                <a:alpha val="40000"/>
              </a:prstClr>
            </a:outerShdw>
          </a:effectLst>
        </p:grpSpPr>
        <p:sp>
          <p:nvSpPr>
            <p:cNvPr id="20" name="Shape 5175"/>
            <p:cNvSpPr/>
            <p:nvPr/>
          </p:nvSpPr>
          <p:spPr>
            <a:xfrm>
              <a:off x="827585" y="4118665"/>
              <a:ext cx="3819870" cy="432407"/>
            </a:xfrm>
            <a:custGeom>
              <a:avLst/>
              <a:gdLst/>
              <a:ahLst/>
              <a:cxnLst>
                <a:cxn ang="0">
                  <a:pos x="wd2" y="hd2"/>
                </a:cxn>
                <a:cxn ang="5400000">
                  <a:pos x="wd2" y="hd2"/>
                </a:cxn>
                <a:cxn ang="10800000">
                  <a:pos x="wd2" y="hd2"/>
                </a:cxn>
                <a:cxn ang="16200000">
                  <a:pos x="wd2" y="hd2"/>
                </a:cxn>
              </a:cxnLst>
              <a:rect l="0" t="0" r="r" b="b"/>
              <a:pathLst>
                <a:path w="21600" h="21600" extrusionOk="0">
                  <a:moveTo>
                    <a:pt x="1315" y="0"/>
                  </a:moveTo>
                  <a:lnTo>
                    <a:pt x="0" y="21600"/>
                  </a:lnTo>
                  <a:lnTo>
                    <a:pt x="21600" y="21600"/>
                  </a:lnTo>
                  <a:lnTo>
                    <a:pt x="20285" y="0"/>
                  </a:lnTo>
                  <a:cubicBezTo>
                    <a:pt x="20285" y="0"/>
                    <a:pt x="1315" y="0"/>
                    <a:pt x="1315" y="0"/>
                  </a:cubicBezTo>
                  <a:close/>
                </a:path>
              </a:pathLst>
            </a:custGeom>
            <a:solidFill>
              <a:srgbClr val="C00000"/>
            </a:solidFill>
            <a:ln w="25400" cap="flat">
              <a:solidFill>
                <a:schemeClr val="bg1"/>
              </a:solidFill>
              <a:miter lim="400000"/>
            </a:ln>
            <a:effectLst/>
          </p:spPr>
          <p:txBody>
            <a:bodyPr wrap="square" lIns="38100" tIns="38100" rIns="38100" bIns="38100" numCol="1" anchor="ctr">
              <a:noAutofit/>
            </a:bodyPr>
            <a:lstStyle/>
            <a:p>
              <a:pPr defTabSz="1219170" fontAlgn="auto">
                <a:spcBef>
                  <a:spcPts val="0"/>
                </a:spcBef>
                <a:spcAft>
                  <a:spcPts val="0"/>
                </a:spcAft>
                <a:defRPr>
                  <a:solidFill>
                    <a:srgbClr val="4C4C4C"/>
                  </a:solidFill>
                </a:defRPr>
              </a:pPr>
              <a:endParaRPr lang="en-US" sz="1600" b="0" dirty="0">
                <a:solidFill>
                  <a:prstClr val="white"/>
                </a:solidFill>
                <a:latin typeface="微软雅黑" panose="020B0503020204020204" pitchFamily="34" charset="-122"/>
                <a:ea typeface="微软雅黑" panose="020B0503020204020204" pitchFamily="34" charset="-122"/>
                <a:cs typeface="Lato Light"/>
              </a:endParaRPr>
            </a:p>
          </p:txBody>
        </p:sp>
        <p:sp>
          <p:nvSpPr>
            <p:cNvPr id="21" name="Shape 5180"/>
            <p:cNvSpPr/>
            <p:nvPr/>
          </p:nvSpPr>
          <p:spPr>
            <a:xfrm>
              <a:off x="1072475" y="4158709"/>
              <a:ext cx="3334354" cy="352318"/>
            </a:xfrm>
            <a:prstGeom prst="rect">
              <a:avLst/>
            </a:prstGeom>
            <a:noFill/>
            <a:ln w="25400" cap="flat">
              <a:noFill/>
              <a:miter lim="400000"/>
            </a:ln>
            <a:effectLst/>
            <a:extLst>
              <a:ext uri="{C572A759-6A51-4108-AA02-DFA0A04FC94B}">
                <ma14:wrappingTextBoxFlag xmlns:ma14="http://schemas.microsoft.com/office/mac/drawingml/2011/main" xmlns="" val="1"/>
              </a:ext>
            </a:extLst>
          </p:spPr>
          <p:txBody>
            <a:bodyPr wrap="square" lIns="0" tIns="0" rIns="0" bIns="0" numCol="1" anchor="ctr">
              <a:noAutofit/>
            </a:bodyPr>
            <a:lstStyle>
              <a:lvl1pPr defTabSz="584200">
                <a:lnSpc>
                  <a:spcPct val="100000"/>
                </a:lnSpc>
                <a:spcBef>
                  <a:spcPts val="0"/>
                </a:spcBef>
                <a:defRPr sz="1500" cap="all">
                  <a:solidFill>
                    <a:srgbClr val="FFFFFF"/>
                  </a:solidFill>
                  <a:latin typeface="Helvetica Neue"/>
                  <a:ea typeface="Helvetica Neue"/>
                  <a:cs typeface="Helvetica Neue"/>
                  <a:sym typeface="Helvetica Neue"/>
                </a:defRPr>
              </a:lvl1pPr>
            </a:lstStyle>
            <a:p>
              <a:pPr fontAlgn="auto">
                <a:spcAft>
                  <a:spcPts val="0"/>
                </a:spcAft>
              </a:pPr>
              <a:r>
                <a:rPr lang="zh-CN" altLang="en-US" sz="1600" dirty="0">
                  <a:solidFill>
                    <a:prstClr val="white"/>
                  </a:solidFill>
                  <a:latin typeface="微软雅黑" panose="020B0503020204020204" pitchFamily="34" charset="-122"/>
                  <a:ea typeface="微软雅黑" panose="020B0503020204020204" pitchFamily="34" charset="-122"/>
                </a:rPr>
                <a:t>点击输入标题文本</a:t>
              </a:r>
            </a:p>
          </p:txBody>
        </p:sp>
      </p:grpSp>
      <p:sp>
        <p:nvSpPr>
          <p:cNvPr id="22" name="Round Same Side Corner Rectangle 67"/>
          <p:cNvSpPr/>
          <p:nvPr/>
        </p:nvSpPr>
        <p:spPr>
          <a:xfrm rot="10800000" flipH="1">
            <a:off x="6787400" y="1496241"/>
            <a:ext cx="66529" cy="685551"/>
          </a:xfrm>
          <a:prstGeom prst="round2SameRect">
            <a:avLst>
              <a:gd name="adj1" fmla="val 50000"/>
              <a:gd name="adj2" fmla="val 50000"/>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109707" tIns="54853" rIns="109707" bIns="54853" rtlCol="0" anchor="ctr"/>
          <a:lstStyle/>
          <a:p>
            <a:pPr defTabSz="1219170" fontAlgn="auto">
              <a:spcBef>
                <a:spcPts val="0"/>
              </a:spcBef>
              <a:spcAft>
                <a:spcPts val="0"/>
              </a:spcAft>
            </a:pPr>
            <a:endParaRPr lang="bg-BG" sz="2400" b="0" dirty="0">
              <a:solidFill>
                <a:prstClr val="white"/>
              </a:solidFill>
              <a:latin typeface="Calibri Light"/>
            </a:endParaRPr>
          </a:p>
        </p:txBody>
      </p:sp>
      <p:sp>
        <p:nvSpPr>
          <p:cNvPr id="24" name="Round Same Side Corner Rectangle 68"/>
          <p:cNvSpPr/>
          <p:nvPr/>
        </p:nvSpPr>
        <p:spPr>
          <a:xfrm rot="10800000" flipH="1">
            <a:off x="6785213" y="2538202"/>
            <a:ext cx="66529" cy="685551"/>
          </a:xfrm>
          <a:prstGeom prst="round2SameRect">
            <a:avLst>
              <a:gd name="adj1" fmla="val 50000"/>
              <a:gd name="adj2" fmla="val 50000"/>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109707" tIns="54853" rIns="109707" bIns="54853" rtlCol="0" anchor="ctr"/>
          <a:lstStyle/>
          <a:p>
            <a:pPr defTabSz="1219170" fontAlgn="auto">
              <a:spcBef>
                <a:spcPts val="0"/>
              </a:spcBef>
              <a:spcAft>
                <a:spcPts val="0"/>
              </a:spcAft>
            </a:pPr>
            <a:endParaRPr lang="bg-BG" sz="2400" b="0" dirty="0">
              <a:solidFill>
                <a:prstClr val="white"/>
              </a:solidFill>
              <a:latin typeface="Calibri Light"/>
            </a:endParaRPr>
          </a:p>
        </p:txBody>
      </p:sp>
      <p:sp>
        <p:nvSpPr>
          <p:cNvPr id="25" name="Round Same Side Corner Rectangle 69"/>
          <p:cNvSpPr/>
          <p:nvPr/>
        </p:nvSpPr>
        <p:spPr>
          <a:xfrm rot="10800000" flipH="1">
            <a:off x="6787400" y="3485265"/>
            <a:ext cx="66529" cy="685551"/>
          </a:xfrm>
          <a:prstGeom prst="round2SameRect">
            <a:avLst>
              <a:gd name="adj1" fmla="val 50000"/>
              <a:gd name="adj2" fmla="val 50000"/>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109707" tIns="54853" rIns="109707" bIns="54853" rtlCol="0" anchor="ctr"/>
          <a:lstStyle/>
          <a:p>
            <a:pPr defTabSz="1219170" fontAlgn="auto">
              <a:spcBef>
                <a:spcPts val="0"/>
              </a:spcBef>
              <a:spcAft>
                <a:spcPts val="0"/>
              </a:spcAft>
            </a:pPr>
            <a:endParaRPr lang="bg-BG" sz="2400" b="0" dirty="0">
              <a:solidFill>
                <a:prstClr val="white"/>
              </a:solidFill>
              <a:latin typeface="Calibri Light"/>
            </a:endParaRPr>
          </a:p>
        </p:txBody>
      </p:sp>
      <p:grpSp>
        <p:nvGrpSpPr>
          <p:cNvPr id="26" name="组合 25"/>
          <p:cNvGrpSpPr/>
          <p:nvPr/>
        </p:nvGrpSpPr>
        <p:grpSpPr>
          <a:xfrm>
            <a:off x="6970445" y="1479370"/>
            <a:ext cx="3828675" cy="773260"/>
            <a:chOff x="5228512" y="1109269"/>
            <a:chExt cx="2871880" cy="579810"/>
          </a:xfrm>
        </p:grpSpPr>
        <p:sp>
          <p:nvSpPr>
            <p:cNvPr id="27" name="TextBox 26"/>
            <p:cNvSpPr txBox="1"/>
            <p:nvPr/>
          </p:nvSpPr>
          <p:spPr>
            <a:xfrm>
              <a:off x="5228512" y="1303102"/>
              <a:ext cx="2871880" cy="385977"/>
            </a:xfrm>
            <a:prstGeom prst="rect">
              <a:avLst/>
            </a:prstGeom>
            <a:noFill/>
          </p:spPr>
          <p:txBody>
            <a:bodyPr wrap="square" lIns="34290" tIns="17145" rIns="34290" bIns="17145" rtlCol="0">
              <a:spAutoFit/>
            </a:bodyPr>
            <a:lstStyle/>
            <a:p>
              <a:pPr algn="just" defTabSz="1219170" fontAlgn="auto">
                <a:lnSpc>
                  <a:spcPct val="120000"/>
                </a:lnSpc>
                <a:spcBef>
                  <a:spcPts val="0"/>
                </a:spcBef>
                <a:spcAft>
                  <a:spcPts val="0"/>
                </a:spcAft>
              </a:pPr>
              <a:r>
                <a:rPr lang="zh-CN" altLang="en-US" sz="1300" b="0" dirty="0" smtClean="0">
                  <a:solidFill>
                    <a:prstClr val="black">
                      <a:lumMod val="75000"/>
                      <a:lumOff val="25000"/>
                    </a:prstClr>
                  </a:solidFill>
                  <a:latin typeface="微软雅黑" pitchFamily="34" charset="-122"/>
                  <a:ea typeface="微软雅黑" pitchFamily="34" charset="-122"/>
                </a:rPr>
                <a:t>设计师</a:t>
              </a:r>
              <a:r>
                <a:rPr lang="zh-CN" altLang="en-US" sz="1300" b="0" dirty="0">
                  <a:solidFill>
                    <a:prstClr val="black">
                      <a:lumMod val="75000"/>
                      <a:lumOff val="25000"/>
                    </a:prstClr>
                  </a:solidFill>
                  <a:latin typeface="微软雅黑" pitchFamily="34" charset="-122"/>
                  <a:ea typeface="微软雅黑" pitchFamily="34" charset="-122"/>
                </a:rPr>
                <a:t>原创作品，盗卖者将被追究相应的法律责任，请勿以身试法！</a:t>
              </a:r>
              <a:endParaRPr lang="en-US" altLang="zh-CN" sz="1300" b="0" dirty="0">
                <a:solidFill>
                  <a:prstClr val="black">
                    <a:lumMod val="75000"/>
                    <a:lumOff val="25000"/>
                  </a:prstClr>
                </a:solidFill>
                <a:latin typeface="微软雅黑" pitchFamily="34" charset="-122"/>
                <a:ea typeface="微软雅黑" pitchFamily="34" charset="-122"/>
              </a:endParaRPr>
            </a:p>
          </p:txBody>
        </p:sp>
        <p:sp>
          <p:nvSpPr>
            <p:cNvPr id="28" name="Rectangle 71"/>
            <p:cNvSpPr/>
            <p:nvPr/>
          </p:nvSpPr>
          <p:spPr>
            <a:xfrm>
              <a:off x="5228513" y="1109269"/>
              <a:ext cx="1283211" cy="210585"/>
            </a:xfrm>
            <a:prstGeom prst="rect">
              <a:avLst/>
            </a:prstGeom>
          </p:spPr>
          <p:txBody>
            <a:bodyPr wrap="none" lIns="34290" tIns="17145" rIns="34290" bIns="17145">
              <a:spAutoFit/>
            </a:bodyPr>
            <a:lstStyle/>
            <a:p>
              <a:pPr algn="l" defTabSz="1219170" fontAlgn="auto">
                <a:spcBef>
                  <a:spcPts val="0"/>
                </a:spcBef>
                <a:spcAft>
                  <a:spcPts val="0"/>
                </a:spcAft>
              </a:pPr>
              <a:r>
                <a:rPr lang="zh-CN" altLang="en-US" sz="1600" dirty="0">
                  <a:solidFill>
                    <a:prstClr val="black">
                      <a:lumMod val="75000"/>
                      <a:lumOff val="25000"/>
                    </a:prstClr>
                  </a:solidFill>
                  <a:latin typeface="微软雅黑" panose="020B0503020204020204" pitchFamily="34" charset="-122"/>
                  <a:ea typeface="微软雅黑" panose="020B0503020204020204" pitchFamily="34" charset="-122"/>
                </a:rPr>
                <a:t>点击输入标题文本</a:t>
              </a:r>
            </a:p>
          </p:txBody>
        </p:sp>
      </p:grpSp>
      <p:grpSp>
        <p:nvGrpSpPr>
          <p:cNvPr id="29" name="组合 28"/>
          <p:cNvGrpSpPr/>
          <p:nvPr/>
        </p:nvGrpSpPr>
        <p:grpSpPr>
          <a:xfrm>
            <a:off x="6970445" y="2492820"/>
            <a:ext cx="3828675" cy="773258"/>
            <a:chOff x="5228512" y="1869180"/>
            <a:chExt cx="2871880" cy="579810"/>
          </a:xfrm>
        </p:grpSpPr>
        <p:sp>
          <p:nvSpPr>
            <p:cNvPr id="30" name="TextBox 29"/>
            <p:cNvSpPr txBox="1"/>
            <p:nvPr/>
          </p:nvSpPr>
          <p:spPr>
            <a:xfrm>
              <a:off x="5228512" y="2063012"/>
              <a:ext cx="2871880" cy="385978"/>
            </a:xfrm>
            <a:prstGeom prst="rect">
              <a:avLst/>
            </a:prstGeom>
            <a:noFill/>
          </p:spPr>
          <p:txBody>
            <a:bodyPr wrap="square" lIns="34290" tIns="17145" rIns="34290" bIns="17145" rtlCol="0">
              <a:spAutoFit/>
            </a:bodyPr>
            <a:lstStyle/>
            <a:p>
              <a:pPr algn="just" defTabSz="1219170" fontAlgn="auto">
                <a:lnSpc>
                  <a:spcPct val="120000"/>
                </a:lnSpc>
                <a:spcBef>
                  <a:spcPts val="0"/>
                </a:spcBef>
                <a:spcAft>
                  <a:spcPts val="0"/>
                </a:spcAft>
              </a:pPr>
              <a:r>
                <a:rPr lang="zh-CN" altLang="en-US" sz="1300" b="0" dirty="0" smtClean="0">
                  <a:solidFill>
                    <a:prstClr val="black">
                      <a:lumMod val="75000"/>
                      <a:lumOff val="25000"/>
                    </a:prstClr>
                  </a:solidFill>
                  <a:latin typeface="微软雅黑" pitchFamily="34" charset="-122"/>
                  <a:ea typeface="微软雅黑" pitchFamily="34" charset="-122"/>
                </a:rPr>
                <a:t>设计师</a:t>
              </a:r>
              <a:r>
                <a:rPr lang="zh-CN" altLang="en-US" sz="1300" b="0" dirty="0">
                  <a:solidFill>
                    <a:prstClr val="black">
                      <a:lumMod val="75000"/>
                      <a:lumOff val="25000"/>
                    </a:prstClr>
                  </a:solidFill>
                  <a:latin typeface="微软雅黑" pitchFamily="34" charset="-122"/>
                  <a:ea typeface="微软雅黑" pitchFamily="34" charset="-122"/>
                </a:rPr>
                <a:t>原创作品，盗卖者将被追究相应的法律责任，请勿以身试法！</a:t>
              </a:r>
              <a:endParaRPr lang="en-US" altLang="zh-CN" sz="1300" b="0" dirty="0">
                <a:solidFill>
                  <a:prstClr val="black">
                    <a:lumMod val="75000"/>
                    <a:lumOff val="25000"/>
                  </a:prstClr>
                </a:solidFill>
                <a:latin typeface="微软雅黑" pitchFamily="34" charset="-122"/>
                <a:ea typeface="微软雅黑" pitchFamily="34" charset="-122"/>
              </a:endParaRPr>
            </a:p>
          </p:txBody>
        </p:sp>
        <p:sp>
          <p:nvSpPr>
            <p:cNvPr id="31" name="Rectangle 73"/>
            <p:cNvSpPr/>
            <p:nvPr/>
          </p:nvSpPr>
          <p:spPr>
            <a:xfrm>
              <a:off x="5228513" y="1869180"/>
              <a:ext cx="1283211" cy="210586"/>
            </a:xfrm>
            <a:prstGeom prst="rect">
              <a:avLst/>
            </a:prstGeom>
          </p:spPr>
          <p:txBody>
            <a:bodyPr wrap="none" lIns="34290" tIns="17145" rIns="34290" bIns="17145">
              <a:spAutoFit/>
            </a:bodyPr>
            <a:lstStyle/>
            <a:p>
              <a:pPr algn="l" defTabSz="1219170" fontAlgn="auto">
                <a:spcBef>
                  <a:spcPts val="0"/>
                </a:spcBef>
                <a:spcAft>
                  <a:spcPts val="0"/>
                </a:spcAft>
              </a:pPr>
              <a:r>
                <a:rPr lang="zh-CN" altLang="en-US" sz="1600" dirty="0">
                  <a:solidFill>
                    <a:prstClr val="black">
                      <a:lumMod val="75000"/>
                      <a:lumOff val="25000"/>
                    </a:prstClr>
                  </a:solidFill>
                  <a:latin typeface="微软雅黑" panose="020B0503020204020204" pitchFamily="34" charset="-122"/>
                  <a:ea typeface="微软雅黑" panose="020B0503020204020204" pitchFamily="34" charset="-122"/>
                </a:rPr>
                <a:t>点击输入标题文本</a:t>
              </a:r>
            </a:p>
          </p:txBody>
        </p:sp>
      </p:grpSp>
      <p:grpSp>
        <p:nvGrpSpPr>
          <p:cNvPr id="32" name="组合 31"/>
          <p:cNvGrpSpPr/>
          <p:nvPr/>
        </p:nvGrpSpPr>
        <p:grpSpPr>
          <a:xfrm>
            <a:off x="6970445" y="3506269"/>
            <a:ext cx="3828675" cy="773260"/>
            <a:chOff x="5228512" y="2629091"/>
            <a:chExt cx="2871880" cy="579810"/>
          </a:xfrm>
        </p:grpSpPr>
        <p:sp>
          <p:nvSpPr>
            <p:cNvPr id="33" name="TextBox 32"/>
            <p:cNvSpPr txBox="1"/>
            <p:nvPr/>
          </p:nvSpPr>
          <p:spPr>
            <a:xfrm>
              <a:off x="5228512" y="2822924"/>
              <a:ext cx="2871880" cy="385977"/>
            </a:xfrm>
            <a:prstGeom prst="rect">
              <a:avLst/>
            </a:prstGeom>
            <a:noFill/>
          </p:spPr>
          <p:txBody>
            <a:bodyPr wrap="square" lIns="34290" tIns="17145" rIns="34290" bIns="17145" rtlCol="0">
              <a:spAutoFit/>
            </a:bodyPr>
            <a:lstStyle/>
            <a:p>
              <a:pPr algn="just" defTabSz="1219170" fontAlgn="auto">
                <a:lnSpc>
                  <a:spcPct val="120000"/>
                </a:lnSpc>
                <a:spcBef>
                  <a:spcPts val="0"/>
                </a:spcBef>
                <a:spcAft>
                  <a:spcPts val="0"/>
                </a:spcAft>
              </a:pPr>
              <a:r>
                <a:rPr lang="zh-CN" altLang="en-US" sz="1300" b="0" dirty="0" smtClean="0">
                  <a:solidFill>
                    <a:prstClr val="black">
                      <a:lumMod val="75000"/>
                      <a:lumOff val="25000"/>
                    </a:prstClr>
                  </a:solidFill>
                  <a:latin typeface="微软雅黑" pitchFamily="34" charset="-122"/>
                  <a:ea typeface="微软雅黑" pitchFamily="34" charset="-122"/>
                </a:rPr>
                <a:t>设计师</a:t>
              </a:r>
              <a:r>
                <a:rPr lang="zh-CN" altLang="en-US" sz="1300" b="0" dirty="0">
                  <a:solidFill>
                    <a:prstClr val="black">
                      <a:lumMod val="75000"/>
                      <a:lumOff val="25000"/>
                    </a:prstClr>
                  </a:solidFill>
                  <a:latin typeface="微软雅黑" pitchFamily="34" charset="-122"/>
                  <a:ea typeface="微软雅黑" pitchFamily="34" charset="-122"/>
                </a:rPr>
                <a:t>原创作品，盗卖者将被追究相应的法律责任，请勿以身试法！</a:t>
              </a:r>
              <a:endParaRPr lang="en-US" altLang="zh-CN" sz="1300" b="0" dirty="0">
                <a:solidFill>
                  <a:prstClr val="black">
                    <a:lumMod val="75000"/>
                    <a:lumOff val="25000"/>
                  </a:prstClr>
                </a:solidFill>
                <a:latin typeface="微软雅黑" pitchFamily="34" charset="-122"/>
                <a:ea typeface="微软雅黑" pitchFamily="34" charset="-122"/>
              </a:endParaRPr>
            </a:p>
          </p:txBody>
        </p:sp>
        <p:sp>
          <p:nvSpPr>
            <p:cNvPr id="34" name="Rectangle 75"/>
            <p:cNvSpPr/>
            <p:nvPr/>
          </p:nvSpPr>
          <p:spPr>
            <a:xfrm>
              <a:off x="5228513" y="2629091"/>
              <a:ext cx="1283211" cy="210585"/>
            </a:xfrm>
            <a:prstGeom prst="rect">
              <a:avLst/>
            </a:prstGeom>
          </p:spPr>
          <p:txBody>
            <a:bodyPr wrap="none" lIns="34290" tIns="17145" rIns="34290" bIns="17145">
              <a:spAutoFit/>
            </a:bodyPr>
            <a:lstStyle/>
            <a:p>
              <a:pPr algn="l" defTabSz="1219170" fontAlgn="auto">
                <a:spcBef>
                  <a:spcPts val="0"/>
                </a:spcBef>
                <a:spcAft>
                  <a:spcPts val="0"/>
                </a:spcAft>
              </a:pPr>
              <a:r>
                <a:rPr lang="zh-CN" altLang="en-US" sz="1600" dirty="0">
                  <a:solidFill>
                    <a:prstClr val="black">
                      <a:lumMod val="75000"/>
                      <a:lumOff val="25000"/>
                    </a:prstClr>
                  </a:solidFill>
                  <a:latin typeface="微软雅黑" panose="020B0503020204020204" pitchFamily="34" charset="-122"/>
                  <a:ea typeface="微软雅黑" panose="020B0503020204020204" pitchFamily="34" charset="-122"/>
                </a:rPr>
                <a:t>点击输入标题文本</a:t>
              </a:r>
            </a:p>
          </p:txBody>
        </p:sp>
      </p:grpSp>
      <p:sp>
        <p:nvSpPr>
          <p:cNvPr id="35" name="Round Same Side Corner Rectangle 76"/>
          <p:cNvSpPr/>
          <p:nvPr/>
        </p:nvSpPr>
        <p:spPr>
          <a:xfrm rot="10800000" flipH="1">
            <a:off x="6785213" y="4446137"/>
            <a:ext cx="66529" cy="685551"/>
          </a:xfrm>
          <a:prstGeom prst="round2SameRect">
            <a:avLst>
              <a:gd name="adj1" fmla="val 50000"/>
              <a:gd name="adj2" fmla="val 50000"/>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109707" tIns="54853" rIns="109707" bIns="54853" rtlCol="0" anchor="ctr"/>
          <a:lstStyle/>
          <a:p>
            <a:pPr defTabSz="1219170" fontAlgn="auto">
              <a:spcBef>
                <a:spcPts val="0"/>
              </a:spcBef>
              <a:spcAft>
                <a:spcPts val="0"/>
              </a:spcAft>
            </a:pPr>
            <a:endParaRPr lang="bg-BG" sz="2400" b="0" dirty="0">
              <a:solidFill>
                <a:prstClr val="white"/>
              </a:solidFill>
              <a:latin typeface="Calibri Light"/>
            </a:endParaRPr>
          </a:p>
        </p:txBody>
      </p:sp>
      <p:sp>
        <p:nvSpPr>
          <p:cNvPr id="36" name="Round Same Side Corner Rectangle 77"/>
          <p:cNvSpPr/>
          <p:nvPr/>
        </p:nvSpPr>
        <p:spPr>
          <a:xfrm rot="10800000" flipH="1">
            <a:off x="6787400" y="5393199"/>
            <a:ext cx="66529" cy="685551"/>
          </a:xfrm>
          <a:prstGeom prst="round2SameRect">
            <a:avLst>
              <a:gd name="adj1" fmla="val 50000"/>
              <a:gd name="adj2" fmla="val 50000"/>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109707" tIns="54853" rIns="109707" bIns="54853" rtlCol="0" anchor="ctr"/>
          <a:lstStyle/>
          <a:p>
            <a:pPr defTabSz="1219170" fontAlgn="auto">
              <a:spcBef>
                <a:spcPts val="0"/>
              </a:spcBef>
              <a:spcAft>
                <a:spcPts val="0"/>
              </a:spcAft>
            </a:pPr>
            <a:endParaRPr lang="bg-BG" sz="2400" b="0" dirty="0">
              <a:solidFill>
                <a:prstClr val="white"/>
              </a:solidFill>
              <a:latin typeface="Calibri Light"/>
            </a:endParaRPr>
          </a:p>
        </p:txBody>
      </p:sp>
      <p:grpSp>
        <p:nvGrpSpPr>
          <p:cNvPr id="37" name="组合 36"/>
          <p:cNvGrpSpPr/>
          <p:nvPr/>
        </p:nvGrpSpPr>
        <p:grpSpPr>
          <a:xfrm>
            <a:off x="6970445" y="4400756"/>
            <a:ext cx="3828675" cy="773260"/>
            <a:chOff x="5228512" y="3299800"/>
            <a:chExt cx="2871880" cy="579810"/>
          </a:xfrm>
        </p:grpSpPr>
        <p:sp>
          <p:nvSpPr>
            <p:cNvPr id="38" name="TextBox 37"/>
            <p:cNvSpPr txBox="1"/>
            <p:nvPr/>
          </p:nvSpPr>
          <p:spPr>
            <a:xfrm>
              <a:off x="5228512" y="3493633"/>
              <a:ext cx="2871880" cy="385977"/>
            </a:xfrm>
            <a:prstGeom prst="rect">
              <a:avLst/>
            </a:prstGeom>
            <a:noFill/>
          </p:spPr>
          <p:txBody>
            <a:bodyPr wrap="square" lIns="34290" tIns="17145" rIns="34290" bIns="17145" rtlCol="0">
              <a:spAutoFit/>
            </a:bodyPr>
            <a:lstStyle/>
            <a:p>
              <a:pPr algn="just" defTabSz="1219170" fontAlgn="auto">
                <a:lnSpc>
                  <a:spcPct val="120000"/>
                </a:lnSpc>
                <a:spcBef>
                  <a:spcPts val="0"/>
                </a:spcBef>
                <a:spcAft>
                  <a:spcPts val="0"/>
                </a:spcAft>
              </a:pPr>
              <a:r>
                <a:rPr lang="zh-CN" altLang="en-US" sz="1300" b="0" dirty="0" smtClean="0">
                  <a:solidFill>
                    <a:prstClr val="black">
                      <a:lumMod val="75000"/>
                      <a:lumOff val="25000"/>
                    </a:prstClr>
                  </a:solidFill>
                  <a:latin typeface="微软雅黑" pitchFamily="34" charset="-122"/>
                  <a:ea typeface="微软雅黑" pitchFamily="34" charset="-122"/>
                </a:rPr>
                <a:t>设计师</a:t>
              </a:r>
              <a:r>
                <a:rPr lang="zh-CN" altLang="en-US" sz="1300" b="0" dirty="0">
                  <a:solidFill>
                    <a:prstClr val="black">
                      <a:lumMod val="75000"/>
                      <a:lumOff val="25000"/>
                    </a:prstClr>
                  </a:solidFill>
                  <a:latin typeface="微软雅黑" pitchFamily="34" charset="-122"/>
                  <a:ea typeface="微软雅黑" pitchFamily="34" charset="-122"/>
                </a:rPr>
                <a:t>原创作品，盗卖者将被追究相应的法律责任，请勿以身试法！</a:t>
              </a:r>
              <a:endParaRPr lang="en-US" altLang="zh-CN" sz="1300" b="0" dirty="0">
                <a:solidFill>
                  <a:prstClr val="black">
                    <a:lumMod val="75000"/>
                    <a:lumOff val="25000"/>
                  </a:prstClr>
                </a:solidFill>
                <a:latin typeface="微软雅黑" pitchFamily="34" charset="-122"/>
                <a:ea typeface="微软雅黑" pitchFamily="34" charset="-122"/>
              </a:endParaRPr>
            </a:p>
          </p:txBody>
        </p:sp>
        <p:sp>
          <p:nvSpPr>
            <p:cNvPr id="39" name="Rectangle 79"/>
            <p:cNvSpPr/>
            <p:nvPr/>
          </p:nvSpPr>
          <p:spPr>
            <a:xfrm>
              <a:off x="5228513" y="3299800"/>
              <a:ext cx="1283211" cy="210585"/>
            </a:xfrm>
            <a:prstGeom prst="rect">
              <a:avLst/>
            </a:prstGeom>
          </p:spPr>
          <p:txBody>
            <a:bodyPr wrap="none" lIns="34290" tIns="17145" rIns="34290" bIns="17145">
              <a:spAutoFit/>
            </a:bodyPr>
            <a:lstStyle/>
            <a:p>
              <a:pPr algn="l" defTabSz="1219170" fontAlgn="auto">
                <a:spcBef>
                  <a:spcPts val="0"/>
                </a:spcBef>
                <a:spcAft>
                  <a:spcPts val="0"/>
                </a:spcAft>
              </a:pPr>
              <a:r>
                <a:rPr lang="zh-CN" altLang="en-US" sz="1600" dirty="0">
                  <a:solidFill>
                    <a:prstClr val="black">
                      <a:lumMod val="75000"/>
                      <a:lumOff val="25000"/>
                    </a:prstClr>
                  </a:solidFill>
                  <a:latin typeface="微软雅黑" panose="020B0503020204020204" pitchFamily="34" charset="-122"/>
                  <a:ea typeface="微软雅黑" panose="020B0503020204020204" pitchFamily="34" charset="-122"/>
                </a:rPr>
                <a:t>点击输入标题文本</a:t>
              </a:r>
            </a:p>
          </p:txBody>
        </p:sp>
      </p:grpSp>
      <p:grpSp>
        <p:nvGrpSpPr>
          <p:cNvPr id="40" name="组合 39"/>
          <p:cNvGrpSpPr/>
          <p:nvPr/>
        </p:nvGrpSpPr>
        <p:grpSpPr>
          <a:xfrm>
            <a:off x="6970445" y="5414208"/>
            <a:ext cx="3828675" cy="773260"/>
            <a:chOff x="5228512" y="4059711"/>
            <a:chExt cx="2871880" cy="579810"/>
          </a:xfrm>
        </p:grpSpPr>
        <p:sp>
          <p:nvSpPr>
            <p:cNvPr id="41" name="TextBox 40"/>
            <p:cNvSpPr txBox="1"/>
            <p:nvPr/>
          </p:nvSpPr>
          <p:spPr>
            <a:xfrm>
              <a:off x="5228512" y="4253544"/>
              <a:ext cx="2871880" cy="385977"/>
            </a:xfrm>
            <a:prstGeom prst="rect">
              <a:avLst/>
            </a:prstGeom>
            <a:noFill/>
          </p:spPr>
          <p:txBody>
            <a:bodyPr wrap="square" lIns="34290" tIns="17145" rIns="34290" bIns="17145" rtlCol="0">
              <a:spAutoFit/>
            </a:bodyPr>
            <a:lstStyle/>
            <a:p>
              <a:pPr algn="just" defTabSz="1219170" fontAlgn="auto">
                <a:lnSpc>
                  <a:spcPct val="120000"/>
                </a:lnSpc>
                <a:spcBef>
                  <a:spcPts val="0"/>
                </a:spcBef>
                <a:spcAft>
                  <a:spcPts val="0"/>
                </a:spcAft>
              </a:pPr>
              <a:r>
                <a:rPr lang="zh-CN" altLang="en-US" sz="1300" b="0" dirty="0" smtClean="0">
                  <a:solidFill>
                    <a:prstClr val="black">
                      <a:lumMod val="75000"/>
                      <a:lumOff val="25000"/>
                    </a:prstClr>
                  </a:solidFill>
                  <a:latin typeface="微软雅黑" pitchFamily="34" charset="-122"/>
                  <a:ea typeface="微软雅黑" pitchFamily="34" charset="-122"/>
                </a:rPr>
                <a:t>设计师</a:t>
              </a:r>
              <a:r>
                <a:rPr lang="zh-CN" altLang="en-US" sz="1300" b="0" dirty="0">
                  <a:solidFill>
                    <a:prstClr val="black">
                      <a:lumMod val="75000"/>
                      <a:lumOff val="25000"/>
                    </a:prstClr>
                  </a:solidFill>
                  <a:latin typeface="微软雅黑" pitchFamily="34" charset="-122"/>
                  <a:ea typeface="微软雅黑" pitchFamily="34" charset="-122"/>
                </a:rPr>
                <a:t>原创作品，盗卖者将被追究相应的法律责任，请勿以身试法！</a:t>
              </a:r>
              <a:endParaRPr lang="en-US" altLang="zh-CN" sz="1300" b="0" dirty="0">
                <a:solidFill>
                  <a:prstClr val="black">
                    <a:lumMod val="75000"/>
                    <a:lumOff val="25000"/>
                  </a:prstClr>
                </a:solidFill>
                <a:latin typeface="微软雅黑" pitchFamily="34" charset="-122"/>
                <a:ea typeface="微软雅黑" pitchFamily="34" charset="-122"/>
              </a:endParaRPr>
            </a:p>
          </p:txBody>
        </p:sp>
        <p:sp>
          <p:nvSpPr>
            <p:cNvPr id="42" name="Rectangle 81"/>
            <p:cNvSpPr/>
            <p:nvPr/>
          </p:nvSpPr>
          <p:spPr>
            <a:xfrm>
              <a:off x="5228513" y="4059711"/>
              <a:ext cx="1283211" cy="210585"/>
            </a:xfrm>
            <a:prstGeom prst="rect">
              <a:avLst/>
            </a:prstGeom>
          </p:spPr>
          <p:txBody>
            <a:bodyPr wrap="none" lIns="34290" tIns="17145" rIns="34290" bIns="17145">
              <a:spAutoFit/>
            </a:bodyPr>
            <a:lstStyle/>
            <a:p>
              <a:pPr algn="l" defTabSz="1219170" fontAlgn="auto">
                <a:spcBef>
                  <a:spcPts val="0"/>
                </a:spcBef>
                <a:spcAft>
                  <a:spcPts val="0"/>
                </a:spcAft>
              </a:pPr>
              <a:r>
                <a:rPr lang="zh-CN" altLang="en-US" sz="1600" dirty="0">
                  <a:solidFill>
                    <a:prstClr val="black">
                      <a:lumMod val="75000"/>
                      <a:lumOff val="25000"/>
                    </a:prstClr>
                  </a:solidFill>
                  <a:latin typeface="微软雅黑" panose="020B0503020204020204" pitchFamily="34" charset="-122"/>
                  <a:ea typeface="微软雅黑" panose="020B0503020204020204" pitchFamily="34" charset="-122"/>
                </a:rPr>
                <a:t>点击输入标题文本</a:t>
              </a:r>
            </a:p>
          </p:txBody>
        </p:sp>
      </p:grpSp>
      <p:sp>
        <p:nvSpPr>
          <p:cNvPr id="44" name="矩形 43"/>
          <p:cNvSpPr/>
          <p:nvPr/>
        </p:nvSpPr>
        <p:spPr>
          <a:xfrm>
            <a:off x="8325228" y="6545425"/>
            <a:ext cx="775136" cy="246221"/>
          </a:xfrm>
          <a:prstGeom prst="rect">
            <a:avLst/>
          </a:prstGeom>
        </p:spPr>
        <p:txBody>
          <a:bodyPr wrap="square">
            <a:spAutoFit/>
          </a:bodyPr>
          <a:lstStyle/>
          <a:p>
            <a:pPr algn="l" fontAlgn="auto">
              <a:spcBef>
                <a:spcPts val="0"/>
              </a:spcBef>
              <a:spcAft>
                <a:spcPts val="0"/>
              </a:spcAft>
            </a:pPr>
            <a:r>
              <a:rPr lang="en-US" altLang="zh-CN" sz="100" b="0" dirty="0">
                <a:solidFill>
                  <a:prstClr val="white"/>
                </a:solidFill>
                <a:latin typeface="Calibri"/>
                <a:ea typeface="宋体"/>
              </a:rPr>
              <a:t>PPT</a:t>
            </a:r>
            <a:r>
              <a:rPr lang="zh-CN" altLang="en-US" sz="100" b="0" dirty="0">
                <a:solidFill>
                  <a:prstClr val="white"/>
                </a:solidFill>
                <a:latin typeface="Calibri"/>
                <a:ea typeface="宋体"/>
              </a:rPr>
              <a:t>模板下载：</a:t>
            </a:r>
            <a:r>
              <a:rPr lang="en-US" altLang="zh-CN" sz="100" b="0" dirty="0">
                <a:solidFill>
                  <a:prstClr val="white"/>
                </a:solidFill>
                <a:latin typeface="Calibri"/>
                <a:ea typeface="宋体"/>
              </a:rPr>
              <a:t>www.1ppt.com/moban/     </a:t>
            </a:r>
            <a:r>
              <a:rPr lang="zh-CN" altLang="en-US" sz="100" b="0" dirty="0">
                <a:solidFill>
                  <a:prstClr val="white"/>
                </a:solidFill>
                <a:latin typeface="Calibri"/>
                <a:ea typeface="宋体"/>
              </a:rPr>
              <a:t>行业</a:t>
            </a:r>
            <a:r>
              <a:rPr lang="en-US" altLang="zh-CN" sz="100" b="0" dirty="0">
                <a:solidFill>
                  <a:prstClr val="white"/>
                </a:solidFill>
                <a:latin typeface="Calibri"/>
                <a:ea typeface="宋体"/>
              </a:rPr>
              <a:t>PPT</a:t>
            </a:r>
            <a:r>
              <a:rPr lang="zh-CN" altLang="en-US" sz="100" b="0" dirty="0">
                <a:solidFill>
                  <a:prstClr val="white"/>
                </a:solidFill>
                <a:latin typeface="Calibri"/>
                <a:ea typeface="宋体"/>
              </a:rPr>
              <a:t>模板：</a:t>
            </a:r>
            <a:r>
              <a:rPr lang="en-US" altLang="zh-CN" sz="100" b="0" dirty="0">
                <a:solidFill>
                  <a:prstClr val="white"/>
                </a:solidFill>
                <a:latin typeface="Calibri"/>
                <a:ea typeface="宋体"/>
              </a:rPr>
              <a:t>www.1ppt.com/hangye/ </a:t>
            </a:r>
          </a:p>
          <a:p>
            <a:pPr algn="l" fontAlgn="auto">
              <a:spcBef>
                <a:spcPts val="0"/>
              </a:spcBef>
              <a:spcAft>
                <a:spcPts val="0"/>
              </a:spcAft>
            </a:pPr>
            <a:r>
              <a:rPr lang="zh-CN" altLang="en-US" sz="100" b="0" dirty="0">
                <a:solidFill>
                  <a:prstClr val="white"/>
                </a:solidFill>
                <a:latin typeface="Calibri"/>
                <a:ea typeface="宋体"/>
              </a:rPr>
              <a:t>节日</a:t>
            </a:r>
            <a:r>
              <a:rPr lang="en-US" altLang="zh-CN" sz="100" b="0" dirty="0">
                <a:solidFill>
                  <a:prstClr val="white"/>
                </a:solidFill>
                <a:latin typeface="Calibri"/>
                <a:ea typeface="宋体"/>
              </a:rPr>
              <a:t>PPT</a:t>
            </a:r>
            <a:r>
              <a:rPr lang="zh-CN" altLang="en-US" sz="100" b="0" dirty="0">
                <a:solidFill>
                  <a:prstClr val="white"/>
                </a:solidFill>
                <a:latin typeface="Calibri"/>
                <a:ea typeface="宋体"/>
              </a:rPr>
              <a:t>模板：</a:t>
            </a:r>
            <a:r>
              <a:rPr lang="en-US" altLang="zh-CN" sz="100" b="0" dirty="0">
                <a:solidFill>
                  <a:prstClr val="white"/>
                </a:solidFill>
                <a:latin typeface="Calibri"/>
                <a:ea typeface="宋体"/>
              </a:rPr>
              <a:t>www.1ppt.com/jieri/           PPT</a:t>
            </a:r>
            <a:r>
              <a:rPr lang="zh-CN" altLang="en-US" sz="100" b="0" dirty="0">
                <a:solidFill>
                  <a:prstClr val="white"/>
                </a:solidFill>
                <a:latin typeface="Calibri"/>
                <a:ea typeface="宋体"/>
              </a:rPr>
              <a:t>素材下载：</a:t>
            </a:r>
            <a:r>
              <a:rPr lang="en-US" altLang="zh-CN" sz="100" b="0" dirty="0">
                <a:solidFill>
                  <a:prstClr val="white"/>
                </a:solidFill>
                <a:latin typeface="Calibri"/>
                <a:ea typeface="宋体"/>
              </a:rPr>
              <a:t>www.1ppt.com/sucai/</a:t>
            </a:r>
          </a:p>
          <a:p>
            <a:pPr algn="l" fontAlgn="auto">
              <a:spcBef>
                <a:spcPts val="0"/>
              </a:spcBef>
              <a:spcAft>
                <a:spcPts val="0"/>
              </a:spcAft>
            </a:pPr>
            <a:r>
              <a:rPr lang="en-US" altLang="zh-CN" sz="100" b="0" dirty="0">
                <a:solidFill>
                  <a:prstClr val="white"/>
                </a:solidFill>
                <a:latin typeface="Calibri"/>
                <a:ea typeface="宋体"/>
              </a:rPr>
              <a:t>PPT</a:t>
            </a:r>
            <a:r>
              <a:rPr lang="zh-CN" altLang="en-US" sz="100" b="0" dirty="0">
                <a:solidFill>
                  <a:prstClr val="white"/>
                </a:solidFill>
                <a:latin typeface="Calibri"/>
                <a:ea typeface="宋体"/>
              </a:rPr>
              <a:t>背景图片：</a:t>
            </a:r>
            <a:r>
              <a:rPr lang="en-US" altLang="zh-CN" sz="100" b="0" dirty="0">
                <a:solidFill>
                  <a:prstClr val="white"/>
                </a:solidFill>
                <a:latin typeface="Calibri"/>
                <a:ea typeface="宋体"/>
              </a:rPr>
              <a:t>www.1ppt.com/beijing/      PPT</a:t>
            </a:r>
            <a:r>
              <a:rPr lang="zh-CN" altLang="en-US" sz="100" b="0" dirty="0">
                <a:solidFill>
                  <a:prstClr val="white"/>
                </a:solidFill>
                <a:latin typeface="Calibri"/>
                <a:ea typeface="宋体"/>
              </a:rPr>
              <a:t>图表下载：</a:t>
            </a:r>
            <a:r>
              <a:rPr lang="en-US" altLang="zh-CN" sz="100" b="0" dirty="0">
                <a:solidFill>
                  <a:prstClr val="white"/>
                </a:solidFill>
                <a:latin typeface="Calibri"/>
                <a:ea typeface="宋体"/>
              </a:rPr>
              <a:t>www.1ppt.com/tubiao/      </a:t>
            </a:r>
          </a:p>
          <a:p>
            <a:pPr algn="l" fontAlgn="auto">
              <a:spcBef>
                <a:spcPts val="0"/>
              </a:spcBef>
              <a:spcAft>
                <a:spcPts val="0"/>
              </a:spcAft>
            </a:pPr>
            <a:r>
              <a:rPr lang="zh-CN" altLang="en-US" sz="100" b="0" dirty="0">
                <a:solidFill>
                  <a:prstClr val="white"/>
                </a:solidFill>
                <a:latin typeface="Calibri"/>
                <a:ea typeface="宋体"/>
              </a:rPr>
              <a:t>优秀</a:t>
            </a:r>
            <a:r>
              <a:rPr lang="en-US" altLang="zh-CN" sz="100" b="0" dirty="0">
                <a:solidFill>
                  <a:prstClr val="white"/>
                </a:solidFill>
                <a:latin typeface="Calibri"/>
                <a:ea typeface="宋体"/>
              </a:rPr>
              <a:t>PPT</a:t>
            </a:r>
            <a:r>
              <a:rPr lang="zh-CN" altLang="en-US" sz="100" b="0" dirty="0">
                <a:solidFill>
                  <a:prstClr val="white"/>
                </a:solidFill>
                <a:latin typeface="Calibri"/>
                <a:ea typeface="宋体"/>
              </a:rPr>
              <a:t>下载：</a:t>
            </a:r>
            <a:r>
              <a:rPr lang="en-US" altLang="zh-CN" sz="100" b="0" dirty="0">
                <a:solidFill>
                  <a:prstClr val="white"/>
                </a:solidFill>
                <a:latin typeface="Calibri"/>
                <a:ea typeface="宋体"/>
              </a:rPr>
              <a:t>www.1ppt.com/xiazai/        PPT</a:t>
            </a:r>
            <a:r>
              <a:rPr lang="zh-CN" altLang="en-US" sz="100" b="0" dirty="0">
                <a:solidFill>
                  <a:prstClr val="white"/>
                </a:solidFill>
                <a:latin typeface="Calibri"/>
                <a:ea typeface="宋体"/>
              </a:rPr>
              <a:t>教程： </a:t>
            </a:r>
            <a:r>
              <a:rPr lang="en-US" altLang="zh-CN" sz="100" b="0" dirty="0">
                <a:solidFill>
                  <a:prstClr val="white"/>
                </a:solidFill>
                <a:latin typeface="Calibri"/>
                <a:ea typeface="宋体"/>
              </a:rPr>
              <a:t>www.1ppt.com/powerpoint/      </a:t>
            </a:r>
          </a:p>
          <a:p>
            <a:pPr algn="l" fontAlgn="auto">
              <a:spcBef>
                <a:spcPts val="0"/>
              </a:spcBef>
              <a:spcAft>
                <a:spcPts val="0"/>
              </a:spcAft>
            </a:pPr>
            <a:r>
              <a:rPr lang="en-US" altLang="zh-CN" sz="100" b="0" dirty="0">
                <a:solidFill>
                  <a:prstClr val="white"/>
                </a:solidFill>
                <a:latin typeface="Calibri"/>
                <a:ea typeface="宋体"/>
              </a:rPr>
              <a:t>Word</a:t>
            </a:r>
            <a:r>
              <a:rPr lang="zh-CN" altLang="en-US" sz="100" b="0" dirty="0">
                <a:solidFill>
                  <a:prstClr val="white"/>
                </a:solidFill>
                <a:latin typeface="Calibri"/>
                <a:ea typeface="宋体"/>
              </a:rPr>
              <a:t>教程： </a:t>
            </a:r>
            <a:r>
              <a:rPr lang="en-US" altLang="zh-CN" sz="100" b="0" dirty="0">
                <a:solidFill>
                  <a:prstClr val="white"/>
                </a:solidFill>
                <a:latin typeface="Calibri"/>
                <a:ea typeface="宋体"/>
              </a:rPr>
              <a:t>www.1ppt.com/word/              Excel</a:t>
            </a:r>
            <a:r>
              <a:rPr lang="zh-CN" altLang="en-US" sz="100" b="0" dirty="0">
                <a:solidFill>
                  <a:prstClr val="white"/>
                </a:solidFill>
                <a:latin typeface="Calibri"/>
                <a:ea typeface="宋体"/>
              </a:rPr>
              <a:t>教程：</a:t>
            </a:r>
            <a:r>
              <a:rPr lang="en-US" altLang="zh-CN" sz="100" b="0" dirty="0">
                <a:solidFill>
                  <a:prstClr val="white"/>
                </a:solidFill>
                <a:latin typeface="Calibri"/>
                <a:ea typeface="宋体"/>
              </a:rPr>
              <a:t>www.1ppt.com/excel/  </a:t>
            </a:r>
          </a:p>
          <a:p>
            <a:pPr algn="l" fontAlgn="auto">
              <a:spcBef>
                <a:spcPts val="0"/>
              </a:spcBef>
              <a:spcAft>
                <a:spcPts val="0"/>
              </a:spcAft>
            </a:pPr>
            <a:r>
              <a:rPr lang="zh-CN" altLang="en-US" sz="100" b="0" dirty="0">
                <a:solidFill>
                  <a:prstClr val="white"/>
                </a:solidFill>
                <a:latin typeface="Calibri"/>
                <a:ea typeface="宋体"/>
              </a:rPr>
              <a:t>资料下载：</a:t>
            </a:r>
            <a:r>
              <a:rPr lang="en-US" altLang="zh-CN" sz="100" b="0" dirty="0">
                <a:solidFill>
                  <a:prstClr val="white"/>
                </a:solidFill>
                <a:latin typeface="Calibri"/>
                <a:ea typeface="宋体"/>
              </a:rPr>
              <a:t>www.1ppt.com/ziliao/                PPT</a:t>
            </a:r>
            <a:r>
              <a:rPr lang="zh-CN" altLang="en-US" sz="100" b="0" dirty="0">
                <a:solidFill>
                  <a:prstClr val="white"/>
                </a:solidFill>
                <a:latin typeface="Calibri"/>
                <a:ea typeface="宋体"/>
              </a:rPr>
              <a:t>课件下载：</a:t>
            </a:r>
            <a:r>
              <a:rPr lang="en-US" altLang="zh-CN" sz="100" b="0" dirty="0">
                <a:solidFill>
                  <a:prstClr val="white"/>
                </a:solidFill>
                <a:latin typeface="Calibri"/>
                <a:ea typeface="宋体"/>
              </a:rPr>
              <a:t>www.1ppt.com/kejian/ </a:t>
            </a:r>
          </a:p>
          <a:p>
            <a:pPr algn="l" fontAlgn="auto">
              <a:spcBef>
                <a:spcPts val="0"/>
              </a:spcBef>
              <a:spcAft>
                <a:spcPts val="0"/>
              </a:spcAft>
            </a:pPr>
            <a:r>
              <a:rPr lang="zh-CN" altLang="en-US" sz="100" b="0" dirty="0">
                <a:solidFill>
                  <a:prstClr val="white"/>
                </a:solidFill>
                <a:latin typeface="Calibri"/>
                <a:ea typeface="宋体"/>
              </a:rPr>
              <a:t>范文下载：</a:t>
            </a:r>
            <a:r>
              <a:rPr lang="en-US" altLang="zh-CN" sz="100" b="0" dirty="0">
                <a:solidFill>
                  <a:prstClr val="white"/>
                </a:solidFill>
                <a:latin typeface="Calibri"/>
                <a:ea typeface="宋体"/>
              </a:rPr>
              <a:t>www.1ppt.com/fanwen/             </a:t>
            </a:r>
            <a:r>
              <a:rPr lang="zh-CN" altLang="en-US" sz="100" b="0" dirty="0">
                <a:solidFill>
                  <a:prstClr val="white"/>
                </a:solidFill>
                <a:latin typeface="Calibri"/>
                <a:ea typeface="宋体"/>
              </a:rPr>
              <a:t>试卷下载：</a:t>
            </a:r>
            <a:r>
              <a:rPr lang="en-US" altLang="zh-CN" sz="100" b="0" dirty="0">
                <a:solidFill>
                  <a:prstClr val="white"/>
                </a:solidFill>
                <a:latin typeface="Calibri"/>
                <a:ea typeface="宋体"/>
              </a:rPr>
              <a:t>www.1ppt.com/shiti/  </a:t>
            </a:r>
          </a:p>
          <a:p>
            <a:pPr algn="l" fontAlgn="auto">
              <a:spcBef>
                <a:spcPts val="0"/>
              </a:spcBef>
              <a:spcAft>
                <a:spcPts val="0"/>
              </a:spcAft>
            </a:pPr>
            <a:r>
              <a:rPr lang="zh-CN" altLang="en-US" sz="100" b="0" dirty="0">
                <a:solidFill>
                  <a:prstClr val="white"/>
                </a:solidFill>
                <a:latin typeface="Calibri"/>
                <a:ea typeface="宋体"/>
              </a:rPr>
              <a:t>教案下载：</a:t>
            </a:r>
            <a:r>
              <a:rPr lang="en-US" altLang="zh-CN" sz="100" b="0" dirty="0">
                <a:solidFill>
                  <a:prstClr val="white"/>
                </a:solidFill>
                <a:latin typeface="Calibri"/>
                <a:ea typeface="宋体"/>
              </a:rPr>
              <a:t>www.1ppt.com/jiaoan/  </a:t>
            </a:r>
            <a:r>
              <a:rPr lang="en-US" altLang="zh-CN" sz="100" b="0" dirty="0" smtClean="0">
                <a:solidFill>
                  <a:prstClr val="white"/>
                </a:solidFill>
                <a:latin typeface="Calibri"/>
                <a:ea typeface="宋体"/>
              </a:rPr>
              <a:t>      </a:t>
            </a:r>
            <a:endParaRPr lang="en-US" altLang="zh-CN" sz="100" b="0" dirty="0">
              <a:solidFill>
                <a:prstClr val="white"/>
              </a:solidFill>
              <a:latin typeface="Calibri"/>
              <a:ea typeface="宋体"/>
            </a:endParaRPr>
          </a:p>
          <a:p>
            <a:pPr algn="l" fontAlgn="auto">
              <a:spcBef>
                <a:spcPts val="0"/>
              </a:spcBef>
              <a:spcAft>
                <a:spcPts val="0"/>
              </a:spcAft>
            </a:pPr>
            <a:r>
              <a:rPr lang="zh-CN" altLang="en-US" sz="100" b="0" dirty="0" smtClean="0">
                <a:solidFill>
                  <a:prstClr val="white"/>
                </a:solidFill>
                <a:latin typeface="Calibri"/>
                <a:ea typeface="宋体"/>
              </a:rPr>
              <a:t>字体下载：</a:t>
            </a:r>
            <a:r>
              <a:rPr lang="en-US" altLang="zh-CN" sz="100" b="0" dirty="0" smtClean="0">
                <a:solidFill>
                  <a:prstClr val="white"/>
                </a:solidFill>
                <a:latin typeface="Calibri"/>
                <a:ea typeface="宋体"/>
              </a:rPr>
              <a:t>www.1ppt.com/ziti/</a:t>
            </a:r>
            <a:endParaRPr lang="en-US" altLang="zh-CN" sz="100" b="0" dirty="0">
              <a:solidFill>
                <a:prstClr val="white"/>
              </a:solidFill>
              <a:latin typeface="Calibri"/>
              <a:ea typeface="宋体"/>
            </a:endParaRPr>
          </a:p>
          <a:p>
            <a:pPr algn="l" fontAlgn="auto">
              <a:spcBef>
                <a:spcPts val="0"/>
              </a:spcBef>
              <a:spcAft>
                <a:spcPts val="0"/>
              </a:spcAft>
            </a:pPr>
            <a:r>
              <a:rPr lang="en-US" altLang="zh-CN" sz="100" b="0" dirty="0">
                <a:solidFill>
                  <a:prstClr val="white"/>
                </a:solidFill>
                <a:latin typeface="Calibri"/>
                <a:ea typeface="宋体"/>
              </a:rPr>
              <a:t> </a:t>
            </a:r>
            <a:endParaRPr lang="zh-CN" altLang="en-US" sz="100" b="0" dirty="0">
              <a:solidFill>
                <a:prstClr val="white"/>
              </a:solidFill>
              <a:latin typeface="Calibri"/>
              <a:ea typeface="宋体"/>
            </a:endParaRPr>
          </a:p>
        </p:txBody>
      </p:sp>
    </p:spTree>
    <p:extLst>
      <p:ext uri="{BB962C8B-B14F-4D97-AF65-F5344CB8AC3E}">
        <p14:creationId xmlns:p14="http://schemas.microsoft.com/office/powerpoint/2010/main" val="345444175"/>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nodeType="after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wipe(right)">
                                      <p:cBhvr>
                                        <p:cTn id="7" dur="500"/>
                                        <p:tgtEl>
                                          <p:spTgt spid="19"/>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wipe(left)">
                                      <p:cBhvr>
                                        <p:cTn id="11" dur="500"/>
                                        <p:tgtEl>
                                          <p:spTgt spid="6"/>
                                        </p:tgtEl>
                                      </p:cBhvr>
                                    </p:animEffect>
                                  </p:childTnLst>
                                </p:cTn>
                              </p:par>
                            </p:childTnLst>
                          </p:cTn>
                        </p:par>
                        <p:par>
                          <p:cTn id="12" fill="hold">
                            <p:stCondLst>
                              <p:cond delay="1000"/>
                            </p:stCondLst>
                            <p:childTnLst>
                              <p:par>
                                <p:cTn id="13" presetID="22" presetClass="entr" presetSubtype="2" fill="hold" nodeType="afterEffect">
                                  <p:stCondLst>
                                    <p:cond delay="0"/>
                                  </p:stCondLst>
                                  <p:childTnLst>
                                    <p:set>
                                      <p:cBhvr>
                                        <p:cTn id="14" dur="1" fill="hold">
                                          <p:stCondLst>
                                            <p:cond delay="0"/>
                                          </p:stCondLst>
                                        </p:cTn>
                                        <p:tgtEl>
                                          <p:spTgt spid="16"/>
                                        </p:tgtEl>
                                        <p:attrNameLst>
                                          <p:attrName>style.visibility</p:attrName>
                                        </p:attrNameLst>
                                      </p:cBhvr>
                                      <p:to>
                                        <p:strVal val="visible"/>
                                      </p:to>
                                    </p:set>
                                    <p:animEffect transition="in" filter="wipe(right)">
                                      <p:cBhvr>
                                        <p:cTn id="15" dur="500"/>
                                        <p:tgtEl>
                                          <p:spTgt spid="16"/>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wipe(left)">
                                      <p:cBhvr>
                                        <p:cTn id="19" dur="500"/>
                                        <p:tgtEl>
                                          <p:spTgt spid="5"/>
                                        </p:tgtEl>
                                      </p:cBhvr>
                                    </p:animEffect>
                                  </p:childTnLst>
                                </p:cTn>
                              </p:par>
                            </p:childTnLst>
                          </p:cTn>
                        </p:par>
                        <p:par>
                          <p:cTn id="20" fill="hold">
                            <p:stCondLst>
                              <p:cond delay="2000"/>
                            </p:stCondLst>
                            <p:childTnLst>
                              <p:par>
                                <p:cTn id="21" presetID="22" presetClass="entr" presetSubtype="2" fill="hold" nodeType="afterEffect">
                                  <p:stCondLst>
                                    <p:cond delay="0"/>
                                  </p:stCondLst>
                                  <p:childTnLst>
                                    <p:set>
                                      <p:cBhvr>
                                        <p:cTn id="22" dur="1" fill="hold">
                                          <p:stCondLst>
                                            <p:cond delay="0"/>
                                          </p:stCondLst>
                                        </p:cTn>
                                        <p:tgtEl>
                                          <p:spTgt spid="13"/>
                                        </p:tgtEl>
                                        <p:attrNameLst>
                                          <p:attrName>style.visibility</p:attrName>
                                        </p:attrNameLst>
                                      </p:cBhvr>
                                      <p:to>
                                        <p:strVal val="visible"/>
                                      </p:to>
                                    </p:set>
                                    <p:animEffect transition="in" filter="wipe(right)">
                                      <p:cBhvr>
                                        <p:cTn id="23" dur="500"/>
                                        <p:tgtEl>
                                          <p:spTgt spid="13"/>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4"/>
                                        </p:tgtEl>
                                        <p:attrNameLst>
                                          <p:attrName>style.visibility</p:attrName>
                                        </p:attrNameLst>
                                      </p:cBhvr>
                                      <p:to>
                                        <p:strVal val="visible"/>
                                      </p:to>
                                    </p:set>
                                    <p:animEffect transition="in" filter="wipe(left)">
                                      <p:cBhvr>
                                        <p:cTn id="27" dur="500"/>
                                        <p:tgtEl>
                                          <p:spTgt spid="4"/>
                                        </p:tgtEl>
                                      </p:cBhvr>
                                    </p:animEffect>
                                  </p:childTnLst>
                                </p:cTn>
                              </p:par>
                            </p:childTnLst>
                          </p:cTn>
                        </p:par>
                        <p:par>
                          <p:cTn id="28" fill="hold">
                            <p:stCondLst>
                              <p:cond delay="3000"/>
                            </p:stCondLst>
                            <p:childTnLst>
                              <p:par>
                                <p:cTn id="29" presetID="22" presetClass="entr" presetSubtype="2" fill="hold" nodeType="after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wipe(right)">
                                      <p:cBhvr>
                                        <p:cTn id="31" dur="500"/>
                                        <p:tgtEl>
                                          <p:spTgt spid="10"/>
                                        </p:tgtEl>
                                      </p:cBhvr>
                                    </p:animEffect>
                                  </p:childTnLst>
                                </p:cTn>
                              </p:par>
                            </p:childTnLst>
                          </p:cTn>
                        </p:par>
                        <p:par>
                          <p:cTn id="32" fill="hold">
                            <p:stCondLst>
                              <p:cond delay="3500"/>
                            </p:stCondLst>
                            <p:childTnLst>
                              <p:par>
                                <p:cTn id="33" presetID="22" presetClass="entr" presetSubtype="8" fill="hold" grpId="0" nodeType="afterEffect">
                                  <p:stCondLst>
                                    <p:cond delay="0"/>
                                  </p:stCondLst>
                                  <p:childTnLst>
                                    <p:set>
                                      <p:cBhvr>
                                        <p:cTn id="34" dur="1" fill="hold">
                                          <p:stCondLst>
                                            <p:cond delay="0"/>
                                          </p:stCondLst>
                                        </p:cTn>
                                        <p:tgtEl>
                                          <p:spTgt spid="3"/>
                                        </p:tgtEl>
                                        <p:attrNameLst>
                                          <p:attrName>style.visibility</p:attrName>
                                        </p:attrNameLst>
                                      </p:cBhvr>
                                      <p:to>
                                        <p:strVal val="visible"/>
                                      </p:to>
                                    </p:set>
                                    <p:animEffect transition="in" filter="wipe(left)">
                                      <p:cBhvr>
                                        <p:cTn id="35" dur="500"/>
                                        <p:tgtEl>
                                          <p:spTgt spid="3"/>
                                        </p:tgtEl>
                                      </p:cBhvr>
                                    </p:animEffect>
                                  </p:childTnLst>
                                </p:cTn>
                              </p:par>
                            </p:childTnLst>
                          </p:cTn>
                        </p:par>
                        <p:par>
                          <p:cTn id="36" fill="hold">
                            <p:stCondLst>
                              <p:cond delay="4000"/>
                            </p:stCondLst>
                            <p:childTnLst>
                              <p:par>
                                <p:cTn id="37" presetID="22" presetClass="entr" presetSubtype="4" fill="hold" nodeType="afterEffect">
                                  <p:stCondLst>
                                    <p:cond delay="0"/>
                                  </p:stCondLst>
                                  <p:childTnLst>
                                    <p:set>
                                      <p:cBhvr>
                                        <p:cTn id="38" dur="1" fill="hold">
                                          <p:stCondLst>
                                            <p:cond delay="0"/>
                                          </p:stCondLst>
                                        </p:cTn>
                                        <p:tgtEl>
                                          <p:spTgt spid="7"/>
                                        </p:tgtEl>
                                        <p:attrNameLst>
                                          <p:attrName>style.visibility</p:attrName>
                                        </p:attrNameLst>
                                      </p:cBhvr>
                                      <p:to>
                                        <p:strVal val="visible"/>
                                      </p:to>
                                    </p:set>
                                    <p:animEffect transition="in" filter="wipe(down)">
                                      <p:cBhvr>
                                        <p:cTn id="39" dur="500"/>
                                        <p:tgtEl>
                                          <p:spTgt spid="7"/>
                                        </p:tgtEl>
                                      </p:cBhvr>
                                    </p:animEffect>
                                  </p:childTnLst>
                                </p:cTn>
                              </p:par>
                            </p:childTnLst>
                          </p:cTn>
                        </p:par>
                        <p:par>
                          <p:cTn id="40" fill="hold">
                            <p:stCondLst>
                              <p:cond delay="4500"/>
                            </p:stCondLst>
                            <p:childTnLst>
                              <p:par>
                                <p:cTn id="41" presetID="22" presetClass="entr" presetSubtype="1" fill="hold" grpId="0" nodeType="afterEffect">
                                  <p:stCondLst>
                                    <p:cond delay="0"/>
                                  </p:stCondLst>
                                  <p:childTnLst>
                                    <p:set>
                                      <p:cBhvr>
                                        <p:cTn id="42" dur="1" fill="hold">
                                          <p:stCondLst>
                                            <p:cond delay="0"/>
                                          </p:stCondLst>
                                        </p:cTn>
                                        <p:tgtEl>
                                          <p:spTgt spid="22"/>
                                        </p:tgtEl>
                                        <p:attrNameLst>
                                          <p:attrName>style.visibility</p:attrName>
                                        </p:attrNameLst>
                                      </p:cBhvr>
                                      <p:to>
                                        <p:strVal val="visible"/>
                                      </p:to>
                                    </p:set>
                                    <p:animEffect transition="in" filter="wipe(up)">
                                      <p:cBhvr>
                                        <p:cTn id="43" dur="500"/>
                                        <p:tgtEl>
                                          <p:spTgt spid="22"/>
                                        </p:tgtEl>
                                      </p:cBhvr>
                                    </p:animEffect>
                                  </p:childTnLst>
                                </p:cTn>
                              </p:par>
                            </p:childTnLst>
                          </p:cTn>
                        </p:par>
                        <p:par>
                          <p:cTn id="44" fill="hold">
                            <p:stCondLst>
                              <p:cond delay="5000"/>
                            </p:stCondLst>
                            <p:childTnLst>
                              <p:par>
                                <p:cTn id="45" presetID="22" presetClass="entr" presetSubtype="8" fill="hold" nodeType="afterEffect">
                                  <p:stCondLst>
                                    <p:cond delay="0"/>
                                  </p:stCondLst>
                                  <p:childTnLst>
                                    <p:set>
                                      <p:cBhvr>
                                        <p:cTn id="46" dur="1" fill="hold">
                                          <p:stCondLst>
                                            <p:cond delay="0"/>
                                          </p:stCondLst>
                                        </p:cTn>
                                        <p:tgtEl>
                                          <p:spTgt spid="26"/>
                                        </p:tgtEl>
                                        <p:attrNameLst>
                                          <p:attrName>style.visibility</p:attrName>
                                        </p:attrNameLst>
                                      </p:cBhvr>
                                      <p:to>
                                        <p:strVal val="visible"/>
                                      </p:to>
                                    </p:set>
                                    <p:animEffect transition="in" filter="wipe(left)">
                                      <p:cBhvr>
                                        <p:cTn id="47" dur="500"/>
                                        <p:tgtEl>
                                          <p:spTgt spid="26"/>
                                        </p:tgtEl>
                                      </p:cBhvr>
                                    </p:animEffect>
                                  </p:childTnLst>
                                </p:cTn>
                              </p:par>
                            </p:childTnLst>
                          </p:cTn>
                        </p:par>
                        <p:par>
                          <p:cTn id="48" fill="hold">
                            <p:stCondLst>
                              <p:cond delay="5500"/>
                            </p:stCondLst>
                            <p:childTnLst>
                              <p:par>
                                <p:cTn id="49" presetID="22" presetClass="entr" presetSubtype="1" fill="hold" grpId="0" nodeType="afterEffect">
                                  <p:stCondLst>
                                    <p:cond delay="0"/>
                                  </p:stCondLst>
                                  <p:childTnLst>
                                    <p:set>
                                      <p:cBhvr>
                                        <p:cTn id="50" dur="1" fill="hold">
                                          <p:stCondLst>
                                            <p:cond delay="0"/>
                                          </p:stCondLst>
                                        </p:cTn>
                                        <p:tgtEl>
                                          <p:spTgt spid="24"/>
                                        </p:tgtEl>
                                        <p:attrNameLst>
                                          <p:attrName>style.visibility</p:attrName>
                                        </p:attrNameLst>
                                      </p:cBhvr>
                                      <p:to>
                                        <p:strVal val="visible"/>
                                      </p:to>
                                    </p:set>
                                    <p:animEffect transition="in" filter="wipe(up)">
                                      <p:cBhvr>
                                        <p:cTn id="51" dur="500"/>
                                        <p:tgtEl>
                                          <p:spTgt spid="24"/>
                                        </p:tgtEl>
                                      </p:cBhvr>
                                    </p:animEffect>
                                  </p:childTnLst>
                                </p:cTn>
                              </p:par>
                            </p:childTnLst>
                          </p:cTn>
                        </p:par>
                        <p:par>
                          <p:cTn id="52" fill="hold">
                            <p:stCondLst>
                              <p:cond delay="6000"/>
                            </p:stCondLst>
                            <p:childTnLst>
                              <p:par>
                                <p:cTn id="53" presetID="22" presetClass="entr" presetSubtype="8" fill="hold" nodeType="afterEffect">
                                  <p:stCondLst>
                                    <p:cond delay="0"/>
                                  </p:stCondLst>
                                  <p:childTnLst>
                                    <p:set>
                                      <p:cBhvr>
                                        <p:cTn id="54" dur="1" fill="hold">
                                          <p:stCondLst>
                                            <p:cond delay="0"/>
                                          </p:stCondLst>
                                        </p:cTn>
                                        <p:tgtEl>
                                          <p:spTgt spid="29"/>
                                        </p:tgtEl>
                                        <p:attrNameLst>
                                          <p:attrName>style.visibility</p:attrName>
                                        </p:attrNameLst>
                                      </p:cBhvr>
                                      <p:to>
                                        <p:strVal val="visible"/>
                                      </p:to>
                                    </p:set>
                                    <p:animEffect transition="in" filter="wipe(left)">
                                      <p:cBhvr>
                                        <p:cTn id="55" dur="500"/>
                                        <p:tgtEl>
                                          <p:spTgt spid="29"/>
                                        </p:tgtEl>
                                      </p:cBhvr>
                                    </p:animEffect>
                                  </p:childTnLst>
                                </p:cTn>
                              </p:par>
                            </p:childTnLst>
                          </p:cTn>
                        </p:par>
                        <p:par>
                          <p:cTn id="56" fill="hold">
                            <p:stCondLst>
                              <p:cond delay="6500"/>
                            </p:stCondLst>
                            <p:childTnLst>
                              <p:par>
                                <p:cTn id="57" presetID="22" presetClass="entr" presetSubtype="1" fill="hold" grpId="0" nodeType="afterEffect">
                                  <p:stCondLst>
                                    <p:cond delay="0"/>
                                  </p:stCondLst>
                                  <p:childTnLst>
                                    <p:set>
                                      <p:cBhvr>
                                        <p:cTn id="58" dur="1" fill="hold">
                                          <p:stCondLst>
                                            <p:cond delay="0"/>
                                          </p:stCondLst>
                                        </p:cTn>
                                        <p:tgtEl>
                                          <p:spTgt spid="25"/>
                                        </p:tgtEl>
                                        <p:attrNameLst>
                                          <p:attrName>style.visibility</p:attrName>
                                        </p:attrNameLst>
                                      </p:cBhvr>
                                      <p:to>
                                        <p:strVal val="visible"/>
                                      </p:to>
                                    </p:set>
                                    <p:animEffect transition="in" filter="wipe(up)">
                                      <p:cBhvr>
                                        <p:cTn id="59" dur="500"/>
                                        <p:tgtEl>
                                          <p:spTgt spid="25"/>
                                        </p:tgtEl>
                                      </p:cBhvr>
                                    </p:animEffect>
                                  </p:childTnLst>
                                </p:cTn>
                              </p:par>
                            </p:childTnLst>
                          </p:cTn>
                        </p:par>
                        <p:par>
                          <p:cTn id="60" fill="hold">
                            <p:stCondLst>
                              <p:cond delay="7000"/>
                            </p:stCondLst>
                            <p:childTnLst>
                              <p:par>
                                <p:cTn id="61" presetID="22" presetClass="entr" presetSubtype="8" fill="hold" nodeType="afterEffect">
                                  <p:stCondLst>
                                    <p:cond delay="0"/>
                                  </p:stCondLst>
                                  <p:childTnLst>
                                    <p:set>
                                      <p:cBhvr>
                                        <p:cTn id="62" dur="1" fill="hold">
                                          <p:stCondLst>
                                            <p:cond delay="0"/>
                                          </p:stCondLst>
                                        </p:cTn>
                                        <p:tgtEl>
                                          <p:spTgt spid="32"/>
                                        </p:tgtEl>
                                        <p:attrNameLst>
                                          <p:attrName>style.visibility</p:attrName>
                                        </p:attrNameLst>
                                      </p:cBhvr>
                                      <p:to>
                                        <p:strVal val="visible"/>
                                      </p:to>
                                    </p:set>
                                    <p:animEffect transition="in" filter="wipe(left)">
                                      <p:cBhvr>
                                        <p:cTn id="63" dur="500"/>
                                        <p:tgtEl>
                                          <p:spTgt spid="32"/>
                                        </p:tgtEl>
                                      </p:cBhvr>
                                    </p:animEffect>
                                  </p:childTnLst>
                                </p:cTn>
                              </p:par>
                            </p:childTnLst>
                          </p:cTn>
                        </p:par>
                        <p:par>
                          <p:cTn id="64" fill="hold">
                            <p:stCondLst>
                              <p:cond delay="7500"/>
                            </p:stCondLst>
                            <p:childTnLst>
                              <p:par>
                                <p:cTn id="65" presetID="22" presetClass="entr" presetSubtype="1" fill="hold" grpId="0" nodeType="afterEffect">
                                  <p:stCondLst>
                                    <p:cond delay="0"/>
                                  </p:stCondLst>
                                  <p:childTnLst>
                                    <p:set>
                                      <p:cBhvr>
                                        <p:cTn id="66" dur="1" fill="hold">
                                          <p:stCondLst>
                                            <p:cond delay="0"/>
                                          </p:stCondLst>
                                        </p:cTn>
                                        <p:tgtEl>
                                          <p:spTgt spid="35"/>
                                        </p:tgtEl>
                                        <p:attrNameLst>
                                          <p:attrName>style.visibility</p:attrName>
                                        </p:attrNameLst>
                                      </p:cBhvr>
                                      <p:to>
                                        <p:strVal val="visible"/>
                                      </p:to>
                                    </p:set>
                                    <p:animEffect transition="in" filter="wipe(up)">
                                      <p:cBhvr>
                                        <p:cTn id="67" dur="500"/>
                                        <p:tgtEl>
                                          <p:spTgt spid="35"/>
                                        </p:tgtEl>
                                      </p:cBhvr>
                                    </p:animEffect>
                                  </p:childTnLst>
                                </p:cTn>
                              </p:par>
                            </p:childTnLst>
                          </p:cTn>
                        </p:par>
                        <p:par>
                          <p:cTn id="68" fill="hold">
                            <p:stCondLst>
                              <p:cond delay="8000"/>
                            </p:stCondLst>
                            <p:childTnLst>
                              <p:par>
                                <p:cTn id="69" presetID="22" presetClass="entr" presetSubtype="8" fill="hold" nodeType="afterEffect">
                                  <p:stCondLst>
                                    <p:cond delay="0"/>
                                  </p:stCondLst>
                                  <p:childTnLst>
                                    <p:set>
                                      <p:cBhvr>
                                        <p:cTn id="70" dur="1" fill="hold">
                                          <p:stCondLst>
                                            <p:cond delay="0"/>
                                          </p:stCondLst>
                                        </p:cTn>
                                        <p:tgtEl>
                                          <p:spTgt spid="37"/>
                                        </p:tgtEl>
                                        <p:attrNameLst>
                                          <p:attrName>style.visibility</p:attrName>
                                        </p:attrNameLst>
                                      </p:cBhvr>
                                      <p:to>
                                        <p:strVal val="visible"/>
                                      </p:to>
                                    </p:set>
                                    <p:animEffect transition="in" filter="wipe(left)">
                                      <p:cBhvr>
                                        <p:cTn id="71" dur="500"/>
                                        <p:tgtEl>
                                          <p:spTgt spid="37"/>
                                        </p:tgtEl>
                                      </p:cBhvr>
                                    </p:animEffect>
                                  </p:childTnLst>
                                </p:cTn>
                              </p:par>
                            </p:childTnLst>
                          </p:cTn>
                        </p:par>
                        <p:par>
                          <p:cTn id="72" fill="hold">
                            <p:stCondLst>
                              <p:cond delay="8500"/>
                            </p:stCondLst>
                            <p:childTnLst>
                              <p:par>
                                <p:cTn id="73" presetID="22" presetClass="entr" presetSubtype="1" fill="hold" grpId="0" nodeType="afterEffect">
                                  <p:stCondLst>
                                    <p:cond delay="0"/>
                                  </p:stCondLst>
                                  <p:childTnLst>
                                    <p:set>
                                      <p:cBhvr>
                                        <p:cTn id="74" dur="1" fill="hold">
                                          <p:stCondLst>
                                            <p:cond delay="0"/>
                                          </p:stCondLst>
                                        </p:cTn>
                                        <p:tgtEl>
                                          <p:spTgt spid="36"/>
                                        </p:tgtEl>
                                        <p:attrNameLst>
                                          <p:attrName>style.visibility</p:attrName>
                                        </p:attrNameLst>
                                      </p:cBhvr>
                                      <p:to>
                                        <p:strVal val="visible"/>
                                      </p:to>
                                    </p:set>
                                    <p:animEffect transition="in" filter="wipe(up)">
                                      <p:cBhvr>
                                        <p:cTn id="75" dur="500"/>
                                        <p:tgtEl>
                                          <p:spTgt spid="36"/>
                                        </p:tgtEl>
                                      </p:cBhvr>
                                    </p:animEffect>
                                  </p:childTnLst>
                                </p:cTn>
                              </p:par>
                            </p:childTnLst>
                          </p:cTn>
                        </p:par>
                        <p:par>
                          <p:cTn id="76" fill="hold">
                            <p:stCondLst>
                              <p:cond delay="9000"/>
                            </p:stCondLst>
                            <p:childTnLst>
                              <p:par>
                                <p:cTn id="77" presetID="22" presetClass="entr" presetSubtype="8" fill="hold" nodeType="afterEffect">
                                  <p:stCondLst>
                                    <p:cond delay="0"/>
                                  </p:stCondLst>
                                  <p:childTnLst>
                                    <p:set>
                                      <p:cBhvr>
                                        <p:cTn id="78" dur="1" fill="hold">
                                          <p:stCondLst>
                                            <p:cond delay="0"/>
                                          </p:stCondLst>
                                        </p:cTn>
                                        <p:tgtEl>
                                          <p:spTgt spid="40"/>
                                        </p:tgtEl>
                                        <p:attrNameLst>
                                          <p:attrName>style.visibility</p:attrName>
                                        </p:attrNameLst>
                                      </p:cBhvr>
                                      <p:to>
                                        <p:strVal val="visible"/>
                                      </p:to>
                                    </p:set>
                                    <p:animEffect transition="in" filter="wipe(left)">
                                      <p:cBhvr>
                                        <p:cTn id="79"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animBg="1"/>
      <p:bldP spid="22" grpId="0" animBg="1"/>
      <p:bldP spid="24" grpId="0" animBg="1"/>
      <p:bldP spid="25" grpId="0" animBg="1"/>
      <p:bldP spid="35" grpId="0" animBg="1"/>
      <p:bldP spid="36"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TextBox 22"/>
          <p:cNvSpPr txBox="1"/>
          <p:nvPr/>
        </p:nvSpPr>
        <p:spPr>
          <a:xfrm>
            <a:off x="1097620" y="274232"/>
            <a:ext cx="3016204" cy="538605"/>
          </a:xfrm>
          <a:prstGeom prst="rect">
            <a:avLst/>
          </a:prstGeom>
          <a:noFill/>
        </p:spPr>
        <p:txBody>
          <a:bodyPr wrap="none" lIns="121917" tIns="60958" rIns="121917" bIns="60958" rtlCol="0">
            <a:spAutoFit/>
          </a:bodyPr>
          <a:lstStyle/>
          <a:p>
            <a:pPr algn="l" defTabSz="1219170" fontAlgn="auto">
              <a:spcBef>
                <a:spcPts val="0"/>
              </a:spcBef>
              <a:spcAft>
                <a:spcPts val="0"/>
              </a:spcAft>
            </a:pPr>
            <a:r>
              <a:rPr lang="zh-CN" altLang="en-US" sz="2700" dirty="0">
                <a:solidFill>
                  <a:prstClr val="black">
                    <a:lumMod val="75000"/>
                    <a:lumOff val="25000"/>
                  </a:prstClr>
                </a:solidFill>
                <a:latin typeface="微软雅黑" pitchFamily="34" charset="-122"/>
                <a:ea typeface="微软雅黑" pitchFamily="34" charset="-122"/>
              </a:rPr>
              <a:t>点击添加标题文本</a:t>
            </a:r>
          </a:p>
        </p:txBody>
      </p:sp>
      <p:grpSp>
        <p:nvGrpSpPr>
          <p:cNvPr id="43" name="Group 14"/>
          <p:cNvGrpSpPr/>
          <p:nvPr/>
        </p:nvGrpSpPr>
        <p:grpSpPr>
          <a:xfrm>
            <a:off x="5378445" y="3063010"/>
            <a:ext cx="1414484" cy="1619499"/>
            <a:chOff x="5379142" y="2991066"/>
            <a:chExt cx="1414667" cy="1619124"/>
          </a:xfrm>
        </p:grpSpPr>
        <p:sp>
          <p:nvSpPr>
            <p:cNvPr id="44" name="Shape 1723"/>
            <p:cNvSpPr/>
            <p:nvPr/>
          </p:nvSpPr>
          <p:spPr>
            <a:xfrm rot="18900000">
              <a:off x="5379143" y="2991066"/>
              <a:ext cx="1414666" cy="1414666"/>
            </a:xfrm>
            <a:prstGeom prst="roundRect">
              <a:avLst>
                <a:gd name="adj" fmla="val 15000"/>
              </a:avLst>
            </a:prstGeom>
            <a:solidFill>
              <a:schemeClr val="bg1">
                <a:lumMod val="65000"/>
              </a:schemeClr>
            </a:solidFill>
            <a:ln w="12700">
              <a:miter lim="400000"/>
            </a:ln>
          </p:spPr>
          <p:txBody>
            <a:bodyPr lIns="50800" tIns="50800" rIns="50800" bIns="50800" anchor="ctr"/>
            <a:lstStyle/>
            <a:p>
              <a:pPr algn="l" defTabSz="1219170" fontAlgn="auto">
                <a:spcBef>
                  <a:spcPts val="4500"/>
                </a:spcBef>
                <a:spcAft>
                  <a:spcPts val="0"/>
                </a:spcAft>
                <a:defRPr sz="2500">
                  <a:latin typeface="Aller Light"/>
                  <a:ea typeface="Aller Light"/>
                  <a:cs typeface="Aller Light"/>
                  <a:sym typeface="Aller Light"/>
                </a:defRPr>
              </a:pPr>
              <a:endParaRPr sz="2500" b="0">
                <a:solidFill>
                  <a:prstClr val="black"/>
                </a:solidFill>
                <a:latin typeface="微软雅黑" panose="020B0503020204020204" pitchFamily="34" charset="-122"/>
                <a:ea typeface="微软雅黑" panose="020B0503020204020204" pitchFamily="34" charset="-122"/>
                <a:cs typeface="Aller Light"/>
                <a:sym typeface="Aller Light"/>
              </a:endParaRPr>
            </a:p>
          </p:txBody>
        </p:sp>
        <p:sp>
          <p:nvSpPr>
            <p:cNvPr id="45" name="Shape 1726"/>
            <p:cNvSpPr/>
            <p:nvPr/>
          </p:nvSpPr>
          <p:spPr>
            <a:xfrm rot="18900000">
              <a:off x="5379142" y="3195523"/>
              <a:ext cx="1414666" cy="1414667"/>
            </a:xfrm>
            <a:prstGeom prst="roundRect">
              <a:avLst>
                <a:gd name="adj" fmla="val 15000"/>
              </a:avLst>
            </a:prstGeom>
            <a:solidFill>
              <a:srgbClr val="C00000"/>
            </a:solidFill>
            <a:ln w="38100" cap="flat">
              <a:solidFill>
                <a:schemeClr val="bg1"/>
              </a:solidFill>
              <a:miter lim="400000"/>
            </a:ln>
            <a:effectLst>
              <a:outerShdw blurRad="127000" dist="38100" dir="8100000" algn="tr" rotWithShape="0">
                <a:prstClr val="black">
                  <a:alpha val="40000"/>
                </a:prstClr>
              </a:outerShdw>
            </a:effectLst>
          </p:spPr>
          <p:txBody>
            <a:bodyPr wrap="square" lIns="50800" tIns="50800" rIns="50800" bIns="50800" numCol="1" anchor="ctr">
              <a:noAutofit/>
            </a:bodyPr>
            <a:lstStyle/>
            <a:p>
              <a:pPr algn="l" defTabSz="1219170" fontAlgn="auto">
                <a:spcBef>
                  <a:spcPts val="4500"/>
                </a:spcBef>
                <a:spcAft>
                  <a:spcPts val="0"/>
                </a:spcAft>
                <a:defRPr sz="2500">
                  <a:latin typeface="Aller Light"/>
                  <a:ea typeface="Aller Light"/>
                  <a:cs typeface="Aller Light"/>
                  <a:sym typeface="Aller Light"/>
                </a:defRPr>
              </a:pPr>
              <a:endParaRPr sz="2500" b="0">
                <a:solidFill>
                  <a:prstClr val="black"/>
                </a:solidFill>
                <a:latin typeface="微软雅黑" panose="020B0503020204020204" pitchFamily="34" charset="-122"/>
                <a:ea typeface="微软雅黑" panose="020B0503020204020204" pitchFamily="34" charset="-122"/>
                <a:cs typeface="Aller Light"/>
                <a:sym typeface="Aller Light"/>
              </a:endParaRPr>
            </a:p>
          </p:txBody>
        </p:sp>
      </p:grpSp>
      <p:grpSp>
        <p:nvGrpSpPr>
          <p:cNvPr id="46" name="Group 12"/>
          <p:cNvGrpSpPr/>
          <p:nvPr/>
        </p:nvGrpSpPr>
        <p:grpSpPr>
          <a:xfrm>
            <a:off x="3563411" y="3271402"/>
            <a:ext cx="1414484" cy="1619499"/>
            <a:chOff x="3563871" y="3199409"/>
            <a:chExt cx="1414666" cy="1619124"/>
          </a:xfrm>
        </p:grpSpPr>
        <p:sp>
          <p:nvSpPr>
            <p:cNvPr id="47" name="Shape 1722"/>
            <p:cNvSpPr/>
            <p:nvPr/>
          </p:nvSpPr>
          <p:spPr>
            <a:xfrm rot="8100000">
              <a:off x="3563871" y="3403867"/>
              <a:ext cx="1414666" cy="1414666"/>
            </a:xfrm>
            <a:prstGeom prst="roundRect">
              <a:avLst>
                <a:gd name="adj" fmla="val 15000"/>
              </a:avLst>
            </a:prstGeom>
            <a:solidFill>
              <a:schemeClr val="bg1">
                <a:lumMod val="65000"/>
              </a:schemeClr>
            </a:solidFill>
            <a:ln w="12700">
              <a:miter lim="400000"/>
            </a:ln>
          </p:spPr>
          <p:txBody>
            <a:bodyPr lIns="50800" tIns="50800" rIns="50800" bIns="50800" anchor="ctr"/>
            <a:lstStyle/>
            <a:p>
              <a:pPr algn="l" defTabSz="1219170" fontAlgn="auto">
                <a:spcBef>
                  <a:spcPts val="4500"/>
                </a:spcBef>
                <a:spcAft>
                  <a:spcPts val="0"/>
                </a:spcAft>
                <a:defRPr sz="2500">
                  <a:latin typeface="Aller Light"/>
                  <a:ea typeface="Aller Light"/>
                  <a:cs typeface="Aller Light"/>
                  <a:sym typeface="Aller Light"/>
                </a:defRPr>
              </a:pPr>
              <a:endParaRPr sz="2500" b="0">
                <a:solidFill>
                  <a:prstClr val="black"/>
                </a:solidFill>
                <a:latin typeface="微软雅黑" panose="020B0503020204020204" pitchFamily="34" charset="-122"/>
                <a:ea typeface="微软雅黑" panose="020B0503020204020204" pitchFamily="34" charset="-122"/>
                <a:cs typeface="Aller Light"/>
                <a:sym typeface="Aller Light"/>
              </a:endParaRPr>
            </a:p>
          </p:txBody>
        </p:sp>
        <p:sp>
          <p:nvSpPr>
            <p:cNvPr id="48" name="Shape 1729"/>
            <p:cNvSpPr/>
            <p:nvPr/>
          </p:nvSpPr>
          <p:spPr>
            <a:xfrm rot="8100000">
              <a:off x="3563871" y="3199409"/>
              <a:ext cx="1414666" cy="1414667"/>
            </a:xfrm>
            <a:prstGeom prst="roundRect">
              <a:avLst>
                <a:gd name="adj" fmla="val 15000"/>
              </a:avLst>
            </a:prstGeom>
            <a:solidFill>
              <a:srgbClr val="C00000"/>
            </a:solidFill>
            <a:ln w="38100" cap="flat">
              <a:solidFill>
                <a:schemeClr val="bg1"/>
              </a:solidFill>
              <a:miter lim="400000"/>
            </a:ln>
            <a:effectLst>
              <a:outerShdw blurRad="127000" dist="38100" dir="8100000" algn="tr" rotWithShape="0">
                <a:prstClr val="black">
                  <a:alpha val="40000"/>
                </a:prstClr>
              </a:outerShdw>
            </a:effectLst>
          </p:spPr>
          <p:txBody>
            <a:bodyPr wrap="square" lIns="50800" tIns="50800" rIns="50800" bIns="50800" numCol="1" anchor="ctr">
              <a:noAutofit/>
            </a:bodyPr>
            <a:lstStyle/>
            <a:p>
              <a:pPr algn="l" defTabSz="1219170" fontAlgn="auto">
                <a:spcBef>
                  <a:spcPts val="4500"/>
                </a:spcBef>
                <a:spcAft>
                  <a:spcPts val="0"/>
                </a:spcAft>
                <a:defRPr sz="2500">
                  <a:latin typeface="Aller Light"/>
                  <a:ea typeface="Aller Light"/>
                  <a:cs typeface="Aller Light"/>
                  <a:sym typeface="Aller Light"/>
                </a:defRPr>
              </a:pPr>
              <a:endParaRPr sz="2500" b="0">
                <a:solidFill>
                  <a:prstClr val="black"/>
                </a:solidFill>
                <a:latin typeface="微软雅黑" panose="020B0503020204020204" pitchFamily="34" charset="-122"/>
                <a:ea typeface="微软雅黑" panose="020B0503020204020204" pitchFamily="34" charset="-122"/>
                <a:cs typeface="Aller Light"/>
                <a:sym typeface="Aller Light"/>
              </a:endParaRPr>
            </a:p>
          </p:txBody>
        </p:sp>
      </p:grpSp>
      <p:grpSp>
        <p:nvGrpSpPr>
          <p:cNvPr id="49" name="Group 11"/>
          <p:cNvGrpSpPr/>
          <p:nvPr/>
        </p:nvGrpSpPr>
        <p:grpSpPr>
          <a:xfrm>
            <a:off x="1679293" y="3063010"/>
            <a:ext cx="1414484" cy="1619499"/>
            <a:chOff x="1743076" y="2991066"/>
            <a:chExt cx="1414666" cy="1619124"/>
          </a:xfrm>
        </p:grpSpPr>
        <p:sp>
          <p:nvSpPr>
            <p:cNvPr id="50" name="Shape 1721"/>
            <p:cNvSpPr/>
            <p:nvPr/>
          </p:nvSpPr>
          <p:spPr>
            <a:xfrm rot="18900000">
              <a:off x="1743076" y="2991066"/>
              <a:ext cx="1414666" cy="1414666"/>
            </a:xfrm>
            <a:prstGeom prst="roundRect">
              <a:avLst>
                <a:gd name="adj" fmla="val 15000"/>
              </a:avLst>
            </a:prstGeom>
            <a:solidFill>
              <a:schemeClr val="bg1">
                <a:lumMod val="65000"/>
              </a:schemeClr>
            </a:solidFill>
            <a:ln w="12700">
              <a:miter lim="400000"/>
            </a:ln>
          </p:spPr>
          <p:txBody>
            <a:bodyPr lIns="50800" tIns="50800" rIns="50800" bIns="50800" anchor="ctr"/>
            <a:lstStyle/>
            <a:p>
              <a:pPr algn="l" defTabSz="1219170" fontAlgn="auto">
                <a:spcBef>
                  <a:spcPts val="4500"/>
                </a:spcBef>
                <a:spcAft>
                  <a:spcPts val="0"/>
                </a:spcAft>
                <a:defRPr sz="2500">
                  <a:latin typeface="Aller Light"/>
                  <a:ea typeface="Aller Light"/>
                  <a:cs typeface="Aller Light"/>
                  <a:sym typeface="Aller Light"/>
                </a:defRPr>
              </a:pPr>
              <a:endParaRPr sz="2500" b="0">
                <a:solidFill>
                  <a:prstClr val="black"/>
                </a:solidFill>
                <a:latin typeface="微软雅黑" panose="020B0503020204020204" pitchFamily="34" charset="-122"/>
                <a:ea typeface="微软雅黑" panose="020B0503020204020204" pitchFamily="34" charset="-122"/>
                <a:cs typeface="Aller Light"/>
                <a:sym typeface="Aller Light"/>
              </a:endParaRPr>
            </a:p>
          </p:txBody>
        </p:sp>
        <p:sp>
          <p:nvSpPr>
            <p:cNvPr id="51" name="Shape 1732"/>
            <p:cNvSpPr/>
            <p:nvPr/>
          </p:nvSpPr>
          <p:spPr>
            <a:xfrm rot="18900000">
              <a:off x="1743076" y="3195523"/>
              <a:ext cx="1414666" cy="1414667"/>
            </a:xfrm>
            <a:prstGeom prst="roundRect">
              <a:avLst>
                <a:gd name="adj" fmla="val 15000"/>
              </a:avLst>
            </a:prstGeom>
            <a:solidFill>
              <a:srgbClr val="C00000"/>
            </a:solidFill>
            <a:ln w="50800" cap="flat">
              <a:solidFill>
                <a:schemeClr val="bg1"/>
              </a:solidFill>
              <a:miter lim="400000"/>
            </a:ln>
            <a:effectLst>
              <a:outerShdw blurRad="127000" dist="38100" dir="8100000" algn="tr" rotWithShape="0">
                <a:prstClr val="black">
                  <a:alpha val="40000"/>
                </a:prstClr>
              </a:outerShdw>
            </a:effectLst>
          </p:spPr>
          <p:txBody>
            <a:bodyPr wrap="square" lIns="50800" tIns="50800" rIns="50800" bIns="50800" numCol="1" anchor="ctr">
              <a:noAutofit/>
            </a:bodyPr>
            <a:lstStyle/>
            <a:p>
              <a:pPr algn="l" defTabSz="1219170" fontAlgn="auto">
                <a:spcBef>
                  <a:spcPts val="4500"/>
                </a:spcBef>
                <a:spcAft>
                  <a:spcPts val="0"/>
                </a:spcAft>
                <a:defRPr sz="2500">
                  <a:latin typeface="Aller Light"/>
                  <a:ea typeface="Aller Light"/>
                  <a:cs typeface="Aller Light"/>
                  <a:sym typeface="Aller Light"/>
                </a:defRPr>
              </a:pPr>
              <a:endParaRPr sz="2500" b="0">
                <a:solidFill>
                  <a:prstClr val="black"/>
                </a:solidFill>
                <a:latin typeface="微软雅黑" panose="020B0503020204020204" pitchFamily="34" charset="-122"/>
                <a:ea typeface="微软雅黑" panose="020B0503020204020204" pitchFamily="34" charset="-122"/>
                <a:cs typeface="Aller Light"/>
                <a:sym typeface="Aller Light"/>
              </a:endParaRPr>
            </a:p>
          </p:txBody>
        </p:sp>
      </p:grpSp>
      <p:grpSp>
        <p:nvGrpSpPr>
          <p:cNvPr id="52" name="Group 15"/>
          <p:cNvGrpSpPr/>
          <p:nvPr/>
        </p:nvGrpSpPr>
        <p:grpSpPr>
          <a:xfrm>
            <a:off x="7199004" y="3271399"/>
            <a:ext cx="1414484" cy="1619500"/>
            <a:chOff x="7199937" y="3199409"/>
            <a:chExt cx="1414666" cy="1619125"/>
          </a:xfrm>
        </p:grpSpPr>
        <p:sp>
          <p:nvSpPr>
            <p:cNvPr id="53" name="Shape 1724"/>
            <p:cNvSpPr/>
            <p:nvPr/>
          </p:nvSpPr>
          <p:spPr>
            <a:xfrm rot="8100000">
              <a:off x="7199937" y="3403868"/>
              <a:ext cx="1414666" cy="1414666"/>
            </a:xfrm>
            <a:prstGeom prst="roundRect">
              <a:avLst>
                <a:gd name="adj" fmla="val 15000"/>
              </a:avLst>
            </a:prstGeom>
            <a:solidFill>
              <a:schemeClr val="bg1">
                <a:lumMod val="65000"/>
              </a:schemeClr>
            </a:solidFill>
            <a:ln w="12700">
              <a:miter lim="400000"/>
            </a:ln>
          </p:spPr>
          <p:txBody>
            <a:bodyPr lIns="50800" tIns="50800" rIns="50800" bIns="50800" anchor="ctr"/>
            <a:lstStyle/>
            <a:p>
              <a:pPr algn="l" defTabSz="1219170" fontAlgn="auto">
                <a:spcBef>
                  <a:spcPts val="4500"/>
                </a:spcBef>
                <a:spcAft>
                  <a:spcPts val="0"/>
                </a:spcAft>
                <a:defRPr sz="2500">
                  <a:latin typeface="Aller Light"/>
                  <a:ea typeface="Aller Light"/>
                  <a:cs typeface="Aller Light"/>
                  <a:sym typeface="Aller Light"/>
                </a:defRPr>
              </a:pPr>
              <a:endParaRPr sz="2500" b="0">
                <a:solidFill>
                  <a:prstClr val="black"/>
                </a:solidFill>
                <a:latin typeface="微软雅黑" panose="020B0503020204020204" pitchFamily="34" charset="-122"/>
                <a:ea typeface="微软雅黑" panose="020B0503020204020204" pitchFamily="34" charset="-122"/>
                <a:cs typeface="Aller Light"/>
                <a:sym typeface="Aller Light"/>
              </a:endParaRPr>
            </a:p>
          </p:txBody>
        </p:sp>
        <p:sp>
          <p:nvSpPr>
            <p:cNvPr id="54" name="Shape 1735"/>
            <p:cNvSpPr/>
            <p:nvPr/>
          </p:nvSpPr>
          <p:spPr>
            <a:xfrm rot="8100000">
              <a:off x="7199937" y="3199409"/>
              <a:ext cx="1414666" cy="1414667"/>
            </a:xfrm>
            <a:prstGeom prst="roundRect">
              <a:avLst>
                <a:gd name="adj" fmla="val 15000"/>
              </a:avLst>
            </a:prstGeom>
            <a:solidFill>
              <a:srgbClr val="C00000"/>
            </a:solidFill>
            <a:ln w="38100" cap="flat">
              <a:solidFill>
                <a:schemeClr val="bg1"/>
              </a:solidFill>
              <a:miter lim="400000"/>
            </a:ln>
            <a:effectLst>
              <a:outerShdw blurRad="127000" dist="38100" dir="8100000" algn="tr" rotWithShape="0">
                <a:prstClr val="black">
                  <a:alpha val="40000"/>
                </a:prstClr>
              </a:outerShdw>
            </a:effectLst>
          </p:spPr>
          <p:txBody>
            <a:bodyPr wrap="square" lIns="50800" tIns="50800" rIns="50800" bIns="50800" numCol="1" anchor="ctr">
              <a:noAutofit/>
            </a:bodyPr>
            <a:lstStyle/>
            <a:p>
              <a:pPr algn="l" defTabSz="1219170" fontAlgn="auto">
                <a:spcBef>
                  <a:spcPts val="4500"/>
                </a:spcBef>
                <a:spcAft>
                  <a:spcPts val="0"/>
                </a:spcAft>
                <a:defRPr sz="2500">
                  <a:latin typeface="Aller Light"/>
                  <a:ea typeface="Aller Light"/>
                  <a:cs typeface="Aller Light"/>
                  <a:sym typeface="Aller Light"/>
                </a:defRPr>
              </a:pPr>
              <a:endParaRPr sz="2500" b="0">
                <a:solidFill>
                  <a:prstClr val="black"/>
                </a:solidFill>
                <a:latin typeface="微软雅黑" panose="020B0503020204020204" pitchFamily="34" charset="-122"/>
                <a:ea typeface="微软雅黑" panose="020B0503020204020204" pitchFamily="34" charset="-122"/>
                <a:cs typeface="Aller Light"/>
                <a:sym typeface="Aller Light"/>
              </a:endParaRPr>
            </a:p>
          </p:txBody>
        </p:sp>
      </p:grpSp>
      <p:grpSp>
        <p:nvGrpSpPr>
          <p:cNvPr id="55" name="Group 16"/>
          <p:cNvGrpSpPr/>
          <p:nvPr/>
        </p:nvGrpSpPr>
        <p:grpSpPr>
          <a:xfrm>
            <a:off x="9014037" y="3063010"/>
            <a:ext cx="1414484" cy="1619499"/>
            <a:chOff x="9015209" y="2991066"/>
            <a:chExt cx="1414666" cy="1619124"/>
          </a:xfrm>
        </p:grpSpPr>
        <p:sp>
          <p:nvSpPr>
            <p:cNvPr id="56" name="Shape 1725"/>
            <p:cNvSpPr/>
            <p:nvPr/>
          </p:nvSpPr>
          <p:spPr>
            <a:xfrm rot="18900000">
              <a:off x="9015209" y="2991066"/>
              <a:ext cx="1414666" cy="1414666"/>
            </a:xfrm>
            <a:prstGeom prst="roundRect">
              <a:avLst>
                <a:gd name="adj" fmla="val 15000"/>
              </a:avLst>
            </a:prstGeom>
            <a:solidFill>
              <a:schemeClr val="bg1">
                <a:lumMod val="65000"/>
              </a:schemeClr>
            </a:solidFill>
            <a:ln w="12700">
              <a:miter lim="400000"/>
            </a:ln>
          </p:spPr>
          <p:txBody>
            <a:bodyPr lIns="50800" tIns="50800" rIns="50800" bIns="50800" anchor="ctr"/>
            <a:lstStyle/>
            <a:p>
              <a:pPr algn="l" defTabSz="1219170" fontAlgn="auto">
                <a:spcBef>
                  <a:spcPts val="4500"/>
                </a:spcBef>
                <a:spcAft>
                  <a:spcPts val="0"/>
                </a:spcAft>
                <a:defRPr sz="2500">
                  <a:latin typeface="Aller Light"/>
                  <a:ea typeface="Aller Light"/>
                  <a:cs typeface="Aller Light"/>
                  <a:sym typeface="Aller Light"/>
                </a:defRPr>
              </a:pPr>
              <a:endParaRPr sz="2500" b="0">
                <a:solidFill>
                  <a:prstClr val="black"/>
                </a:solidFill>
                <a:latin typeface="微软雅黑" panose="020B0503020204020204" pitchFamily="34" charset="-122"/>
                <a:ea typeface="微软雅黑" panose="020B0503020204020204" pitchFamily="34" charset="-122"/>
                <a:cs typeface="Aller Light"/>
                <a:sym typeface="Aller Light"/>
              </a:endParaRPr>
            </a:p>
          </p:txBody>
        </p:sp>
        <p:sp>
          <p:nvSpPr>
            <p:cNvPr id="57" name="Shape 1738"/>
            <p:cNvSpPr/>
            <p:nvPr/>
          </p:nvSpPr>
          <p:spPr>
            <a:xfrm rot="18900000">
              <a:off x="9015209" y="3195523"/>
              <a:ext cx="1414666" cy="1414667"/>
            </a:xfrm>
            <a:prstGeom prst="roundRect">
              <a:avLst>
                <a:gd name="adj" fmla="val 15000"/>
              </a:avLst>
            </a:prstGeom>
            <a:solidFill>
              <a:srgbClr val="C00000"/>
            </a:solidFill>
            <a:ln w="38100" cap="flat">
              <a:solidFill>
                <a:schemeClr val="bg1"/>
              </a:solidFill>
              <a:miter lim="400000"/>
            </a:ln>
            <a:effectLst>
              <a:outerShdw blurRad="127000" dist="38100" dir="8100000" algn="tr" rotWithShape="0">
                <a:prstClr val="black">
                  <a:alpha val="40000"/>
                </a:prstClr>
              </a:outerShdw>
            </a:effectLst>
          </p:spPr>
          <p:txBody>
            <a:bodyPr wrap="square" lIns="50800" tIns="50800" rIns="50800" bIns="50800" numCol="1" anchor="ctr">
              <a:noAutofit/>
            </a:bodyPr>
            <a:lstStyle/>
            <a:p>
              <a:pPr algn="l" defTabSz="1219170" fontAlgn="auto">
                <a:spcBef>
                  <a:spcPts val="4500"/>
                </a:spcBef>
                <a:spcAft>
                  <a:spcPts val="0"/>
                </a:spcAft>
                <a:defRPr sz="2500">
                  <a:latin typeface="Aller Light"/>
                  <a:ea typeface="Aller Light"/>
                  <a:cs typeface="Aller Light"/>
                  <a:sym typeface="Aller Light"/>
                </a:defRPr>
              </a:pPr>
              <a:endParaRPr sz="2500" b="0">
                <a:solidFill>
                  <a:prstClr val="black"/>
                </a:solidFill>
                <a:latin typeface="微软雅黑" panose="020B0503020204020204" pitchFamily="34" charset="-122"/>
                <a:ea typeface="微软雅黑" panose="020B0503020204020204" pitchFamily="34" charset="-122"/>
                <a:cs typeface="Aller Light"/>
                <a:sym typeface="Aller Light"/>
              </a:endParaRPr>
            </a:p>
          </p:txBody>
        </p:sp>
      </p:grpSp>
      <p:sp>
        <p:nvSpPr>
          <p:cNvPr id="58" name="Text Placeholder 4"/>
          <p:cNvSpPr txBox="1">
            <a:spLocks/>
          </p:cNvSpPr>
          <p:nvPr/>
        </p:nvSpPr>
        <p:spPr>
          <a:xfrm>
            <a:off x="1781202" y="3841098"/>
            <a:ext cx="1210661" cy="267827"/>
          </a:xfrm>
          <a:prstGeom prst="rect">
            <a:avLst/>
          </a:prstGeom>
        </p:spPr>
        <p:txBody>
          <a:bodyPr lIns="121917" tIns="60958" rIns="121917" bIns="60958"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fontAlgn="auto">
              <a:spcAft>
                <a:spcPts val="0"/>
              </a:spcAft>
              <a:buFont typeface="Arial" pitchFamily="34" charset="0"/>
              <a:buNone/>
            </a:pPr>
            <a:r>
              <a:rPr lang="zh-CN" altLang="en-US" sz="1600" dirty="0">
                <a:solidFill>
                  <a:prstClr val="white"/>
                </a:solidFill>
                <a:latin typeface="微软雅黑" panose="020B0503020204020204" pitchFamily="34" charset="-122"/>
                <a:ea typeface="微软雅黑" panose="020B0503020204020204" pitchFamily="34" charset="-122"/>
              </a:rPr>
              <a:t>点击输入标题内容</a:t>
            </a:r>
            <a:endParaRPr lang="en-GB" altLang="zh-CN" sz="1600" dirty="0">
              <a:solidFill>
                <a:prstClr val="white"/>
              </a:solidFill>
              <a:latin typeface="微软雅黑" panose="020B0503020204020204" pitchFamily="34" charset="-122"/>
              <a:ea typeface="微软雅黑" panose="020B0503020204020204" pitchFamily="34" charset="-122"/>
            </a:endParaRPr>
          </a:p>
        </p:txBody>
      </p:sp>
      <p:sp>
        <p:nvSpPr>
          <p:cNvPr id="59" name="Text Placeholder 4"/>
          <p:cNvSpPr txBox="1">
            <a:spLocks/>
          </p:cNvSpPr>
          <p:nvPr/>
        </p:nvSpPr>
        <p:spPr>
          <a:xfrm>
            <a:off x="3662555" y="3841098"/>
            <a:ext cx="1210661" cy="267827"/>
          </a:xfrm>
          <a:prstGeom prst="rect">
            <a:avLst/>
          </a:prstGeom>
        </p:spPr>
        <p:txBody>
          <a:bodyPr lIns="121917" tIns="60958" rIns="121917" bIns="60958"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fontAlgn="auto">
              <a:spcAft>
                <a:spcPts val="0"/>
              </a:spcAft>
              <a:buFont typeface="Arial" pitchFamily="34" charset="0"/>
              <a:buNone/>
            </a:pPr>
            <a:r>
              <a:rPr lang="zh-CN" altLang="en-US" sz="1600" dirty="0">
                <a:solidFill>
                  <a:prstClr val="white"/>
                </a:solidFill>
                <a:latin typeface="微软雅黑" panose="020B0503020204020204" pitchFamily="34" charset="-122"/>
                <a:ea typeface="微软雅黑" panose="020B0503020204020204" pitchFamily="34" charset="-122"/>
              </a:rPr>
              <a:t>点击输入标题内容</a:t>
            </a:r>
            <a:endParaRPr lang="en-GB" altLang="zh-CN" sz="1600" dirty="0">
              <a:solidFill>
                <a:prstClr val="white"/>
              </a:solidFill>
              <a:latin typeface="微软雅黑" panose="020B0503020204020204" pitchFamily="34" charset="-122"/>
              <a:ea typeface="微软雅黑" panose="020B0503020204020204" pitchFamily="34" charset="-122"/>
            </a:endParaRPr>
          </a:p>
        </p:txBody>
      </p:sp>
      <p:sp>
        <p:nvSpPr>
          <p:cNvPr id="60" name="Text Placeholder 4"/>
          <p:cNvSpPr txBox="1">
            <a:spLocks/>
          </p:cNvSpPr>
          <p:nvPr/>
        </p:nvSpPr>
        <p:spPr>
          <a:xfrm>
            <a:off x="5479640" y="3841098"/>
            <a:ext cx="1210661" cy="267827"/>
          </a:xfrm>
          <a:prstGeom prst="rect">
            <a:avLst/>
          </a:prstGeom>
        </p:spPr>
        <p:txBody>
          <a:bodyPr lIns="121917" tIns="60958" rIns="121917" bIns="60958"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fontAlgn="auto">
              <a:spcAft>
                <a:spcPts val="0"/>
              </a:spcAft>
              <a:buFont typeface="Arial" pitchFamily="34" charset="0"/>
              <a:buNone/>
            </a:pPr>
            <a:r>
              <a:rPr lang="zh-CN" altLang="en-US" sz="1600" dirty="0">
                <a:solidFill>
                  <a:prstClr val="white"/>
                </a:solidFill>
                <a:latin typeface="微软雅黑" panose="020B0503020204020204" pitchFamily="34" charset="-122"/>
                <a:ea typeface="微软雅黑" panose="020B0503020204020204" pitchFamily="34" charset="-122"/>
              </a:rPr>
              <a:t>点击输入标题内容</a:t>
            </a:r>
            <a:endParaRPr lang="en-GB" altLang="zh-CN" sz="1600" dirty="0">
              <a:solidFill>
                <a:prstClr val="white"/>
              </a:solidFill>
              <a:latin typeface="微软雅黑" panose="020B0503020204020204" pitchFamily="34" charset="-122"/>
              <a:ea typeface="微软雅黑" panose="020B0503020204020204" pitchFamily="34" charset="-122"/>
            </a:endParaRPr>
          </a:p>
        </p:txBody>
      </p:sp>
      <p:sp>
        <p:nvSpPr>
          <p:cNvPr id="61" name="Text Placeholder 4"/>
          <p:cNvSpPr txBox="1">
            <a:spLocks/>
          </p:cNvSpPr>
          <p:nvPr/>
        </p:nvSpPr>
        <p:spPr>
          <a:xfrm>
            <a:off x="7297436" y="3841098"/>
            <a:ext cx="1210661" cy="267827"/>
          </a:xfrm>
          <a:prstGeom prst="rect">
            <a:avLst/>
          </a:prstGeom>
        </p:spPr>
        <p:txBody>
          <a:bodyPr lIns="121917" tIns="60958" rIns="121917" bIns="60958"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fontAlgn="auto">
              <a:spcAft>
                <a:spcPts val="0"/>
              </a:spcAft>
              <a:buFont typeface="Arial" pitchFamily="34" charset="0"/>
              <a:buNone/>
            </a:pPr>
            <a:r>
              <a:rPr lang="zh-CN" altLang="en-US" sz="1600" dirty="0">
                <a:solidFill>
                  <a:prstClr val="white"/>
                </a:solidFill>
                <a:latin typeface="微软雅黑" panose="020B0503020204020204" pitchFamily="34" charset="-122"/>
                <a:ea typeface="微软雅黑" panose="020B0503020204020204" pitchFamily="34" charset="-122"/>
              </a:rPr>
              <a:t>点击输入标题内容</a:t>
            </a:r>
            <a:endParaRPr lang="en-GB" altLang="zh-CN" sz="1600" dirty="0">
              <a:solidFill>
                <a:prstClr val="white"/>
              </a:solidFill>
              <a:latin typeface="微软雅黑" panose="020B0503020204020204" pitchFamily="34" charset="-122"/>
              <a:ea typeface="微软雅黑" panose="020B0503020204020204" pitchFamily="34" charset="-122"/>
            </a:endParaRPr>
          </a:p>
        </p:txBody>
      </p:sp>
      <p:sp>
        <p:nvSpPr>
          <p:cNvPr id="62" name="Text Placeholder 4"/>
          <p:cNvSpPr txBox="1">
            <a:spLocks/>
          </p:cNvSpPr>
          <p:nvPr/>
        </p:nvSpPr>
        <p:spPr>
          <a:xfrm>
            <a:off x="9115947" y="3841098"/>
            <a:ext cx="1210661" cy="267827"/>
          </a:xfrm>
          <a:prstGeom prst="rect">
            <a:avLst/>
          </a:prstGeom>
        </p:spPr>
        <p:txBody>
          <a:bodyPr lIns="121917" tIns="60958" rIns="121917" bIns="60958"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fontAlgn="auto">
              <a:spcAft>
                <a:spcPts val="0"/>
              </a:spcAft>
              <a:buFont typeface="Arial" pitchFamily="34" charset="0"/>
              <a:buNone/>
            </a:pPr>
            <a:r>
              <a:rPr lang="zh-CN" altLang="en-US" sz="1600" dirty="0">
                <a:solidFill>
                  <a:prstClr val="white"/>
                </a:solidFill>
                <a:latin typeface="微软雅黑" panose="020B0503020204020204" pitchFamily="34" charset="-122"/>
                <a:ea typeface="微软雅黑" panose="020B0503020204020204" pitchFamily="34" charset="-122"/>
              </a:rPr>
              <a:t>点击输入标题内容</a:t>
            </a:r>
            <a:endParaRPr lang="en-GB" altLang="zh-CN" sz="1600" dirty="0">
              <a:solidFill>
                <a:prstClr val="white"/>
              </a:solidFill>
              <a:latin typeface="微软雅黑" panose="020B0503020204020204" pitchFamily="34" charset="-122"/>
              <a:ea typeface="微软雅黑" panose="020B0503020204020204" pitchFamily="34" charset="-122"/>
            </a:endParaRPr>
          </a:p>
        </p:txBody>
      </p:sp>
      <p:sp>
        <p:nvSpPr>
          <p:cNvPr id="63" name="TextBox 62"/>
          <p:cNvSpPr txBox="1"/>
          <p:nvPr/>
        </p:nvSpPr>
        <p:spPr>
          <a:xfrm>
            <a:off x="1295298" y="1747670"/>
            <a:ext cx="2328066" cy="960263"/>
          </a:xfrm>
          <a:prstGeom prst="rect">
            <a:avLst/>
          </a:prstGeom>
          <a:noFill/>
        </p:spPr>
        <p:txBody>
          <a:bodyPr wrap="square" lIns="0" tIns="0" rIns="0" bIns="0" rtlCol="0">
            <a:spAutoFit/>
          </a:bodyPr>
          <a:lstStyle/>
          <a:p>
            <a:pPr algn="just" defTabSz="1219170" fontAlgn="auto">
              <a:lnSpc>
                <a:spcPct val="120000"/>
              </a:lnSpc>
              <a:spcBef>
                <a:spcPts val="0"/>
              </a:spcBef>
              <a:spcAft>
                <a:spcPts val="0"/>
              </a:spcAft>
            </a:pPr>
            <a:r>
              <a:rPr lang="zh-CN" altLang="en-US" sz="1300" b="0" dirty="0">
                <a:solidFill>
                  <a:prstClr val="black">
                    <a:lumMod val="85000"/>
                    <a:lumOff val="15000"/>
                  </a:prstClr>
                </a:solidFill>
                <a:latin typeface="微软雅黑" pitchFamily="34" charset="-122"/>
                <a:ea typeface="微软雅黑" pitchFamily="34" charset="-122"/>
              </a:rPr>
              <a:t>详写内容</a:t>
            </a:r>
            <a:r>
              <a:rPr lang="en-US" altLang="zh-CN" sz="1300" b="0" dirty="0">
                <a:solidFill>
                  <a:prstClr val="black">
                    <a:lumMod val="85000"/>
                    <a:lumOff val="15000"/>
                  </a:prstClr>
                </a:solidFill>
                <a:latin typeface="微软雅黑" pitchFamily="34" charset="-122"/>
                <a:ea typeface="微软雅黑" pitchFamily="34" charset="-122"/>
              </a:rPr>
              <a:t>……</a:t>
            </a:r>
            <a:r>
              <a:rPr lang="zh-CN" altLang="en-US" sz="1300" b="0" dirty="0">
                <a:solidFill>
                  <a:prstClr val="black">
                    <a:lumMod val="85000"/>
                    <a:lumOff val="15000"/>
                  </a:prstClr>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300" b="0" dirty="0">
              <a:solidFill>
                <a:prstClr val="black">
                  <a:lumMod val="85000"/>
                  <a:lumOff val="15000"/>
                </a:prstClr>
              </a:solidFill>
              <a:latin typeface="微软雅黑" pitchFamily="34" charset="-122"/>
              <a:ea typeface="微软雅黑" pitchFamily="34" charset="-122"/>
            </a:endParaRPr>
          </a:p>
        </p:txBody>
      </p:sp>
      <p:sp>
        <p:nvSpPr>
          <p:cNvPr id="64" name="TextBox 63"/>
          <p:cNvSpPr txBox="1"/>
          <p:nvPr/>
        </p:nvSpPr>
        <p:spPr>
          <a:xfrm>
            <a:off x="3119264" y="5229638"/>
            <a:ext cx="2328066" cy="960263"/>
          </a:xfrm>
          <a:prstGeom prst="rect">
            <a:avLst/>
          </a:prstGeom>
          <a:noFill/>
        </p:spPr>
        <p:txBody>
          <a:bodyPr wrap="square" lIns="0" tIns="0" rIns="0" bIns="0" rtlCol="0">
            <a:spAutoFit/>
          </a:bodyPr>
          <a:lstStyle/>
          <a:p>
            <a:pPr algn="just" defTabSz="1219170" fontAlgn="auto">
              <a:lnSpc>
                <a:spcPct val="120000"/>
              </a:lnSpc>
              <a:spcBef>
                <a:spcPts val="0"/>
              </a:spcBef>
              <a:spcAft>
                <a:spcPts val="0"/>
              </a:spcAft>
            </a:pPr>
            <a:r>
              <a:rPr lang="zh-CN" altLang="en-US" sz="1300" b="0" dirty="0">
                <a:solidFill>
                  <a:prstClr val="black">
                    <a:lumMod val="85000"/>
                    <a:lumOff val="15000"/>
                  </a:prstClr>
                </a:solidFill>
                <a:latin typeface="微软雅黑" pitchFamily="34" charset="-122"/>
                <a:ea typeface="微软雅黑" pitchFamily="34" charset="-122"/>
              </a:rPr>
              <a:t>详写内容</a:t>
            </a:r>
            <a:r>
              <a:rPr lang="en-US" altLang="zh-CN" sz="1300" b="0" dirty="0">
                <a:solidFill>
                  <a:prstClr val="black">
                    <a:lumMod val="85000"/>
                    <a:lumOff val="15000"/>
                  </a:prstClr>
                </a:solidFill>
                <a:latin typeface="微软雅黑" pitchFamily="34" charset="-122"/>
                <a:ea typeface="微软雅黑" pitchFamily="34" charset="-122"/>
              </a:rPr>
              <a:t>……</a:t>
            </a:r>
            <a:r>
              <a:rPr lang="zh-CN" altLang="en-US" sz="1300" b="0" dirty="0">
                <a:solidFill>
                  <a:prstClr val="black">
                    <a:lumMod val="85000"/>
                    <a:lumOff val="15000"/>
                  </a:prstClr>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300" b="0" dirty="0">
              <a:solidFill>
                <a:prstClr val="black">
                  <a:lumMod val="85000"/>
                  <a:lumOff val="15000"/>
                </a:prstClr>
              </a:solidFill>
              <a:latin typeface="微软雅黑" pitchFamily="34" charset="-122"/>
              <a:ea typeface="微软雅黑" pitchFamily="34" charset="-122"/>
            </a:endParaRPr>
          </a:p>
        </p:txBody>
      </p:sp>
      <p:sp>
        <p:nvSpPr>
          <p:cNvPr id="65" name="TextBox 64"/>
          <p:cNvSpPr txBox="1"/>
          <p:nvPr/>
        </p:nvSpPr>
        <p:spPr>
          <a:xfrm>
            <a:off x="4935446" y="1747670"/>
            <a:ext cx="2328066" cy="960263"/>
          </a:xfrm>
          <a:prstGeom prst="rect">
            <a:avLst/>
          </a:prstGeom>
          <a:noFill/>
        </p:spPr>
        <p:txBody>
          <a:bodyPr wrap="square" lIns="0" tIns="0" rIns="0" bIns="0" rtlCol="0">
            <a:spAutoFit/>
          </a:bodyPr>
          <a:lstStyle/>
          <a:p>
            <a:pPr algn="just" defTabSz="1219170" fontAlgn="auto">
              <a:lnSpc>
                <a:spcPct val="120000"/>
              </a:lnSpc>
              <a:spcBef>
                <a:spcPts val="0"/>
              </a:spcBef>
              <a:spcAft>
                <a:spcPts val="0"/>
              </a:spcAft>
            </a:pPr>
            <a:r>
              <a:rPr lang="zh-CN" altLang="en-US" sz="1300" b="0" dirty="0">
                <a:solidFill>
                  <a:prstClr val="black">
                    <a:lumMod val="85000"/>
                    <a:lumOff val="15000"/>
                  </a:prstClr>
                </a:solidFill>
                <a:latin typeface="微软雅黑" pitchFamily="34" charset="-122"/>
                <a:ea typeface="微软雅黑" pitchFamily="34" charset="-122"/>
              </a:rPr>
              <a:t>详写内容</a:t>
            </a:r>
            <a:r>
              <a:rPr lang="en-US" altLang="zh-CN" sz="1300" b="0" dirty="0">
                <a:solidFill>
                  <a:prstClr val="black">
                    <a:lumMod val="85000"/>
                    <a:lumOff val="15000"/>
                  </a:prstClr>
                </a:solidFill>
                <a:latin typeface="微软雅黑" pitchFamily="34" charset="-122"/>
                <a:ea typeface="微软雅黑" pitchFamily="34" charset="-122"/>
              </a:rPr>
              <a:t>……</a:t>
            </a:r>
            <a:r>
              <a:rPr lang="zh-CN" altLang="en-US" sz="1300" b="0" dirty="0">
                <a:solidFill>
                  <a:prstClr val="black">
                    <a:lumMod val="85000"/>
                    <a:lumOff val="15000"/>
                  </a:prstClr>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300" b="0" dirty="0">
              <a:solidFill>
                <a:prstClr val="black">
                  <a:lumMod val="85000"/>
                  <a:lumOff val="15000"/>
                </a:prstClr>
              </a:solidFill>
              <a:latin typeface="微软雅黑" pitchFamily="34" charset="-122"/>
              <a:ea typeface="微软雅黑" pitchFamily="34" charset="-122"/>
            </a:endParaRPr>
          </a:p>
        </p:txBody>
      </p:sp>
      <p:sp>
        <p:nvSpPr>
          <p:cNvPr id="66" name="TextBox 65"/>
          <p:cNvSpPr txBox="1"/>
          <p:nvPr/>
        </p:nvSpPr>
        <p:spPr>
          <a:xfrm>
            <a:off x="6752995" y="5229638"/>
            <a:ext cx="2328066" cy="960263"/>
          </a:xfrm>
          <a:prstGeom prst="rect">
            <a:avLst/>
          </a:prstGeom>
          <a:noFill/>
        </p:spPr>
        <p:txBody>
          <a:bodyPr wrap="square" lIns="0" tIns="0" rIns="0" bIns="0" rtlCol="0">
            <a:spAutoFit/>
          </a:bodyPr>
          <a:lstStyle/>
          <a:p>
            <a:pPr algn="just" defTabSz="1219170" fontAlgn="auto">
              <a:lnSpc>
                <a:spcPct val="120000"/>
              </a:lnSpc>
              <a:spcBef>
                <a:spcPts val="0"/>
              </a:spcBef>
              <a:spcAft>
                <a:spcPts val="0"/>
              </a:spcAft>
            </a:pPr>
            <a:r>
              <a:rPr lang="zh-CN" altLang="en-US" sz="1300" b="0" dirty="0">
                <a:solidFill>
                  <a:prstClr val="black">
                    <a:lumMod val="85000"/>
                    <a:lumOff val="15000"/>
                  </a:prstClr>
                </a:solidFill>
                <a:latin typeface="微软雅黑" pitchFamily="34" charset="-122"/>
                <a:ea typeface="微软雅黑" pitchFamily="34" charset="-122"/>
              </a:rPr>
              <a:t>详写内容</a:t>
            </a:r>
            <a:r>
              <a:rPr lang="en-US" altLang="zh-CN" sz="1300" b="0" dirty="0">
                <a:solidFill>
                  <a:prstClr val="black">
                    <a:lumMod val="85000"/>
                    <a:lumOff val="15000"/>
                  </a:prstClr>
                </a:solidFill>
                <a:latin typeface="微软雅黑" pitchFamily="34" charset="-122"/>
                <a:ea typeface="微软雅黑" pitchFamily="34" charset="-122"/>
              </a:rPr>
              <a:t>……</a:t>
            </a:r>
            <a:r>
              <a:rPr lang="zh-CN" altLang="en-US" sz="1300" b="0" dirty="0">
                <a:solidFill>
                  <a:prstClr val="black">
                    <a:lumMod val="85000"/>
                    <a:lumOff val="15000"/>
                  </a:prstClr>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300" b="0" dirty="0">
              <a:solidFill>
                <a:prstClr val="black">
                  <a:lumMod val="85000"/>
                  <a:lumOff val="15000"/>
                </a:prstClr>
              </a:solidFill>
              <a:latin typeface="微软雅黑" pitchFamily="34" charset="-122"/>
              <a:ea typeface="微软雅黑" pitchFamily="34" charset="-122"/>
            </a:endParaRPr>
          </a:p>
        </p:txBody>
      </p:sp>
      <p:sp>
        <p:nvSpPr>
          <p:cNvPr id="67" name="TextBox 66"/>
          <p:cNvSpPr txBox="1"/>
          <p:nvPr/>
        </p:nvSpPr>
        <p:spPr>
          <a:xfrm>
            <a:off x="8551644" y="1747670"/>
            <a:ext cx="2328066" cy="960263"/>
          </a:xfrm>
          <a:prstGeom prst="rect">
            <a:avLst/>
          </a:prstGeom>
          <a:noFill/>
        </p:spPr>
        <p:txBody>
          <a:bodyPr wrap="square" lIns="0" tIns="0" rIns="0" bIns="0" rtlCol="0">
            <a:spAutoFit/>
          </a:bodyPr>
          <a:lstStyle/>
          <a:p>
            <a:pPr algn="just" defTabSz="1219170" fontAlgn="auto">
              <a:lnSpc>
                <a:spcPct val="120000"/>
              </a:lnSpc>
              <a:spcBef>
                <a:spcPts val="0"/>
              </a:spcBef>
              <a:spcAft>
                <a:spcPts val="0"/>
              </a:spcAft>
            </a:pPr>
            <a:r>
              <a:rPr lang="zh-CN" altLang="en-US" sz="1300" b="0" dirty="0">
                <a:solidFill>
                  <a:prstClr val="black">
                    <a:lumMod val="85000"/>
                    <a:lumOff val="15000"/>
                  </a:prstClr>
                </a:solidFill>
                <a:latin typeface="微软雅黑" pitchFamily="34" charset="-122"/>
                <a:ea typeface="微软雅黑" pitchFamily="34" charset="-122"/>
              </a:rPr>
              <a:t>详写内容</a:t>
            </a:r>
            <a:r>
              <a:rPr lang="en-US" altLang="zh-CN" sz="1300" b="0" dirty="0">
                <a:solidFill>
                  <a:prstClr val="black">
                    <a:lumMod val="85000"/>
                    <a:lumOff val="15000"/>
                  </a:prstClr>
                </a:solidFill>
                <a:latin typeface="微软雅黑" pitchFamily="34" charset="-122"/>
                <a:ea typeface="微软雅黑" pitchFamily="34" charset="-122"/>
              </a:rPr>
              <a:t>……</a:t>
            </a:r>
            <a:r>
              <a:rPr lang="zh-CN" altLang="en-US" sz="1300" b="0" dirty="0">
                <a:solidFill>
                  <a:prstClr val="black">
                    <a:lumMod val="85000"/>
                    <a:lumOff val="15000"/>
                  </a:prstClr>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300" b="0" dirty="0">
              <a:solidFill>
                <a:prstClr val="black">
                  <a:lumMod val="85000"/>
                  <a:lumOff val="15000"/>
                </a:prstClr>
              </a:solidFill>
              <a:latin typeface="微软雅黑" pitchFamily="34" charset="-122"/>
              <a:ea typeface="微软雅黑" pitchFamily="34" charset="-122"/>
            </a:endParaRPr>
          </a:p>
        </p:txBody>
      </p:sp>
    </p:spTree>
    <p:extLst>
      <p:ext uri="{BB962C8B-B14F-4D97-AF65-F5344CB8AC3E}">
        <p14:creationId xmlns:p14="http://schemas.microsoft.com/office/powerpoint/2010/main" val="934822325"/>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49"/>
                                        </p:tgtEl>
                                        <p:attrNameLst>
                                          <p:attrName>style.visibility</p:attrName>
                                        </p:attrNameLst>
                                      </p:cBhvr>
                                      <p:to>
                                        <p:strVal val="visible"/>
                                      </p:to>
                                    </p:set>
                                    <p:animEffect transition="in" filter="dissolve">
                                      <p:cBhvr>
                                        <p:cTn id="7" dur="500"/>
                                        <p:tgtEl>
                                          <p:spTgt spid="49"/>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8">
                                            <p:txEl>
                                              <p:pRg st="0" end="0"/>
                                            </p:txEl>
                                          </p:spTgt>
                                        </p:tgtEl>
                                        <p:attrNameLst>
                                          <p:attrName>style.visibility</p:attrName>
                                        </p:attrNameLst>
                                      </p:cBhvr>
                                      <p:to>
                                        <p:strVal val="visible"/>
                                      </p:to>
                                    </p:set>
                                    <p:animEffect transition="in" filter="fade">
                                      <p:cBhvr>
                                        <p:cTn id="10" dur="500"/>
                                        <p:tgtEl>
                                          <p:spTgt spid="58">
                                            <p:txEl>
                                              <p:pRg st="0" end="0"/>
                                            </p:txEl>
                                          </p:spTgt>
                                        </p:tgtEl>
                                      </p:cBhvr>
                                    </p:animEffect>
                                  </p:childTnLst>
                                </p:cTn>
                              </p:par>
                            </p:childTnLst>
                          </p:cTn>
                        </p:par>
                        <p:par>
                          <p:cTn id="11" fill="hold">
                            <p:stCondLst>
                              <p:cond delay="500"/>
                            </p:stCondLst>
                            <p:childTnLst>
                              <p:par>
                                <p:cTn id="12" presetID="18" presetClass="entr" presetSubtype="6" fill="hold" grpId="0" nodeType="afterEffect">
                                  <p:stCondLst>
                                    <p:cond delay="0"/>
                                  </p:stCondLst>
                                  <p:childTnLst>
                                    <p:set>
                                      <p:cBhvr>
                                        <p:cTn id="13" dur="1" fill="hold">
                                          <p:stCondLst>
                                            <p:cond delay="0"/>
                                          </p:stCondLst>
                                        </p:cTn>
                                        <p:tgtEl>
                                          <p:spTgt spid="63"/>
                                        </p:tgtEl>
                                        <p:attrNameLst>
                                          <p:attrName>style.visibility</p:attrName>
                                        </p:attrNameLst>
                                      </p:cBhvr>
                                      <p:to>
                                        <p:strVal val="visible"/>
                                      </p:to>
                                    </p:set>
                                    <p:animEffect transition="in" filter="strips(downRight)">
                                      <p:cBhvr>
                                        <p:cTn id="14" dur="500"/>
                                        <p:tgtEl>
                                          <p:spTgt spid="63"/>
                                        </p:tgtEl>
                                      </p:cBhvr>
                                    </p:animEffect>
                                  </p:childTnLst>
                                </p:cTn>
                              </p:par>
                            </p:childTnLst>
                          </p:cTn>
                        </p:par>
                        <p:par>
                          <p:cTn id="15" fill="hold">
                            <p:stCondLst>
                              <p:cond delay="1000"/>
                            </p:stCondLst>
                            <p:childTnLst>
                              <p:par>
                                <p:cTn id="16" presetID="9" presetClass="entr" presetSubtype="0" fill="hold" nodeType="afterEffect">
                                  <p:stCondLst>
                                    <p:cond delay="0"/>
                                  </p:stCondLst>
                                  <p:childTnLst>
                                    <p:set>
                                      <p:cBhvr>
                                        <p:cTn id="17" dur="1" fill="hold">
                                          <p:stCondLst>
                                            <p:cond delay="0"/>
                                          </p:stCondLst>
                                        </p:cTn>
                                        <p:tgtEl>
                                          <p:spTgt spid="46"/>
                                        </p:tgtEl>
                                        <p:attrNameLst>
                                          <p:attrName>style.visibility</p:attrName>
                                        </p:attrNameLst>
                                      </p:cBhvr>
                                      <p:to>
                                        <p:strVal val="visible"/>
                                      </p:to>
                                    </p:set>
                                    <p:animEffect transition="in" filter="dissolve">
                                      <p:cBhvr>
                                        <p:cTn id="18" dur="500"/>
                                        <p:tgtEl>
                                          <p:spTgt spid="46"/>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59">
                                            <p:txEl>
                                              <p:pRg st="0" end="0"/>
                                            </p:txEl>
                                          </p:spTgt>
                                        </p:tgtEl>
                                        <p:attrNameLst>
                                          <p:attrName>style.visibility</p:attrName>
                                        </p:attrNameLst>
                                      </p:cBhvr>
                                      <p:to>
                                        <p:strVal val="visible"/>
                                      </p:to>
                                    </p:set>
                                    <p:animEffect transition="in" filter="fade">
                                      <p:cBhvr>
                                        <p:cTn id="21" dur="500"/>
                                        <p:tgtEl>
                                          <p:spTgt spid="59">
                                            <p:txEl>
                                              <p:pRg st="0" end="0"/>
                                            </p:txEl>
                                          </p:spTgt>
                                        </p:tgtEl>
                                      </p:cBhvr>
                                    </p:animEffect>
                                  </p:childTnLst>
                                </p:cTn>
                              </p:par>
                            </p:childTnLst>
                          </p:cTn>
                        </p:par>
                        <p:par>
                          <p:cTn id="22" fill="hold">
                            <p:stCondLst>
                              <p:cond delay="1500"/>
                            </p:stCondLst>
                            <p:childTnLst>
                              <p:par>
                                <p:cTn id="23" presetID="18" presetClass="entr" presetSubtype="6" fill="hold" grpId="0" nodeType="afterEffect">
                                  <p:stCondLst>
                                    <p:cond delay="0"/>
                                  </p:stCondLst>
                                  <p:childTnLst>
                                    <p:set>
                                      <p:cBhvr>
                                        <p:cTn id="24" dur="1" fill="hold">
                                          <p:stCondLst>
                                            <p:cond delay="0"/>
                                          </p:stCondLst>
                                        </p:cTn>
                                        <p:tgtEl>
                                          <p:spTgt spid="64"/>
                                        </p:tgtEl>
                                        <p:attrNameLst>
                                          <p:attrName>style.visibility</p:attrName>
                                        </p:attrNameLst>
                                      </p:cBhvr>
                                      <p:to>
                                        <p:strVal val="visible"/>
                                      </p:to>
                                    </p:set>
                                    <p:animEffect transition="in" filter="strips(downRight)">
                                      <p:cBhvr>
                                        <p:cTn id="25" dur="500"/>
                                        <p:tgtEl>
                                          <p:spTgt spid="64"/>
                                        </p:tgtEl>
                                      </p:cBhvr>
                                    </p:animEffect>
                                  </p:childTnLst>
                                </p:cTn>
                              </p:par>
                            </p:childTnLst>
                          </p:cTn>
                        </p:par>
                        <p:par>
                          <p:cTn id="26" fill="hold">
                            <p:stCondLst>
                              <p:cond delay="2000"/>
                            </p:stCondLst>
                            <p:childTnLst>
                              <p:par>
                                <p:cTn id="27" presetID="9" presetClass="entr" presetSubtype="0" fill="hold" nodeType="afterEffect">
                                  <p:stCondLst>
                                    <p:cond delay="0"/>
                                  </p:stCondLst>
                                  <p:childTnLst>
                                    <p:set>
                                      <p:cBhvr>
                                        <p:cTn id="28" dur="1" fill="hold">
                                          <p:stCondLst>
                                            <p:cond delay="0"/>
                                          </p:stCondLst>
                                        </p:cTn>
                                        <p:tgtEl>
                                          <p:spTgt spid="43"/>
                                        </p:tgtEl>
                                        <p:attrNameLst>
                                          <p:attrName>style.visibility</p:attrName>
                                        </p:attrNameLst>
                                      </p:cBhvr>
                                      <p:to>
                                        <p:strVal val="visible"/>
                                      </p:to>
                                    </p:set>
                                    <p:animEffect transition="in" filter="dissolve">
                                      <p:cBhvr>
                                        <p:cTn id="29" dur="500"/>
                                        <p:tgtEl>
                                          <p:spTgt spid="43"/>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60">
                                            <p:txEl>
                                              <p:pRg st="0" end="0"/>
                                            </p:txEl>
                                          </p:spTgt>
                                        </p:tgtEl>
                                        <p:attrNameLst>
                                          <p:attrName>style.visibility</p:attrName>
                                        </p:attrNameLst>
                                      </p:cBhvr>
                                      <p:to>
                                        <p:strVal val="visible"/>
                                      </p:to>
                                    </p:set>
                                    <p:animEffect transition="in" filter="fade">
                                      <p:cBhvr>
                                        <p:cTn id="32" dur="500"/>
                                        <p:tgtEl>
                                          <p:spTgt spid="60">
                                            <p:txEl>
                                              <p:pRg st="0" end="0"/>
                                            </p:txEl>
                                          </p:spTgt>
                                        </p:tgtEl>
                                      </p:cBhvr>
                                    </p:animEffect>
                                  </p:childTnLst>
                                </p:cTn>
                              </p:par>
                            </p:childTnLst>
                          </p:cTn>
                        </p:par>
                        <p:par>
                          <p:cTn id="33" fill="hold">
                            <p:stCondLst>
                              <p:cond delay="2500"/>
                            </p:stCondLst>
                            <p:childTnLst>
                              <p:par>
                                <p:cTn id="34" presetID="18" presetClass="entr" presetSubtype="6" fill="hold" grpId="0" nodeType="afterEffect">
                                  <p:stCondLst>
                                    <p:cond delay="0"/>
                                  </p:stCondLst>
                                  <p:childTnLst>
                                    <p:set>
                                      <p:cBhvr>
                                        <p:cTn id="35" dur="1" fill="hold">
                                          <p:stCondLst>
                                            <p:cond delay="0"/>
                                          </p:stCondLst>
                                        </p:cTn>
                                        <p:tgtEl>
                                          <p:spTgt spid="65"/>
                                        </p:tgtEl>
                                        <p:attrNameLst>
                                          <p:attrName>style.visibility</p:attrName>
                                        </p:attrNameLst>
                                      </p:cBhvr>
                                      <p:to>
                                        <p:strVal val="visible"/>
                                      </p:to>
                                    </p:set>
                                    <p:animEffect transition="in" filter="strips(downRight)">
                                      <p:cBhvr>
                                        <p:cTn id="36" dur="500"/>
                                        <p:tgtEl>
                                          <p:spTgt spid="65"/>
                                        </p:tgtEl>
                                      </p:cBhvr>
                                    </p:animEffect>
                                  </p:childTnLst>
                                </p:cTn>
                              </p:par>
                            </p:childTnLst>
                          </p:cTn>
                        </p:par>
                        <p:par>
                          <p:cTn id="37" fill="hold">
                            <p:stCondLst>
                              <p:cond delay="3000"/>
                            </p:stCondLst>
                            <p:childTnLst>
                              <p:par>
                                <p:cTn id="38" presetID="9" presetClass="entr" presetSubtype="0" fill="hold" nodeType="afterEffect">
                                  <p:stCondLst>
                                    <p:cond delay="0"/>
                                  </p:stCondLst>
                                  <p:childTnLst>
                                    <p:set>
                                      <p:cBhvr>
                                        <p:cTn id="39" dur="1" fill="hold">
                                          <p:stCondLst>
                                            <p:cond delay="0"/>
                                          </p:stCondLst>
                                        </p:cTn>
                                        <p:tgtEl>
                                          <p:spTgt spid="52"/>
                                        </p:tgtEl>
                                        <p:attrNameLst>
                                          <p:attrName>style.visibility</p:attrName>
                                        </p:attrNameLst>
                                      </p:cBhvr>
                                      <p:to>
                                        <p:strVal val="visible"/>
                                      </p:to>
                                    </p:set>
                                    <p:animEffect transition="in" filter="dissolve">
                                      <p:cBhvr>
                                        <p:cTn id="40" dur="500"/>
                                        <p:tgtEl>
                                          <p:spTgt spid="52"/>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61">
                                            <p:txEl>
                                              <p:pRg st="0" end="0"/>
                                            </p:txEl>
                                          </p:spTgt>
                                        </p:tgtEl>
                                        <p:attrNameLst>
                                          <p:attrName>style.visibility</p:attrName>
                                        </p:attrNameLst>
                                      </p:cBhvr>
                                      <p:to>
                                        <p:strVal val="visible"/>
                                      </p:to>
                                    </p:set>
                                    <p:animEffect transition="in" filter="fade">
                                      <p:cBhvr>
                                        <p:cTn id="43" dur="500"/>
                                        <p:tgtEl>
                                          <p:spTgt spid="61">
                                            <p:txEl>
                                              <p:pRg st="0" end="0"/>
                                            </p:txEl>
                                          </p:spTgt>
                                        </p:tgtEl>
                                      </p:cBhvr>
                                    </p:animEffect>
                                  </p:childTnLst>
                                </p:cTn>
                              </p:par>
                            </p:childTnLst>
                          </p:cTn>
                        </p:par>
                        <p:par>
                          <p:cTn id="44" fill="hold">
                            <p:stCondLst>
                              <p:cond delay="3500"/>
                            </p:stCondLst>
                            <p:childTnLst>
                              <p:par>
                                <p:cTn id="45" presetID="18" presetClass="entr" presetSubtype="6" fill="hold" grpId="0" nodeType="afterEffect">
                                  <p:stCondLst>
                                    <p:cond delay="0"/>
                                  </p:stCondLst>
                                  <p:childTnLst>
                                    <p:set>
                                      <p:cBhvr>
                                        <p:cTn id="46" dur="1" fill="hold">
                                          <p:stCondLst>
                                            <p:cond delay="0"/>
                                          </p:stCondLst>
                                        </p:cTn>
                                        <p:tgtEl>
                                          <p:spTgt spid="66"/>
                                        </p:tgtEl>
                                        <p:attrNameLst>
                                          <p:attrName>style.visibility</p:attrName>
                                        </p:attrNameLst>
                                      </p:cBhvr>
                                      <p:to>
                                        <p:strVal val="visible"/>
                                      </p:to>
                                    </p:set>
                                    <p:animEffect transition="in" filter="strips(downRight)">
                                      <p:cBhvr>
                                        <p:cTn id="47" dur="500"/>
                                        <p:tgtEl>
                                          <p:spTgt spid="66"/>
                                        </p:tgtEl>
                                      </p:cBhvr>
                                    </p:animEffect>
                                  </p:childTnLst>
                                </p:cTn>
                              </p:par>
                            </p:childTnLst>
                          </p:cTn>
                        </p:par>
                        <p:par>
                          <p:cTn id="48" fill="hold">
                            <p:stCondLst>
                              <p:cond delay="4000"/>
                            </p:stCondLst>
                            <p:childTnLst>
                              <p:par>
                                <p:cTn id="49" presetID="9" presetClass="entr" presetSubtype="0" fill="hold" nodeType="afterEffect">
                                  <p:stCondLst>
                                    <p:cond delay="0"/>
                                  </p:stCondLst>
                                  <p:childTnLst>
                                    <p:set>
                                      <p:cBhvr>
                                        <p:cTn id="50" dur="1" fill="hold">
                                          <p:stCondLst>
                                            <p:cond delay="0"/>
                                          </p:stCondLst>
                                        </p:cTn>
                                        <p:tgtEl>
                                          <p:spTgt spid="55"/>
                                        </p:tgtEl>
                                        <p:attrNameLst>
                                          <p:attrName>style.visibility</p:attrName>
                                        </p:attrNameLst>
                                      </p:cBhvr>
                                      <p:to>
                                        <p:strVal val="visible"/>
                                      </p:to>
                                    </p:set>
                                    <p:animEffect transition="in" filter="dissolve">
                                      <p:cBhvr>
                                        <p:cTn id="51" dur="500"/>
                                        <p:tgtEl>
                                          <p:spTgt spid="55"/>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62">
                                            <p:txEl>
                                              <p:pRg st="0" end="0"/>
                                            </p:txEl>
                                          </p:spTgt>
                                        </p:tgtEl>
                                        <p:attrNameLst>
                                          <p:attrName>style.visibility</p:attrName>
                                        </p:attrNameLst>
                                      </p:cBhvr>
                                      <p:to>
                                        <p:strVal val="visible"/>
                                      </p:to>
                                    </p:set>
                                    <p:animEffect transition="in" filter="fade">
                                      <p:cBhvr>
                                        <p:cTn id="54" dur="500"/>
                                        <p:tgtEl>
                                          <p:spTgt spid="62">
                                            <p:txEl>
                                              <p:pRg st="0" end="0"/>
                                            </p:txEl>
                                          </p:spTgt>
                                        </p:tgtEl>
                                      </p:cBhvr>
                                    </p:animEffect>
                                  </p:childTnLst>
                                </p:cTn>
                              </p:par>
                            </p:childTnLst>
                          </p:cTn>
                        </p:par>
                        <p:par>
                          <p:cTn id="55" fill="hold">
                            <p:stCondLst>
                              <p:cond delay="4500"/>
                            </p:stCondLst>
                            <p:childTnLst>
                              <p:par>
                                <p:cTn id="56" presetID="18" presetClass="entr" presetSubtype="6" fill="hold" grpId="0" nodeType="afterEffect">
                                  <p:stCondLst>
                                    <p:cond delay="0"/>
                                  </p:stCondLst>
                                  <p:childTnLst>
                                    <p:set>
                                      <p:cBhvr>
                                        <p:cTn id="57" dur="1" fill="hold">
                                          <p:stCondLst>
                                            <p:cond delay="0"/>
                                          </p:stCondLst>
                                        </p:cTn>
                                        <p:tgtEl>
                                          <p:spTgt spid="67"/>
                                        </p:tgtEl>
                                        <p:attrNameLst>
                                          <p:attrName>style.visibility</p:attrName>
                                        </p:attrNameLst>
                                      </p:cBhvr>
                                      <p:to>
                                        <p:strVal val="visible"/>
                                      </p:to>
                                    </p:set>
                                    <p:animEffect transition="in" filter="strips(downRight)">
                                      <p:cBhvr>
                                        <p:cTn id="58" dur="500"/>
                                        <p:tgtEl>
                                          <p:spTgt spid="6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 grpId="0" build="p"/>
      <p:bldP spid="59" grpId="0" build="p"/>
      <p:bldP spid="60" grpId="0" build="p"/>
      <p:bldP spid="61" grpId="0" build="p"/>
      <p:bldP spid="62" grpId="0" build="p"/>
      <p:bldP spid="63" grpId="0"/>
      <p:bldP spid="64" grpId="0"/>
      <p:bldP spid="65" grpId="0"/>
      <p:bldP spid="66" grpId="0"/>
      <p:bldP spid="67"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reeform 2"/>
          <p:cNvSpPr>
            <a:spLocks/>
          </p:cNvSpPr>
          <p:nvPr/>
        </p:nvSpPr>
        <p:spPr bwMode="auto">
          <a:xfrm>
            <a:off x="2456158" y="1509136"/>
            <a:ext cx="5847007" cy="4931226"/>
          </a:xfrm>
          <a:custGeom>
            <a:avLst/>
            <a:gdLst>
              <a:gd name="T0" fmla="*/ 0 w 3668"/>
              <a:gd name="T1" fmla="*/ 2147483647 h 3785"/>
              <a:gd name="T2" fmla="*/ 2147483647 w 3668"/>
              <a:gd name="T3" fmla="*/ 2147483647 h 3785"/>
              <a:gd name="T4" fmla="*/ 2147483647 w 3668"/>
              <a:gd name="T5" fmla="*/ 2147483647 h 3785"/>
              <a:gd name="T6" fmla="*/ 2147483647 w 3668"/>
              <a:gd name="T7" fmla="*/ 2147483647 h 3785"/>
              <a:gd name="T8" fmla="*/ 2147483647 w 3668"/>
              <a:gd name="T9" fmla="*/ 2147483647 h 3785"/>
              <a:gd name="T10" fmla="*/ 2147483647 w 3668"/>
              <a:gd name="T11" fmla="*/ 2147483647 h 3785"/>
              <a:gd name="T12" fmla="*/ 2147483647 w 3668"/>
              <a:gd name="T13" fmla="*/ 2147483647 h 3785"/>
              <a:gd name="T14" fmla="*/ 2147483647 w 3668"/>
              <a:gd name="T15" fmla="*/ 2147483647 h 3785"/>
              <a:gd name="T16" fmla="*/ 2147483647 w 3668"/>
              <a:gd name="T17" fmla="*/ 2147483647 h 3785"/>
              <a:gd name="T18" fmla="*/ 2147483647 w 3668"/>
              <a:gd name="T19" fmla="*/ 2147483647 h 3785"/>
              <a:gd name="T20" fmla="*/ 2147483647 w 3668"/>
              <a:gd name="T21" fmla="*/ 2147483647 h 3785"/>
              <a:gd name="T22" fmla="*/ 2147483647 w 3668"/>
              <a:gd name="T23" fmla="*/ 2147483647 h 3785"/>
              <a:gd name="T24" fmla="*/ 2147483647 w 3668"/>
              <a:gd name="T25" fmla="*/ 2147483647 h 3785"/>
              <a:gd name="T26" fmla="*/ 2147483647 w 3668"/>
              <a:gd name="T27" fmla="*/ 2147483647 h 3785"/>
              <a:gd name="T28" fmla="*/ 2147483647 w 3668"/>
              <a:gd name="T29" fmla="*/ 0 h 3785"/>
              <a:gd name="T30" fmla="*/ 2147483647 w 3668"/>
              <a:gd name="T31" fmla="*/ 2147483647 h 3785"/>
              <a:gd name="T32" fmla="*/ 2147483647 w 3668"/>
              <a:gd name="T33" fmla="*/ 2147483647 h 3785"/>
              <a:gd name="T34" fmla="*/ 2147483647 w 3668"/>
              <a:gd name="T35" fmla="*/ 2147483647 h 3785"/>
              <a:gd name="T36" fmla="*/ 2147483647 w 3668"/>
              <a:gd name="T37" fmla="*/ 2147483647 h 3785"/>
              <a:gd name="T38" fmla="*/ 2147483647 w 3668"/>
              <a:gd name="T39" fmla="*/ 2147483647 h 3785"/>
              <a:gd name="T40" fmla="*/ 2147483647 w 3668"/>
              <a:gd name="T41" fmla="*/ 2147483647 h 3785"/>
              <a:gd name="T42" fmla="*/ 2147483647 w 3668"/>
              <a:gd name="T43" fmla="*/ 2147483647 h 3785"/>
              <a:gd name="T44" fmla="*/ 2147483647 w 3668"/>
              <a:gd name="T45" fmla="*/ 2147483647 h 3785"/>
              <a:gd name="T46" fmla="*/ 2147483647 w 3668"/>
              <a:gd name="T47" fmla="*/ 2147483647 h 3785"/>
              <a:gd name="T48" fmla="*/ 2147483647 w 3668"/>
              <a:gd name="T49" fmla="*/ 2147483647 h 3785"/>
              <a:gd name="T50" fmla="*/ 2147483647 w 3668"/>
              <a:gd name="T51" fmla="*/ 2147483647 h 3785"/>
              <a:gd name="T52" fmla="*/ 2147483647 w 3668"/>
              <a:gd name="T53" fmla="*/ 2147483647 h 3785"/>
              <a:gd name="T54" fmla="*/ 2147483647 w 3668"/>
              <a:gd name="T55" fmla="*/ 2147483647 h 3785"/>
              <a:gd name="T56" fmla="*/ 0 w 3668"/>
              <a:gd name="T57" fmla="*/ 2147483647 h 3785"/>
              <a:gd name="T58" fmla="*/ 0 w 3668"/>
              <a:gd name="T59" fmla="*/ 2147483647 h 3785"/>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3668"/>
              <a:gd name="T91" fmla="*/ 0 h 3785"/>
              <a:gd name="T92" fmla="*/ 3668 w 3668"/>
              <a:gd name="T93" fmla="*/ 3785 h 3785"/>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3668" h="3785">
                <a:moveTo>
                  <a:pt x="0" y="2742"/>
                </a:moveTo>
                <a:lnTo>
                  <a:pt x="253" y="2556"/>
                </a:lnTo>
                <a:lnTo>
                  <a:pt x="515" y="2395"/>
                </a:lnTo>
                <a:lnTo>
                  <a:pt x="798" y="2223"/>
                </a:lnTo>
                <a:lnTo>
                  <a:pt x="1152" y="2000"/>
                </a:lnTo>
                <a:lnTo>
                  <a:pt x="1587" y="1728"/>
                </a:lnTo>
                <a:lnTo>
                  <a:pt x="1869" y="1525"/>
                </a:lnTo>
                <a:lnTo>
                  <a:pt x="2061" y="1394"/>
                </a:lnTo>
                <a:lnTo>
                  <a:pt x="2324" y="1182"/>
                </a:lnTo>
                <a:lnTo>
                  <a:pt x="2557" y="980"/>
                </a:lnTo>
                <a:lnTo>
                  <a:pt x="2769" y="768"/>
                </a:lnTo>
                <a:lnTo>
                  <a:pt x="2941" y="606"/>
                </a:lnTo>
                <a:lnTo>
                  <a:pt x="3193" y="353"/>
                </a:lnTo>
                <a:lnTo>
                  <a:pt x="3011" y="252"/>
                </a:lnTo>
                <a:lnTo>
                  <a:pt x="3648" y="0"/>
                </a:lnTo>
                <a:lnTo>
                  <a:pt x="3668" y="687"/>
                </a:lnTo>
                <a:lnTo>
                  <a:pt x="3466" y="525"/>
                </a:lnTo>
                <a:lnTo>
                  <a:pt x="3213" y="828"/>
                </a:lnTo>
                <a:lnTo>
                  <a:pt x="2910" y="1202"/>
                </a:lnTo>
                <a:lnTo>
                  <a:pt x="2698" y="1515"/>
                </a:lnTo>
                <a:lnTo>
                  <a:pt x="2597" y="1738"/>
                </a:lnTo>
                <a:lnTo>
                  <a:pt x="2496" y="1970"/>
                </a:lnTo>
                <a:lnTo>
                  <a:pt x="2435" y="2182"/>
                </a:lnTo>
                <a:lnTo>
                  <a:pt x="2375" y="2384"/>
                </a:lnTo>
                <a:lnTo>
                  <a:pt x="2264" y="2779"/>
                </a:lnTo>
                <a:lnTo>
                  <a:pt x="2183" y="3152"/>
                </a:lnTo>
                <a:lnTo>
                  <a:pt x="2122" y="3445"/>
                </a:lnTo>
                <a:lnTo>
                  <a:pt x="2042" y="3785"/>
                </a:lnTo>
                <a:lnTo>
                  <a:pt x="0" y="3785"/>
                </a:lnTo>
                <a:lnTo>
                  <a:pt x="0" y="2742"/>
                </a:lnTo>
                <a:close/>
              </a:path>
            </a:pathLst>
          </a:custGeom>
          <a:gradFill rotWithShape="1">
            <a:gsLst>
              <a:gs pos="0">
                <a:schemeClr val="bg1">
                  <a:lumMod val="75000"/>
                </a:schemeClr>
              </a:gs>
              <a:gs pos="100000">
                <a:srgbClr val="FFFFFF">
                  <a:alpha val="0"/>
                </a:srgbClr>
              </a:gs>
            </a:gsLst>
            <a:lin ang="5400000" scaled="1"/>
          </a:gradFill>
          <a:ln w="9525">
            <a:noFill/>
            <a:round/>
            <a:headEnd/>
            <a:tailEnd/>
          </a:ln>
        </p:spPr>
        <p:txBody>
          <a:bodyPr wrap="none" lIns="83829" tIns="41915" rIns="83829" bIns="41915" anchor="ctr"/>
          <a:lstStyle/>
          <a:p>
            <a:pPr defTabSz="1219170">
              <a:defRPr/>
            </a:pPr>
            <a:endParaRPr lang="zh-CN" altLang="en-US" sz="1700" kern="0">
              <a:solidFill>
                <a:srgbClr val="000000"/>
              </a:solidFill>
              <a:latin typeface="微软雅黑" panose="020B0503020204020204" pitchFamily="34" charset="-122"/>
              <a:ea typeface="微软雅黑" panose="020B0503020204020204" pitchFamily="34" charset="-122"/>
            </a:endParaRPr>
          </a:p>
        </p:txBody>
      </p:sp>
      <p:sp>
        <p:nvSpPr>
          <p:cNvPr id="4" name="圆角矩形 3"/>
          <p:cNvSpPr/>
          <p:nvPr/>
        </p:nvSpPr>
        <p:spPr>
          <a:xfrm>
            <a:off x="3986296" y="4638255"/>
            <a:ext cx="2122096" cy="393046"/>
          </a:xfrm>
          <a:prstGeom prst="roundRect">
            <a:avLst/>
          </a:prstGeom>
          <a:solidFill>
            <a:srgbClr val="C00000"/>
          </a:solidFill>
          <a:ln w="38100">
            <a:solidFill>
              <a:schemeClr val="bg1"/>
            </a:solidFill>
          </a:ln>
          <a:effectLst>
            <a:outerShdw blurRad="1270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83829" tIns="41915" rIns="83829" bIns="41915" rtlCol="0" anchor="ctr"/>
          <a:lstStyle/>
          <a:p>
            <a:pPr defTabSz="1219170" fontAlgn="auto">
              <a:spcBef>
                <a:spcPts val="0"/>
              </a:spcBef>
              <a:spcAft>
                <a:spcPts val="0"/>
              </a:spcAft>
            </a:pPr>
            <a:r>
              <a:rPr lang="en-US" altLang="zh-CN" sz="1700" b="0" dirty="0" smtClean="0">
                <a:solidFill>
                  <a:prstClr val="white"/>
                </a:solidFill>
                <a:latin typeface="微软雅黑" panose="020B0503020204020204" pitchFamily="34" charset="-122"/>
                <a:ea typeface="微软雅黑" panose="020B0503020204020204" pitchFamily="34" charset="-122"/>
              </a:rPr>
              <a:t>2014</a:t>
            </a:r>
            <a:r>
              <a:rPr lang="zh-CN" altLang="en-US" sz="1700" b="0" dirty="0" smtClean="0">
                <a:solidFill>
                  <a:prstClr val="white"/>
                </a:solidFill>
                <a:latin typeface="微软雅黑" panose="020B0503020204020204" pitchFamily="34" charset="-122"/>
                <a:ea typeface="微软雅黑" panose="020B0503020204020204" pitchFamily="34" charset="-122"/>
              </a:rPr>
              <a:t>年</a:t>
            </a:r>
            <a:r>
              <a:rPr lang="en-US" altLang="zh-CN" sz="1700" b="0" dirty="0">
                <a:solidFill>
                  <a:prstClr val="white"/>
                </a:solidFill>
                <a:latin typeface="微软雅黑" panose="020B0503020204020204" pitchFamily="34" charset="-122"/>
                <a:ea typeface="微软雅黑" panose="020B0503020204020204" pitchFamily="34" charset="-122"/>
              </a:rPr>
              <a:t>4</a:t>
            </a:r>
            <a:r>
              <a:rPr lang="zh-CN" altLang="en-US" sz="1700" b="0" dirty="0">
                <a:solidFill>
                  <a:prstClr val="white"/>
                </a:solidFill>
                <a:latin typeface="微软雅黑" panose="020B0503020204020204" pitchFamily="34" charset="-122"/>
                <a:ea typeface="微软雅黑" panose="020B0503020204020204" pitchFamily="34" charset="-122"/>
              </a:rPr>
              <a:t>月</a:t>
            </a:r>
          </a:p>
        </p:txBody>
      </p:sp>
      <p:sp>
        <p:nvSpPr>
          <p:cNvPr id="5" name="圆角矩形 4"/>
          <p:cNvSpPr/>
          <p:nvPr/>
        </p:nvSpPr>
        <p:spPr>
          <a:xfrm>
            <a:off x="4876204" y="3791455"/>
            <a:ext cx="2122096" cy="393046"/>
          </a:xfrm>
          <a:prstGeom prst="roundRect">
            <a:avLst/>
          </a:prstGeom>
          <a:solidFill>
            <a:srgbClr val="C00000"/>
          </a:solidFill>
          <a:ln w="38100">
            <a:solidFill>
              <a:schemeClr val="bg1"/>
            </a:solidFill>
          </a:ln>
          <a:effectLst>
            <a:outerShdw blurRad="1270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83829" tIns="41915" rIns="83829" bIns="41915" rtlCol="0" anchor="ctr"/>
          <a:lstStyle/>
          <a:p>
            <a:pPr defTabSz="1219170" fontAlgn="auto">
              <a:spcBef>
                <a:spcPts val="0"/>
              </a:spcBef>
              <a:spcAft>
                <a:spcPts val="0"/>
              </a:spcAft>
            </a:pPr>
            <a:r>
              <a:rPr lang="en-US" altLang="zh-CN" sz="1700" b="0" dirty="0" smtClean="0">
                <a:solidFill>
                  <a:prstClr val="white"/>
                </a:solidFill>
                <a:latin typeface="微软雅黑" panose="020B0503020204020204" pitchFamily="34" charset="-122"/>
                <a:ea typeface="微软雅黑" panose="020B0503020204020204" pitchFamily="34" charset="-122"/>
              </a:rPr>
              <a:t>2015</a:t>
            </a:r>
            <a:r>
              <a:rPr lang="zh-CN" altLang="en-US" sz="1700" b="0" dirty="0" smtClean="0">
                <a:solidFill>
                  <a:prstClr val="white"/>
                </a:solidFill>
                <a:latin typeface="微软雅黑" panose="020B0503020204020204" pitchFamily="34" charset="-122"/>
                <a:ea typeface="微软雅黑" panose="020B0503020204020204" pitchFamily="34" charset="-122"/>
              </a:rPr>
              <a:t>年</a:t>
            </a:r>
            <a:r>
              <a:rPr lang="en-US" altLang="zh-CN" sz="1700" b="0" dirty="0">
                <a:solidFill>
                  <a:prstClr val="white"/>
                </a:solidFill>
                <a:latin typeface="微软雅黑" panose="020B0503020204020204" pitchFamily="34" charset="-122"/>
                <a:ea typeface="微软雅黑" panose="020B0503020204020204" pitchFamily="34" charset="-122"/>
              </a:rPr>
              <a:t>5</a:t>
            </a:r>
            <a:r>
              <a:rPr lang="zh-CN" altLang="en-US" sz="1700" b="0" dirty="0">
                <a:solidFill>
                  <a:prstClr val="white"/>
                </a:solidFill>
                <a:latin typeface="微软雅黑" panose="020B0503020204020204" pitchFamily="34" charset="-122"/>
                <a:ea typeface="微软雅黑" panose="020B0503020204020204" pitchFamily="34" charset="-122"/>
              </a:rPr>
              <a:t>月</a:t>
            </a:r>
          </a:p>
        </p:txBody>
      </p:sp>
      <p:sp>
        <p:nvSpPr>
          <p:cNvPr id="6" name="圆角矩形 5"/>
          <p:cNvSpPr/>
          <p:nvPr/>
        </p:nvSpPr>
        <p:spPr>
          <a:xfrm>
            <a:off x="5539360" y="2974484"/>
            <a:ext cx="2122096" cy="393046"/>
          </a:xfrm>
          <a:prstGeom prst="roundRect">
            <a:avLst/>
          </a:prstGeom>
          <a:solidFill>
            <a:srgbClr val="C00000"/>
          </a:solidFill>
          <a:ln w="38100">
            <a:solidFill>
              <a:schemeClr val="bg1"/>
            </a:solidFill>
          </a:ln>
          <a:effectLst>
            <a:outerShdw blurRad="1270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83829" tIns="41915" rIns="83829" bIns="41915" rtlCol="0" anchor="ctr"/>
          <a:lstStyle/>
          <a:p>
            <a:pPr defTabSz="1219170" fontAlgn="auto">
              <a:spcBef>
                <a:spcPts val="0"/>
              </a:spcBef>
              <a:spcAft>
                <a:spcPts val="0"/>
              </a:spcAft>
            </a:pPr>
            <a:r>
              <a:rPr lang="en-US" altLang="zh-CN" sz="1700" b="0" dirty="0" smtClean="0">
                <a:solidFill>
                  <a:prstClr val="white"/>
                </a:solidFill>
                <a:latin typeface="微软雅黑" panose="020B0503020204020204" pitchFamily="34" charset="-122"/>
                <a:ea typeface="微软雅黑" panose="020B0503020204020204" pitchFamily="34" charset="-122"/>
              </a:rPr>
              <a:t>2016</a:t>
            </a:r>
            <a:r>
              <a:rPr lang="zh-CN" altLang="en-US" sz="1700" b="0" dirty="0" smtClean="0">
                <a:solidFill>
                  <a:prstClr val="white"/>
                </a:solidFill>
                <a:latin typeface="微软雅黑" panose="020B0503020204020204" pitchFamily="34" charset="-122"/>
                <a:ea typeface="微软雅黑" panose="020B0503020204020204" pitchFamily="34" charset="-122"/>
              </a:rPr>
              <a:t>年</a:t>
            </a:r>
            <a:r>
              <a:rPr lang="en-US" altLang="zh-CN" sz="1700" b="0" dirty="0">
                <a:solidFill>
                  <a:prstClr val="white"/>
                </a:solidFill>
                <a:latin typeface="微软雅黑" panose="020B0503020204020204" pitchFamily="34" charset="-122"/>
                <a:ea typeface="微软雅黑" panose="020B0503020204020204" pitchFamily="34" charset="-122"/>
              </a:rPr>
              <a:t>6</a:t>
            </a:r>
            <a:r>
              <a:rPr lang="zh-CN" altLang="en-US" sz="1700" b="0" dirty="0">
                <a:solidFill>
                  <a:prstClr val="white"/>
                </a:solidFill>
                <a:latin typeface="微软雅黑" panose="020B0503020204020204" pitchFamily="34" charset="-122"/>
                <a:ea typeface="微软雅黑" panose="020B0503020204020204" pitchFamily="34" charset="-122"/>
              </a:rPr>
              <a:t>月</a:t>
            </a:r>
          </a:p>
        </p:txBody>
      </p:sp>
      <p:sp>
        <p:nvSpPr>
          <p:cNvPr id="7" name="圆角矩形 6"/>
          <p:cNvSpPr/>
          <p:nvPr/>
        </p:nvSpPr>
        <p:spPr>
          <a:xfrm>
            <a:off x="6282752" y="2203309"/>
            <a:ext cx="2122096" cy="393046"/>
          </a:xfrm>
          <a:prstGeom prst="roundRect">
            <a:avLst/>
          </a:prstGeom>
          <a:solidFill>
            <a:srgbClr val="C00000"/>
          </a:solidFill>
          <a:ln w="38100">
            <a:solidFill>
              <a:schemeClr val="bg1"/>
            </a:solidFill>
          </a:ln>
          <a:effectLst>
            <a:outerShdw blurRad="1270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83829" tIns="41915" rIns="83829" bIns="41915" rtlCol="0" anchor="ctr"/>
          <a:lstStyle/>
          <a:p>
            <a:pPr defTabSz="1219170" fontAlgn="auto">
              <a:spcBef>
                <a:spcPts val="0"/>
              </a:spcBef>
              <a:spcAft>
                <a:spcPts val="0"/>
              </a:spcAft>
            </a:pPr>
            <a:r>
              <a:rPr lang="en-US" altLang="zh-CN" sz="1700" b="0" dirty="0" smtClean="0">
                <a:solidFill>
                  <a:prstClr val="white"/>
                </a:solidFill>
                <a:latin typeface="微软雅黑" panose="020B0503020204020204" pitchFamily="34" charset="-122"/>
                <a:ea typeface="微软雅黑" panose="020B0503020204020204" pitchFamily="34" charset="-122"/>
              </a:rPr>
              <a:t>2017</a:t>
            </a:r>
            <a:r>
              <a:rPr lang="zh-CN" altLang="en-US" sz="1700" b="0" dirty="0" smtClean="0">
                <a:solidFill>
                  <a:prstClr val="white"/>
                </a:solidFill>
                <a:latin typeface="微软雅黑" panose="020B0503020204020204" pitchFamily="34" charset="-122"/>
                <a:ea typeface="微软雅黑" panose="020B0503020204020204" pitchFamily="34" charset="-122"/>
              </a:rPr>
              <a:t>年</a:t>
            </a:r>
            <a:r>
              <a:rPr lang="en-US" altLang="zh-CN" sz="1700" b="0" dirty="0">
                <a:solidFill>
                  <a:prstClr val="white"/>
                </a:solidFill>
                <a:latin typeface="微软雅黑" panose="020B0503020204020204" pitchFamily="34" charset="-122"/>
                <a:ea typeface="微软雅黑" panose="020B0503020204020204" pitchFamily="34" charset="-122"/>
              </a:rPr>
              <a:t>12</a:t>
            </a:r>
            <a:r>
              <a:rPr lang="zh-CN" altLang="en-US" sz="1700" b="0" dirty="0">
                <a:solidFill>
                  <a:prstClr val="white"/>
                </a:solidFill>
                <a:latin typeface="微软雅黑" panose="020B0503020204020204" pitchFamily="34" charset="-122"/>
                <a:ea typeface="微软雅黑" panose="020B0503020204020204" pitchFamily="34" charset="-122"/>
              </a:rPr>
              <a:t>月</a:t>
            </a:r>
          </a:p>
        </p:txBody>
      </p:sp>
      <p:sp>
        <p:nvSpPr>
          <p:cNvPr id="9" name="圆角矩形 8"/>
          <p:cNvSpPr/>
          <p:nvPr/>
        </p:nvSpPr>
        <p:spPr>
          <a:xfrm>
            <a:off x="3144262" y="5413543"/>
            <a:ext cx="2122096" cy="393046"/>
          </a:xfrm>
          <a:prstGeom prst="roundRect">
            <a:avLst/>
          </a:prstGeom>
          <a:solidFill>
            <a:srgbClr val="C00000"/>
          </a:solidFill>
          <a:ln w="38100">
            <a:solidFill>
              <a:schemeClr val="bg1"/>
            </a:solidFill>
          </a:ln>
          <a:effectLst>
            <a:outerShdw blurRad="1270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83829" tIns="41915" rIns="83829" bIns="41915" rtlCol="0" anchor="ctr"/>
          <a:lstStyle/>
          <a:p>
            <a:pPr defTabSz="1219170" fontAlgn="auto">
              <a:spcBef>
                <a:spcPts val="0"/>
              </a:spcBef>
              <a:spcAft>
                <a:spcPts val="0"/>
              </a:spcAft>
            </a:pPr>
            <a:r>
              <a:rPr lang="en-US" altLang="zh-CN" sz="1700" b="0" dirty="0" smtClean="0">
                <a:solidFill>
                  <a:prstClr val="white"/>
                </a:solidFill>
                <a:latin typeface="微软雅黑" panose="020B0503020204020204" pitchFamily="34" charset="-122"/>
                <a:ea typeface="微软雅黑" panose="020B0503020204020204" pitchFamily="34" charset="-122"/>
              </a:rPr>
              <a:t>2013</a:t>
            </a:r>
            <a:r>
              <a:rPr lang="zh-CN" altLang="en-US" sz="1700" b="0" dirty="0" smtClean="0">
                <a:solidFill>
                  <a:prstClr val="white"/>
                </a:solidFill>
                <a:latin typeface="微软雅黑" panose="020B0503020204020204" pitchFamily="34" charset="-122"/>
                <a:ea typeface="微软雅黑" panose="020B0503020204020204" pitchFamily="34" charset="-122"/>
              </a:rPr>
              <a:t>年</a:t>
            </a:r>
            <a:r>
              <a:rPr lang="en-US" altLang="zh-CN" sz="1700" b="0" dirty="0">
                <a:solidFill>
                  <a:prstClr val="white"/>
                </a:solidFill>
                <a:latin typeface="微软雅黑" panose="020B0503020204020204" pitchFamily="34" charset="-122"/>
                <a:ea typeface="微软雅黑" panose="020B0503020204020204" pitchFamily="34" charset="-122"/>
              </a:rPr>
              <a:t>3</a:t>
            </a:r>
            <a:r>
              <a:rPr lang="zh-CN" altLang="en-US" sz="1700" b="0" dirty="0">
                <a:solidFill>
                  <a:prstClr val="white"/>
                </a:solidFill>
                <a:latin typeface="微软雅黑" panose="020B0503020204020204" pitchFamily="34" charset="-122"/>
                <a:ea typeface="微软雅黑" panose="020B0503020204020204" pitchFamily="34" charset="-122"/>
              </a:rPr>
              <a:t>月</a:t>
            </a:r>
          </a:p>
        </p:txBody>
      </p:sp>
      <p:sp>
        <p:nvSpPr>
          <p:cNvPr id="10" name="矩形 9"/>
          <p:cNvSpPr/>
          <p:nvPr/>
        </p:nvSpPr>
        <p:spPr>
          <a:xfrm>
            <a:off x="6474750" y="5387362"/>
            <a:ext cx="2105283" cy="577091"/>
          </a:xfrm>
          <a:prstGeom prst="rect">
            <a:avLst/>
          </a:prstGeom>
          <a:ln>
            <a:solidFill>
              <a:srgbClr val="C00000"/>
            </a:solidFill>
            <a:prstDash val="dash"/>
          </a:ln>
        </p:spPr>
        <p:txBody>
          <a:bodyPr wrap="square" lIns="83829" tIns="41915" rIns="83829" bIns="41915">
            <a:spAutoFit/>
          </a:bodyPr>
          <a:lstStyle/>
          <a:p>
            <a:pPr defTabSz="1219170" fontAlgn="auto">
              <a:spcBef>
                <a:spcPts val="0"/>
              </a:spcBef>
              <a:spcAft>
                <a:spcPts val="0"/>
              </a:spcAft>
            </a:pPr>
            <a:r>
              <a:rPr lang="zh-CN" altLang="en-US" sz="1600" b="0" dirty="0">
                <a:solidFill>
                  <a:prstClr val="black">
                    <a:lumMod val="75000"/>
                    <a:lumOff val="25000"/>
                  </a:prstClr>
                </a:solidFill>
                <a:latin typeface="微软雅黑" panose="020B0503020204020204" pitchFamily="34" charset="-122"/>
                <a:ea typeface="微软雅黑" panose="020B0503020204020204" pitchFamily="34" charset="-122"/>
              </a:rPr>
              <a:t>单击此处添加文本</a:t>
            </a:r>
            <a:endParaRPr lang="en-US" altLang="zh-CN" sz="1600" b="0" dirty="0">
              <a:solidFill>
                <a:prstClr val="black">
                  <a:lumMod val="75000"/>
                  <a:lumOff val="25000"/>
                </a:prstClr>
              </a:solidFill>
              <a:latin typeface="微软雅黑" panose="020B0503020204020204" pitchFamily="34" charset="-122"/>
              <a:ea typeface="微软雅黑" panose="020B0503020204020204" pitchFamily="34" charset="-122"/>
            </a:endParaRPr>
          </a:p>
          <a:p>
            <a:pPr defTabSz="1219170" fontAlgn="auto">
              <a:spcBef>
                <a:spcPts val="0"/>
              </a:spcBef>
              <a:spcAft>
                <a:spcPts val="0"/>
              </a:spcAft>
            </a:pPr>
            <a:r>
              <a:rPr lang="zh-CN" altLang="en-US" sz="1600" b="0" dirty="0">
                <a:solidFill>
                  <a:prstClr val="black">
                    <a:lumMod val="75000"/>
                    <a:lumOff val="25000"/>
                  </a:prstClr>
                </a:solidFill>
                <a:latin typeface="微软雅黑" panose="020B0503020204020204" pitchFamily="34" charset="-122"/>
                <a:ea typeface="微软雅黑" panose="020B0503020204020204" pitchFamily="34" charset="-122"/>
              </a:rPr>
              <a:t>单击此处添加文本</a:t>
            </a:r>
          </a:p>
        </p:txBody>
      </p:sp>
      <p:sp>
        <p:nvSpPr>
          <p:cNvPr id="11" name="矩形 10"/>
          <p:cNvSpPr/>
          <p:nvPr/>
        </p:nvSpPr>
        <p:spPr>
          <a:xfrm>
            <a:off x="7035577" y="4555478"/>
            <a:ext cx="2105283" cy="577091"/>
          </a:xfrm>
          <a:prstGeom prst="rect">
            <a:avLst/>
          </a:prstGeom>
          <a:ln>
            <a:solidFill>
              <a:srgbClr val="C00000"/>
            </a:solidFill>
            <a:prstDash val="dash"/>
          </a:ln>
        </p:spPr>
        <p:txBody>
          <a:bodyPr wrap="square" lIns="83829" tIns="41915" rIns="83829" bIns="41915">
            <a:spAutoFit/>
          </a:bodyPr>
          <a:lstStyle/>
          <a:p>
            <a:pPr defTabSz="1219170" fontAlgn="auto">
              <a:spcBef>
                <a:spcPts val="0"/>
              </a:spcBef>
              <a:spcAft>
                <a:spcPts val="0"/>
              </a:spcAft>
            </a:pPr>
            <a:r>
              <a:rPr lang="zh-CN" altLang="en-US" sz="1600" b="0" dirty="0">
                <a:solidFill>
                  <a:prstClr val="black">
                    <a:lumMod val="75000"/>
                    <a:lumOff val="25000"/>
                  </a:prstClr>
                </a:solidFill>
                <a:latin typeface="微软雅黑" panose="020B0503020204020204" pitchFamily="34" charset="-122"/>
                <a:ea typeface="微软雅黑" panose="020B0503020204020204" pitchFamily="34" charset="-122"/>
              </a:rPr>
              <a:t>单击此处添加文本</a:t>
            </a:r>
            <a:endParaRPr lang="en-US" altLang="zh-CN" sz="1600" b="0" dirty="0">
              <a:solidFill>
                <a:prstClr val="black">
                  <a:lumMod val="75000"/>
                  <a:lumOff val="25000"/>
                </a:prstClr>
              </a:solidFill>
              <a:latin typeface="微软雅黑" panose="020B0503020204020204" pitchFamily="34" charset="-122"/>
              <a:ea typeface="微软雅黑" panose="020B0503020204020204" pitchFamily="34" charset="-122"/>
            </a:endParaRPr>
          </a:p>
          <a:p>
            <a:pPr defTabSz="1219170" fontAlgn="auto">
              <a:spcBef>
                <a:spcPts val="0"/>
              </a:spcBef>
              <a:spcAft>
                <a:spcPts val="0"/>
              </a:spcAft>
            </a:pPr>
            <a:r>
              <a:rPr lang="zh-CN" altLang="en-US" sz="1600" b="0" dirty="0">
                <a:solidFill>
                  <a:prstClr val="black">
                    <a:lumMod val="75000"/>
                    <a:lumOff val="25000"/>
                  </a:prstClr>
                </a:solidFill>
                <a:latin typeface="微软雅黑" panose="020B0503020204020204" pitchFamily="34" charset="-122"/>
                <a:ea typeface="微软雅黑" panose="020B0503020204020204" pitchFamily="34" charset="-122"/>
              </a:rPr>
              <a:t>单击此处添加文本</a:t>
            </a:r>
          </a:p>
        </p:txBody>
      </p:sp>
      <p:sp>
        <p:nvSpPr>
          <p:cNvPr id="12" name="矩形 11"/>
          <p:cNvSpPr/>
          <p:nvPr/>
        </p:nvSpPr>
        <p:spPr>
          <a:xfrm>
            <a:off x="7579785" y="3723590"/>
            <a:ext cx="2105283" cy="577091"/>
          </a:xfrm>
          <a:prstGeom prst="rect">
            <a:avLst/>
          </a:prstGeom>
          <a:ln>
            <a:solidFill>
              <a:srgbClr val="C00000"/>
            </a:solidFill>
            <a:prstDash val="dash"/>
          </a:ln>
        </p:spPr>
        <p:txBody>
          <a:bodyPr wrap="square" lIns="83829" tIns="41915" rIns="83829" bIns="41915">
            <a:spAutoFit/>
          </a:bodyPr>
          <a:lstStyle/>
          <a:p>
            <a:pPr defTabSz="1219170" fontAlgn="auto">
              <a:spcBef>
                <a:spcPts val="0"/>
              </a:spcBef>
              <a:spcAft>
                <a:spcPts val="0"/>
              </a:spcAft>
            </a:pPr>
            <a:r>
              <a:rPr lang="zh-CN" altLang="en-US" sz="1600" b="0" dirty="0">
                <a:solidFill>
                  <a:prstClr val="black">
                    <a:lumMod val="75000"/>
                    <a:lumOff val="25000"/>
                  </a:prstClr>
                </a:solidFill>
                <a:latin typeface="微软雅黑" panose="020B0503020204020204" pitchFamily="34" charset="-122"/>
                <a:ea typeface="微软雅黑" panose="020B0503020204020204" pitchFamily="34" charset="-122"/>
              </a:rPr>
              <a:t>单击此处添加文本</a:t>
            </a:r>
            <a:endParaRPr lang="en-US" altLang="zh-CN" sz="1600" b="0" dirty="0">
              <a:solidFill>
                <a:prstClr val="black">
                  <a:lumMod val="75000"/>
                  <a:lumOff val="25000"/>
                </a:prstClr>
              </a:solidFill>
              <a:latin typeface="微软雅黑" panose="020B0503020204020204" pitchFamily="34" charset="-122"/>
              <a:ea typeface="微软雅黑" panose="020B0503020204020204" pitchFamily="34" charset="-122"/>
            </a:endParaRPr>
          </a:p>
          <a:p>
            <a:pPr defTabSz="1219170" fontAlgn="auto">
              <a:spcBef>
                <a:spcPts val="0"/>
              </a:spcBef>
              <a:spcAft>
                <a:spcPts val="0"/>
              </a:spcAft>
            </a:pPr>
            <a:r>
              <a:rPr lang="zh-CN" altLang="en-US" sz="1600" b="0" dirty="0">
                <a:solidFill>
                  <a:prstClr val="black">
                    <a:lumMod val="75000"/>
                    <a:lumOff val="25000"/>
                  </a:prstClr>
                </a:solidFill>
                <a:latin typeface="微软雅黑" panose="020B0503020204020204" pitchFamily="34" charset="-122"/>
                <a:ea typeface="微软雅黑" panose="020B0503020204020204" pitchFamily="34" charset="-122"/>
              </a:rPr>
              <a:t>单击此处添加文本</a:t>
            </a:r>
          </a:p>
        </p:txBody>
      </p:sp>
      <p:sp>
        <p:nvSpPr>
          <p:cNvPr id="13" name="矩形 12"/>
          <p:cNvSpPr/>
          <p:nvPr/>
        </p:nvSpPr>
        <p:spPr>
          <a:xfrm>
            <a:off x="8088218" y="2891706"/>
            <a:ext cx="2105283" cy="577091"/>
          </a:xfrm>
          <a:prstGeom prst="rect">
            <a:avLst/>
          </a:prstGeom>
          <a:ln>
            <a:solidFill>
              <a:srgbClr val="C00000"/>
            </a:solidFill>
            <a:prstDash val="dash"/>
          </a:ln>
        </p:spPr>
        <p:txBody>
          <a:bodyPr wrap="square" lIns="83829" tIns="41915" rIns="83829" bIns="41915">
            <a:spAutoFit/>
          </a:bodyPr>
          <a:lstStyle/>
          <a:p>
            <a:pPr defTabSz="1219170" fontAlgn="auto">
              <a:spcBef>
                <a:spcPts val="0"/>
              </a:spcBef>
              <a:spcAft>
                <a:spcPts val="0"/>
              </a:spcAft>
            </a:pPr>
            <a:r>
              <a:rPr lang="zh-CN" altLang="en-US" sz="1600" b="0" dirty="0">
                <a:solidFill>
                  <a:prstClr val="black">
                    <a:lumMod val="75000"/>
                    <a:lumOff val="25000"/>
                  </a:prstClr>
                </a:solidFill>
                <a:latin typeface="微软雅黑" panose="020B0503020204020204" pitchFamily="34" charset="-122"/>
                <a:ea typeface="微软雅黑" panose="020B0503020204020204" pitchFamily="34" charset="-122"/>
              </a:rPr>
              <a:t>单击此处添加文本</a:t>
            </a:r>
            <a:endParaRPr lang="en-US" altLang="zh-CN" sz="1600" b="0" dirty="0">
              <a:solidFill>
                <a:prstClr val="black">
                  <a:lumMod val="75000"/>
                  <a:lumOff val="25000"/>
                </a:prstClr>
              </a:solidFill>
              <a:latin typeface="微软雅黑" panose="020B0503020204020204" pitchFamily="34" charset="-122"/>
              <a:ea typeface="微软雅黑" panose="020B0503020204020204" pitchFamily="34" charset="-122"/>
            </a:endParaRPr>
          </a:p>
          <a:p>
            <a:pPr defTabSz="1219170" fontAlgn="auto">
              <a:spcBef>
                <a:spcPts val="0"/>
              </a:spcBef>
              <a:spcAft>
                <a:spcPts val="0"/>
              </a:spcAft>
            </a:pPr>
            <a:r>
              <a:rPr lang="zh-CN" altLang="en-US" sz="1600" b="0" dirty="0">
                <a:solidFill>
                  <a:prstClr val="black">
                    <a:lumMod val="75000"/>
                    <a:lumOff val="25000"/>
                  </a:prstClr>
                </a:solidFill>
                <a:latin typeface="微软雅黑" panose="020B0503020204020204" pitchFamily="34" charset="-122"/>
                <a:ea typeface="微软雅黑" panose="020B0503020204020204" pitchFamily="34" charset="-122"/>
              </a:rPr>
              <a:t>单击此处添加文本</a:t>
            </a:r>
          </a:p>
        </p:txBody>
      </p:sp>
      <p:sp>
        <p:nvSpPr>
          <p:cNvPr id="14" name="矩形 13"/>
          <p:cNvSpPr/>
          <p:nvPr/>
        </p:nvSpPr>
        <p:spPr>
          <a:xfrm>
            <a:off x="8885830" y="2135447"/>
            <a:ext cx="2105283" cy="577091"/>
          </a:xfrm>
          <a:prstGeom prst="rect">
            <a:avLst/>
          </a:prstGeom>
          <a:ln>
            <a:solidFill>
              <a:srgbClr val="C00000"/>
            </a:solidFill>
            <a:prstDash val="dash"/>
          </a:ln>
        </p:spPr>
        <p:txBody>
          <a:bodyPr wrap="square" lIns="83829" tIns="41915" rIns="83829" bIns="41915">
            <a:spAutoFit/>
          </a:bodyPr>
          <a:lstStyle/>
          <a:p>
            <a:pPr defTabSz="1219170" fontAlgn="auto">
              <a:spcBef>
                <a:spcPts val="0"/>
              </a:spcBef>
              <a:spcAft>
                <a:spcPts val="0"/>
              </a:spcAft>
            </a:pPr>
            <a:r>
              <a:rPr lang="zh-CN" altLang="en-US" sz="1600" b="0" dirty="0">
                <a:solidFill>
                  <a:prstClr val="black">
                    <a:lumMod val="75000"/>
                    <a:lumOff val="25000"/>
                  </a:prstClr>
                </a:solidFill>
                <a:latin typeface="微软雅黑" panose="020B0503020204020204" pitchFamily="34" charset="-122"/>
                <a:ea typeface="微软雅黑" panose="020B0503020204020204" pitchFamily="34" charset="-122"/>
              </a:rPr>
              <a:t>单击此处添加文本</a:t>
            </a:r>
            <a:endParaRPr lang="en-US" altLang="zh-CN" sz="1600" b="0" dirty="0">
              <a:solidFill>
                <a:prstClr val="black">
                  <a:lumMod val="75000"/>
                  <a:lumOff val="25000"/>
                </a:prstClr>
              </a:solidFill>
              <a:latin typeface="微软雅黑" panose="020B0503020204020204" pitchFamily="34" charset="-122"/>
              <a:ea typeface="微软雅黑" panose="020B0503020204020204" pitchFamily="34" charset="-122"/>
            </a:endParaRPr>
          </a:p>
          <a:p>
            <a:pPr defTabSz="1219170" fontAlgn="auto">
              <a:spcBef>
                <a:spcPts val="0"/>
              </a:spcBef>
              <a:spcAft>
                <a:spcPts val="0"/>
              </a:spcAft>
            </a:pPr>
            <a:r>
              <a:rPr lang="zh-CN" altLang="en-US" sz="1600" b="0" dirty="0">
                <a:solidFill>
                  <a:prstClr val="black">
                    <a:lumMod val="75000"/>
                    <a:lumOff val="25000"/>
                  </a:prstClr>
                </a:solidFill>
                <a:latin typeface="微软雅黑" panose="020B0503020204020204" pitchFamily="34" charset="-122"/>
                <a:ea typeface="微软雅黑" panose="020B0503020204020204" pitchFamily="34" charset="-122"/>
              </a:rPr>
              <a:t>单击此处添加文本</a:t>
            </a:r>
          </a:p>
        </p:txBody>
      </p:sp>
      <p:sp>
        <p:nvSpPr>
          <p:cNvPr id="15" name="Content Placeholder 2"/>
          <p:cNvSpPr txBox="1">
            <a:spLocks/>
          </p:cNvSpPr>
          <p:nvPr/>
        </p:nvSpPr>
        <p:spPr>
          <a:xfrm>
            <a:off x="1357530" y="2348559"/>
            <a:ext cx="3393702" cy="1206951"/>
          </a:xfrm>
          <a:prstGeom prst="rect">
            <a:avLst/>
          </a:prstGeom>
        </p:spPr>
        <p:txBody>
          <a:bodyPr lIns="91438" tIns="45719" rIns="91438" bIns="45719">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fontAlgn="auto">
              <a:lnSpc>
                <a:spcPct val="130000"/>
              </a:lnSpc>
              <a:spcAft>
                <a:spcPts val="0"/>
              </a:spcAft>
              <a:buFont typeface="Arial" panose="020B0604020202020204" pitchFamily="34" charset="0"/>
              <a:buNone/>
            </a:pPr>
            <a:r>
              <a:rPr lang="zh-CN" altLang="en-US" sz="1300" b="0" dirty="0">
                <a:solidFill>
                  <a:prstClr val="black">
                    <a:lumMod val="75000"/>
                    <a:lumOff val="25000"/>
                  </a:prstClr>
                </a:solidFill>
                <a:latin typeface="微软雅黑" pitchFamily="34" charset="-122"/>
                <a:ea typeface="微软雅黑" pitchFamily="34" charset="-122"/>
              </a:rPr>
              <a:t>您的内容打在这里，或者通过复制您的文本后，在此框中选择粘贴，并选择只保留文字。在此录入上述图表的综合描述说明。</a:t>
            </a:r>
            <a:endParaRPr lang="en-US" sz="1300" b="0" dirty="0">
              <a:solidFill>
                <a:prstClr val="black">
                  <a:lumMod val="75000"/>
                  <a:lumOff val="25000"/>
                </a:prstClr>
              </a:solidFill>
              <a:latin typeface="微软雅黑" pitchFamily="34" charset="-122"/>
              <a:ea typeface="微软雅黑" pitchFamily="34" charset="-122"/>
            </a:endParaRPr>
          </a:p>
        </p:txBody>
      </p:sp>
      <p:sp>
        <p:nvSpPr>
          <p:cNvPr id="16" name="Title 13"/>
          <p:cNvSpPr txBox="1">
            <a:spLocks/>
          </p:cNvSpPr>
          <p:nvPr/>
        </p:nvSpPr>
        <p:spPr>
          <a:xfrm>
            <a:off x="1387195" y="1842624"/>
            <a:ext cx="2884050" cy="585649"/>
          </a:xfrm>
          <a:prstGeom prst="rect">
            <a:avLst/>
          </a:prstGeom>
        </p:spPr>
        <p:txBody>
          <a:bodyPr vert="horz" lIns="91438" tIns="45719" rIns="91438" bIns="45719" rtlCol="0" anchor="ctr">
            <a:norm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pPr fontAlgn="auto">
              <a:spcAft>
                <a:spcPts val="0"/>
              </a:spcAft>
            </a:pPr>
            <a:r>
              <a:rPr lang="zh-CN" altLang="en-US" sz="1900" b="1" dirty="0">
                <a:solidFill>
                  <a:srgbClr val="C00000"/>
                </a:solidFill>
                <a:latin typeface="微软雅黑" pitchFamily="34" charset="-122"/>
                <a:ea typeface="微软雅黑" pitchFamily="34" charset="-122"/>
              </a:rPr>
              <a:t>添加标题内容文字</a:t>
            </a:r>
            <a:endParaRPr lang="en-US" sz="1900" b="1" dirty="0">
              <a:solidFill>
                <a:srgbClr val="C00000"/>
              </a:solidFill>
              <a:latin typeface="微软雅黑" pitchFamily="34" charset="-122"/>
              <a:ea typeface="微软雅黑" pitchFamily="34" charset="-122"/>
            </a:endParaRPr>
          </a:p>
        </p:txBody>
      </p:sp>
      <p:sp>
        <p:nvSpPr>
          <p:cNvPr id="19" name="TextBox 18"/>
          <p:cNvSpPr txBox="1"/>
          <p:nvPr/>
        </p:nvSpPr>
        <p:spPr>
          <a:xfrm>
            <a:off x="1097620" y="274232"/>
            <a:ext cx="3016204" cy="538605"/>
          </a:xfrm>
          <a:prstGeom prst="rect">
            <a:avLst/>
          </a:prstGeom>
          <a:noFill/>
        </p:spPr>
        <p:txBody>
          <a:bodyPr wrap="none" lIns="121917" tIns="60958" rIns="121917" bIns="60958" rtlCol="0">
            <a:spAutoFit/>
          </a:bodyPr>
          <a:lstStyle/>
          <a:p>
            <a:pPr algn="l" defTabSz="1219170" fontAlgn="auto">
              <a:spcBef>
                <a:spcPts val="0"/>
              </a:spcBef>
              <a:spcAft>
                <a:spcPts val="0"/>
              </a:spcAft>
            </a:pPr>
            <a:r>
              <a:rPr lang="zh-CN" altLang="en-US" sz="2700" dirty="0">
                <a:solidFill>
                  <a:prstClr val="black">
                    <a:lumMod val="75000"/>
                    <a:lumOff val="25000"/>
                  </a:prstClr>
                </a:solidFill>
                <a:latin typeface="微软雅黑" pitchFamily="34" charset="-122"/>
                <a:ea typeface="微软雅黑" pitchFamily="34" charset="-122"/>
              </a:rPr>
              <a:t>点击添加标题文本</a:t>
            </a:r>
          </a:p>
        </p:txBody>
      </p:sp>
    </p:spTree>
    <p:extLst>
      <p:ext uri="{BB962C8B-B14F-4D97-AF65-F5344CB8AC3E}">
        <p14:creationId xmlns:p14="http://schemas.microsoft.com/office/powerpoint/2010/main" val="27875497"/>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500"/>
                                        <p:tgtEl>
                                          <p:spTgt spid="3"/>
                                        </p:tgtEl>
                                      </p:cBhvr>
                                    </p:animEffect>
                                  </p:childTnLst>
                                </p:cTn>
                              </p:par>
                              <p:par>
                                <p:cTn id="8" presetID="2" presetClass="entr" presetSubtype="8" fill="hold" grpId="0" nodeType="withEffect">
                                  <p:stCondLst>
                                    <p:cond delay="300"/>
                                  </p:stCondLst>
                                  <p:childTnLst>
                                    <p:set>
                                      <p:cBhvr>
                                        <p:cTn id="9" dur="1" fill="hold">
                                          <p:stCondLst>
                                            <p:cond delay="0"/>
                                          </p:stCondLst>
                                        </p:cTn>
                                        <p:tgtEl>
                                          <p:spTgt spid="9"/>
                                        </p:tgtEl>
                                        <p:attrNameLst>
                                          <p:attrName>style.visibility</p:attrName>
                                        </p:attrNameLst>
                                      </p:cBhvr>
                                      <p:to>
                                        <p:strVal val="visible"/>
                                      </p:to>
                                    </p:set>
                                    <p:anim calcmode="lin" valueType="num">
                                      <p:cBhvr additive="base">
                                        <p:cTn id="10" dur="500" fill="hold"/>
                                        <p:tgtEl>
                                          <p:spTgt spid="9"/>
                                        </p:tgtEl>
                                        <p:attrNameLst>
                                          <p:attrName>ppt_x</p:attrName>
                                        </p:attrNameLst>
                                      </p:cBhvr>
                                      <p:tavLst>
                                        <p:tav tm="0">
                                          <p:val>
                                            <p:strVal val="0-#ppt_w/2"/>
                                          </p:val>
                                        </p:tav>
                                        <p:tav tm="100000">
                                          <p:val>
                                            <p:strVal val="#ppt_x"/>
                                          </p:val>
                                        </p:tav>
                                      </p:tavLst>
                                    </p:anim>
                                    <p:anim calcmode="lin" valueType="num">
                                      <p:cBhvr additive="base">
                                        <p:cTn id="11" dur="500" fill="hold"/>
                                        <p:tgtEl>
                                          <p:spTgt spid="9"/>
                                        </p:tgtEl>
                                        <p:attrNameLst>
                                          <p:attrName>ppt_y</p:attrName>
                                        </p:attrNameLst>
                                      </p:cBhvr>
                                      <p:tavLst>
                                        <p:tav tm="0">
                                          <p:val>
                                            <p:strVal val="#ppt_y"/>
                                          </p:val>
                                        </p:tav>
                                        <p:tav tm="100000">
                                          <p:val>
                                            <p:strVal val="#ppt_y"/>
                                          </p:val>
                                        </p:tav>
                                      </p:tavLst>
                                    </p:anim>
                                  </p:childTnLst>
                                </p:cTn>
                              </p:par>
                              <p:par>
                                <p:cTn id="12" presetID="2" presetClass="entr" presetSubtype="2" fill="hold" grpId="0" nodeType="withEffect">
                                  <p:stCondLst>
                                    <p:cond delay="300"/>
                                  </p:stCondLst>
                                  <p:childTnLst>
                                    <p:set>
                                      <p:cBhvr>
                                        <p:cTn id="13" dur="1" fill="hold">
                                          <p:stCondLst>
                                            <p:cond delay="0"/>
                                          </p:stCondLst>
                                        </p:cTn>
                                        <p:tgtEl>
                                          <p:spTgt spid="10"/>
                                        </p:tgtEl>
                                        <p:attrNameLst>
                                          <p:attrName>style.visibility</p:attrName>
                                        </p:attrNameLst>
                                      </p:cBhvr>
                                      <p:to>
                                        <p:strVal val="visible"/>
                                      </p:to>
                                    </p:set>
                                    <p:anim calcmode="lin" valueType="num">
                                      <p:cBhvr additive="base">
                                        <p:cTn id="14" dur="500" fill="hold"/>
                                        <p:tgtEl>
                                          <p:spTgt spid="10"/>
                                        </p:tgtEl>
                                        <p:attrNameLst>
                                          <p:attrName>ppt_x</p:attrName>
                                        </p:attrNameLst>
                                      </p:cBhvr>
                                      <p:tavLst>
                                        <p:tav tm="0">
                                          <p:val>
                                            <p:strVal val="1+#ppt_w/2"/>
                                          </p:val>
                                        </p:tav>
                                        <p:tav tm="100000">
                                          <p:val>
                                            <p:strVal val="#ppt_x"/>
                                          </p:val>
                                        </p:tav>
                                      </p:tavLst>
                                    </p:anim>
                                    <p:anim calcmode="lin" valueType="num">
                                      <p:cBhvr additive="base">
                                        <p:cTn id="15" dur="500" fill="hold"/>
                                        <p:tgtEl>
                                          <p:spTgt spid="10"/>
                                        </p:tgtEl>
                                        <p:attrNameLst>
                                          <p:attrName>ppt_y</p:attrName>
                                        </p:attrNameLst>
                                      </p:cBhvr>
                                      <p:tavLst>
                                        <p:tav tm="0">
                                          <p:val>
                                            <p:strVal val="#ppt_y"/>
                                          </p:val>
                                        </p:tav>
                                        <p:tav tm="100000">
                                          <p:val>
                                            <p:strVal val="#ppt_y"/>
                                          </p:val>
                                        </p:tav>
                                      </p:tavLst>
                                    </p:anim>
                                  </p:childTnLst>
                                </p:cTn>
                              </p:par>
                              <p:par>
                                <p:cTn id="16" presetID="2" presetClass="entr" presetSubtype="8" fill="hold" grpId="0" nodeType="withEffect">
                                  <p:stCondLst>
                                    <p:cond delay="500"/>
                                  </p:stCondLst>
                                  <p:childTnLst>
                                    <p:set>
                                      <p:cBhvr>
                                        <p:cTn id="17" dur="1" fill="hold">
                                          <p:stCondLst>
                                            <p:cond delay="0"/>
                                          </p:stCondLst>
                                        </p:cTn>
                                        <p:tgtEl>
                                          <p:spTgt spid="4"/>
                                        </p:tgtEl>
                                        <p:attrNameLst>
                                          <p:attrName>style.visibility</p:attrName>
                                        </p:attrNameLst>
                                      </p:cBhvr>
                                      <p:to>
                                        <p:strVal val="visible"/>
                                      </p:to>
                                    </p:set>
                                    <p:anim calcmode="lin" valueType="num">
                                      <p:cBhvr additive="base">
                                        <p:cTn id="18" dur="500" fill="hold"/>
                                        <p:tgtEl>
                                          <p:spTgt spid="4"/>
                                        </p:tgtEl>
                                        <p:attrNameLst>
                                          <p:attrName>ppt_x</p:attrName>
                                        </p:attrNameLst>
                                      </p:cBhvr>
                                      <p:tavLst>
                                        <p:tav tm="0">
                                          <p:val>
                                            <p:strVal val="0-#ppt_w/2"/>
                                          </p:val>
                                        </p:tav>
                                        <p:tav tm="100000">
                                          <p:val>
                                            <p:strVal val="#ppt_x"/>
                                          </p:val>
                                        </p:tav>
                                      </p:tavLst>
                                    </p:anim>
                                    <p:anim calcmode="lin" valueType="num">
                                      <p:cBhvr additive="base">
                                        <p:cTn id="19" dur="500" fill="hold"/>
                                        <p:tgtEl>
                                          <p:spTgt spid="4"/>
                                        </p:tgtEl>
                                        <p:attrNameLst>
                                          <p:attrName>ppt_y</p:attrName>
                                        </p:attrNameLst>
                                      </p:cBhvr>
                                      <p:tavLst>
                                        <p:tav tm="0">
                                          <p:val>
                                            <p:strVal val="#ppt_y"/>
                                          </p:val>
                                        </p:tav>
                                        <p:tav tm="100000">
                                          <p:val>
                                            <p:strVal val="#ppt_y"/>
                                          </p:val>
                                        </p:tav>
                                      </p:tavLst>
                                    </p:anim>
                                  </p:childTnLst>
                                </p:cTn>
                              </p:par>
                              <p:par>
                                <p:cTn id="20" presetID="2" presetClass="entr" presetSubtype="2" fill="hold" grpId="0" nodeType="withEffect">
                                  <p:stCondLst>
                                    <p:cond delay="500"/>
                                  </p:stCondLst>
                                  <p:childTnLst>
                                    <p:set>
                                      <p:cBhvr>
                                        <p:cTn id="21" dur="1" fill="hold">
                                          <p:stCondLst>
                                            <p:cond delay="0"/>
                                          </p:stCondLst>
                                        </p:cTn>
                                        <p:tgtEl>
                                          <p:spTgt spid="11"/>
                                        </p:tgtEl>
                                        <p:attrNameLst>
                                          <p:attrName>style.visibility</p:attrName>
                                        </p:attrNameLst>
                                      </p:cBhvr>
                                      <p:to>
                                        <p:strVal val="visible"/>
                                      </p:to>
                                    </p:set>
                                    <p:anim calcmode="lin" valueType="num">
                                      <p:cBhvr additive="base">
                                        <p:cTn id="22" dur="500" fill="hold"/>
                                        <p:tgtEl>
                                          <p:spTgt spid="11"/>
                                        </p:tgtEl>
                                        <p:attrNameLst>
                                          <p:attrName>ppt_x</p:attrName>
                                        </p:attrNameLst>
                                      </p:cBhvr>
                                      <p:tavLst>
                                        <p:tav tm="0">
                                          <p:val>
                                            <p:strVal val="1+#ppt_w/2"/>
                                          </p:val>
                                        </p:tav>
                                        <p:tav tm="100000">
                                          <p:val>
                                            <p:strVal val="#ppt_x"/>
                                          </p:val>
                                        </p:tav>
                                      </p:tavLst>
                                    </p:anim>
                                    <p:anim calcmode="lin" valueType="num">
                                      <p:cBhvr additive="base">
                                        <p:cTn id="23" dur="500" fill="hold"/>
                                        <p:tgtEl>
                                          <p:spTgt spid="11"/>
                                        </p:tgtEl>
                                        <p:attrNameLst>
                                          <p:attrName>ppt_y</p:attrName>
                                        </p:attrNameLst>
                                      </p:cBhvr>
                                      <p:tavLst>
                                        <p:tav tm="0">
                                          <p:val>
                                            <p:strVal val="#ppt_y"/>
                                          </p:val>
                                        </p:tav>
                                        <p:tav tm="100000">
                                          <p:val>
                                            <p:strVal val="#ppt_y"/>
                                          </p:val>
                                        </p:tav>
                                      </p:tavLst>
                                    </p:anim>
                                  </p:childTnLst>
                                </p:cTn>
                              </p:par>
                              <p:par>
                                <p:cTn id="24" presetID="2" presetClass="entr" presetSubtype="8" fill="hold" grpId="0" nodeType="withEffect">
                                  <p:stCondLst>
                                    <p:cond delay="700"/>
                                  </p:stCondLst>
                                  <p:childTnLst>
                                    <p:set>
                                      <p:cBhvr>
                                        <p:cTn id="25" dur="1" fill="hold">
                                          <p:stCondLst>
                                            <p:cond delay="0"/>
                                          </p:stCondLst>
                                        </p:cTn>
                                        <p:tgtEl>
                                          <p:spTgt spid="5"/>
                                        </p:tgtEl>
                                        <p:attrNameLst>
                                          <p:attrName>style.visibility</p:attrName>
                                        </p:attrNameLst>
                                      </p:cBhvr>
                                      <p:to>
                                        <p:strVal val="visible"/>
                                      </p:to>
                                    </p:set>
                                    <p:anim calcmode="lin" valueType="num">
                                      <p:cBhvr additive="base">
                                        <p:cTn id="26" dur="500" fill="hold"/>
                                        <p:tgtEl>
                                          <p:spTgt spid="5"/>
                                        </p:tgtEl>
                                        <p:attrNameLst>
                                          <p:attrName>ppt_x</p:attrName>
                                        </p:attrNameLst>
                                      </p:cBhvr>
                                      <p:tavLst>
                                        <p:tav tm="0">
                                          <p:val>
                                            <p:strVal val="0-#ppt_w/2"/>
                                          </p:val>
                                        </p:tav>
                                        <p:tav tm="100000">
                                          <p:val>
                                            <p:strVal val="#ppt_x"/>
                                          </p:val>
                                        </p:tav>
                                      </p:tavLst>
                                    </p:anim>
                                    <p:anim calcmode="lin" valueType="num">
                                      <p:cBhvr additive="base">
                                        <p:cTn id="27" dur="500" fill="hold"/>
                                        <p:tgtEl>
                                          <p:spTgt spid="5"/>
                                        </p:tgtEl>
                                        <p:attrNameLst>
                                          <p:attrName>ppt_y</p:attrName>
                                        </p:attrNameLst>
                                      </p:cBhvr>
                                      <p:tavLst>
                                        <p:tav tm="0">
                                          <p:val>
                                            <p:strVal val="#ppt_y"/>
                                          </p:val>
                                        </p:tav>
                                        <p:tav tm="100000">
                                          <p:val>
                                            <p:strVal val="#ppt_y"/>
                                          </p:val>
                                        </p:tav>
                                      </p:tavLst>
                                    </p:anim>
                                  </p:childTnLst>
                                </p:cTn>
                              </p:par>
                              <p:par>
                                <p:cTn id="28" presetID="2" presetClass="entr" presetSubtype="2" fill="hold" grpId="0" nodeType="withEffect">
                                  <p:stCondLst>
                                    <p:cond delay="700"/>
                                  </p:stCondLst>
                                  <p:childTnLst>
                                    <p:set>
                                      <p:cBhvr>
                                        <p:cTn id="29" dur="1" fill="hold">
                                          <p:stCondLst>
                                            <p:cond delay="0"/>
                                          </p:stCondLst>
                                        </p:cTn>
                                        <p:tgtEl>
                                          <p:spTgt spid="12"/>
                                        </p:tgtEl>
                                        <p:attrNameLst>
                                          <p:attrName>style.visibility</p:attrName>
                                        </p:attrNameLst>
                                      </p:cBhvr>
                                      <p:to>
                                        <p:strVal val="visible"/>
                                      </p:to>
                                    </p:set>
                                    <p:anim calcmode="lin" valueType="num">
                                      <p:cBhvr additive="base">
                                        <p:cTn id="30" dur="500" fill="hold"/>
                                        <p:tgtEl>
                                          <p:spTgt spid="12"/>
                                        </p:tgtEl>
                                        <p:attrNameLst>
                                          <p:attrName>ppt_x</p:attrName>
                                        </p:attrNameLst>
                                      </p:cBhvr>
                                      <p:tavLst>
                                        <p:tav tm="0">
                                          <p:val>
                                            <p:strVal val="1+#ppt_w/2"/>
                                          </p:val>
                                        </p:tav>
                                        <p:tav tm="100000">
                                          <p:val>
                                            <p:strVal val="#ppt_x"/>
                                          </p:val>
                                        </p:tav>
                                      </p:tavLst>
                                    </p:anim>
                                    <p:anim calcmode="lin" valueType="num">
                                      <p:cBhvr additive="base">
                                        <p:cTn id="31" dur="500" fill="hold"/>
                                        <p:tgtEl>
                                          <p:spTgt spid="12"/>
                                        </p:tgtEl>
                                        <p:attrNameLst>
                                          <p:attrName>ppt_y</p:attrName>
                                        </p:attrNameLst>
                                      </p:cBhvr>
                                      <p:tavLst>
                                        <p:tav tm="0">
                                          <p:val>
                                            <p:strVal val="#ppt_y"/>
                                          </p:val>
                                        </p:tav>
                                        <p:tav tm="100000">
                                          <p:val>
                                            <p:strVal val="#ppt_y"/>
                                          </p:val>
                                        </p:tav>
                                      </p:tavLst>
                                    </p:anim>
                                  </p:childTnLst>
                                </p:cTn>
                              </p:par>
                              <p:par>
                                <p:cTn id="32" presetID="2" presetClass="entr" presetSubtype="8" fill="hold" grpId="0" nodeType="withEffect">
                                  <p:stCondLst>
                                    <p:cond delay="900"/>
                                  </p:stCondLst>
                                  <p:childTnLst>
                                    <p:set>
                                      <p:cBhvr>
                                        <p:cTn id="33" dur="1" fill="hold">
                                          <p:stCondLst>
                                            <p:cond delay="0"/>
                                          </p:stCondLst>
                                        </p:cTn>
                                        <p:tgtEl>
                                          <p:spTgt spid="6"/>
                                        </p:tgtEl>
                                        <p:attrNameLst>
                                          <p:attrName>style.visibility</p:attrName>
                                        </p:attrNameLst>
                                      </p:cBhvr>
                                      <p:to>
                                        <p:strVal val="visible"/>
                                      </p:to>
                                    </p:set>
                                    <p:anim calcmode="lin" valueType="num">
                                      <p:cBhvr additive="base">
                                        <p:cTn id="34" dur="500" fill="hold"/>
                                        <p:tgtEl>
                                          <p:spTgt spid="6"/>
                                        </p:tgtEl>
                                        <p:attrNameLst>
                                          <p:attrName>ppt_x</p:attrName>
                                        </p:attrNameLst>
                                      </p:cBhvr>
                                      <p:tavLst>
                                        <p:tav tm="0">
                                          <p:val>
                                            <p:strVal val="0-#ppt_w/2"/>
                                          </p:val>
                                        </p:tav>
                                        <p:tav tm="100000">
                                          <p:val>
                                            <p:strVal val="#ppt_x"/>
                                          </p:val>
                                        </p:tav>
                                      </p:tavLst>
                                    </p:anim>
                                    <p:anim calcmode="lin" valueType="num">
                                      <p:cBhvr additive="base">
                                        <p:cTn id="35" dur="500" fill="hold"/>
                                        <p:tgtEl>
                                          <p:spTgt spid="6"/>
                                        </p:tgtEl>
                                        <p:attrNameLst>
                                          <p:attrName>ppt_y</p:attrName>
                                        </p:attrNameLst>
                                      </p:cBhvr>
                                      <p:tavLst>
                                        <p:tav tm="0">
                                          <p:val>
                                            <p:strVal val="#ppt_y"/>
                                          </p:val>
                                        </p:tav>
                                        <p:tav tm="100000">
                                          <p:val>
                                            <p:strVal val="#ppt_y"/>
                                          </p:val>
                                        </p:tav>
                                      </p:tavLst>
                                    </p:anim>
                                  </p:childTnLst>
                                </p:cTn>
                              </p:par>
                              <p:par>
                                <p:cTn id="36" presetID="2" presetClass="entr" presetSubtype="2" fill="hold" grpId="0" nodeType="withEffect">
                                  <p:stCondLst>
                                    <p:cond delay="900"/>
                                  </p:stCondLst>
                                  <p:childTnLst>
                                    <p:set>
                                      <p:cBhvr>
                                        <p:cTn id="37" dur="1" fill="hold">
                                          <p:stCondLst>
                                            <p:cond delay="0"/>
                                          </p:stCondLst>
                                        </p:cTn>
                                        <p:tgtEl>
                                          <p:spTgt spid="13"/>
                                        </p:tgtEl>
                                        <p:attrNameLst>
                                          <p:attrName>style.visibility</p:attrName>
                                        </p:attrNameLst>
                                      </p:cBhvr>
                                      <p:to>
                                        <p:strVal val="visible"/>
                                      </p:to>
                                    </p:set>
                                    <p:anim calcmode="lin" valueType="num">
                                      <p:cBhvr additive="base">
                                        <p:cTn id="38" dur="500" fill="hold"/>
                                        <p:tgtEl>
                                          <p:spTgt spid="13"/>
                                        </p:tgtEl>
                                        <p:attrNameLst>
                                          <p:attrName>ppt_x</p:attrName>
                                        </p:attrNameLst>
                                      </p:cBhvr>
                                      <p:tavLst>
                                        <p:tav tm="0">
                                          <p:val>
                                            <p:strVal val="1+#ppt_w/2"/>
                                          </p:val>
                                        </p:tav>
                                        <p:tav tm="100000">
                                          <p:val>
                                            <p:strVal val="#ppt_x"/>
                                          </p:val>
                                        </p:tav>
                                      </p:tavLst>
                                    </p:anim>
                                    <p:anim calcmode="lin" valueType="num">
                                      <p:cBhvr additive="base">
                                        <p:cTn id="39" dur="500" fill="hold"/>
                                        <p:tgtEl>
                                          <p:spTgt spid="13"/>
                                        </p:tgtEl>
                                        <p:attrNameLst>
                                          <p:attrName>ppt_y</p:attrName>
                                        </p:attrNameLst>
                                      </p:cBhvr>
                                      <p:tavLst>
                                        <p:tav tm="0">
                                          <p:val>
                                            <p:strVal val="#ppt_y"/>
                                          </p:val>
                                        </p:tav>
                                        <p:tav tm="100000">
                                          <p:val>
                                            <p:strVal val="#ppt_y"/>
                                          </p:val>
                                        </p:tav>
                                      </p:tavLst>
                                    </p:anim>
                                  </p:childTnLst>
                                </p:cTn>
                              </p:par>
                              <p:par>
                                <p:cTn id="40" presetID="2" presetClass="entr" presetSubtype="8" fill="hold" grpId="0" nodeType="withEffect">
                                  <p:stCondLst>
                                    <p:cond delay="1200"/>
                                  </p:stCondLst>
                                  <p:childTnLst>
                                    <p:set>
                                      <p:cBhvr>
                                        <p:cTn id="41" dur="1" fill="hold">
                                          <p:stCondLst>
                                            <p:cond delay="0"/>
                                          </p:stCondLst>
                                        </p:cTn>
                                        <p:tgtEl>
                                          <p:spTgt spid="7"/>
                                        </p:tgtEl>
                                        <p:attrNameLst>
                                          <p:attrName>style.visibility</p:attrName>
                                        </p:attrNameLst>
                                      </p:cBhvr>
                                      <p:to>
                                        <p:strVal val="visible"/>
                                      </p:to>
                                    </p:set>
                                    <p:anim calcmode="lin" valueType="num">
                                      <p:cBhvr additive="base">
                                        <p:cTn id="42" dur="500" fill="hold"/>
                                        <p:tgtEl>
                                          <p:spTgt spid="7"/>
                                        </p:tgtEl>
                                        <p:attrNameLst>
                                          <p:attrName>ppt_x</p:attrName>
                                        </p:attrNameLst>
                                      </p:cBhvr>
                                      <p:tavLst>
                                        <p:tav tm="0">
                                          <p:val>
                                            <p:strVal val="0-#ppt_w/2"/>
                                          </p:val>
                                        </p:tav>
                                        <p:tav tm="100000">
                                          <p:val>
                                            <p:strVal val="#ppt_x"/>
                                          </p:val>
                                        </p:tav>
                                      </p:tavLst>
                                    </p:anim>
                                    <p:anim calcmode="lin" valueType="num">
                                      <p:cBhvr additive="base">
                                        <p:cTn id="43" dur="500" fill="hold"/>
                                        <p:tgtEl>
                                          <p:spTgt spid="7"/>
                                        </p:tgtEl>
                                        <p:attrNameLst>
                                          <p:attrName>ppt_y</p:attrName>
                                        </p:attrNameLst>
                                      </p:cBhvr>
                                      <p:tavLst>
                                        <p:tav tm="0">
                                          <p:val>
                                            <p:strVal val="#ppt_y"/>
                                          </p:val>
                                        </p:tav>
                                        <p:tav tm="100000">
                                          <p:val>
                                            <p:strVal val="#ppt_y"/>
                                          </p:val>
                                        </p:tav>
                                      </p:tavLst>
                                    </p:anim>
                                  </p:childTnLst>
                                </p:cTn>
                              </p:par>
                              <p:par>
                                <p:cTn id="44" presetID="2" presetClass="entr" presetSubtype="2" fill="hold" grpId="0" nodeType="withEffect">
                                  <p:stCondLst>
                                    <p:cond delay="1200"/>
                                  </p:stCondLst>
                                  <p:childTnLst>
                                    <p:set>
                                      <p:cBhvr>
                                        <p:cTn id="45" dur="1" fill="hold">
                                          <p:stCondLst>
                                            <p:cond delay="0"/>
                                          </p:stCondLst>
                                        </p:cTn>
                                        <p:tgtEl>
                                          <p:spTgt spid="14"/>
                                        </p:tgtEl>
                                        <p:attrNameLst>
                                          <p:attrName>style.visibility</p:attrName>
                                        </p:attrNameLst>
                                      </p:cBhvr>
                                      <p:to>
                                        <p:strVal val="visible"/>
                                      </p:to>
                                    </p:set>
                                    <p:anim calcmode="lin" valueType="num">
                                      <p:cBhvr additive="base">
                                        <p:cTn id="46" dur="500" fill="hold"/>
                                        <p:tgtEl>
                                          <p:spTgt spid="14"/>
                                        </p:tgtEl>
                                        <p:attrNameLst>
                                          <p:attrName>ppt_x</p:attrName>
                                        </p:attrNameLst>
                                      </p:cBhvr>
                                      <p:tavLst>
                                        <p:tav tm="0">
                                          <p:val>
                                            <p:strVal val="1+#ppt_w/2"/>
                                          </p:val>
                                        </p:tav>
                                        <p:tav tm="100000">
                                          <p:val>
                                            <p:strVal val="#ppt_x"/>
                                          </p:val>
                                        </p:tav>
                                      </p:tavLst>
                                    </p:anim>
                                    <p:anim calcmode="lin" valueType="num">
                                      <p:cBhvr additive="base">
                                        <p:cTn id="47" dur="500" fill="hold"/>
                                        <p:tgtEl>
                                          <p:spTgt spid="14"/>
                                        </p:tgtEl>
                                        <p:attrNameLst>
                                          <p:attrName>ppt_y</p:attrName>
                                        </p:attrNameLst>
                                      </p:cBhvr>
                                      <p:tavLst>
                                        <p:tav tm="0">
                                          <p:val>
                                            <p:strVal val="#ppt_y"/>
                                          </p:val>
                                        </p:tav>
                                        <p:tav tm="100000">
                                          <p:val>
                                            <p:strVal val="#ppt_y"/>
                                          </p:val>
                                        </p:tav>
                                      </p:tavLst>
                                    </p:anim>
                                  </p:childTnLst>
                                </p:cTn>
                              </p:par>
                            </p:childTnLst>
                          </p:cTn>
                        </p:par>
                        <p:par>
                          <p:cTn id="48" fill="hold">
                            <p:stCondLst>
                              <p:cond delay="1700"/>
                            </p:stCondLst>
                            <p:childTnLst>
                              <p:par>
                                <p:cTn id="49" presetID="16" presetClass="entr" presetSubtype="21" fill="hold" grpId="0" nodeType="afterEffect">
                                  <p:stCondLst>
                                    <p:cond delay="0"/>
                                  </p:stCondLst>
                                  <p:childTnLst>
                                    <p:set>
                                      <p:cBhvr>
                                        <p:cTn id="50" dur="1" fill="hold">
                                          <p:stCondLst>
                                            <p:cond delay="0"/>
                                          </p:stCondLst>
                                        </p:cTn>
                                        <p:tgtEl>
                                          <p:spTgt spid="16"/>
                                        </p:tgtEl>
                                        <p:attrNameLst>
                                          <p:attrName>style.visibility</p:attrName>
                                        </p:attrNameLst>
                                      </p:cBhvr>
                                      <p:to>
                                        <p:strVal val="visible"/>
                                      </p:to>
                                    </p:set>
                                    <p:animEffect transition="in" filter="barn(inVertical)">
                                      <p:cBhvr>
                                        <p:cTn id="51" dur="500"/>
                                        <p:tgtEl>
                                          <p:spTgt spid="16"/>
                                        </p:tgtEl>
                                      </p:cBhvr>
                                    </p:animEffect>
                                  </p:childTnLst>
                                </p:cTn>
                              </p:par>
                            </p:childTnLst>
                          </p:cTn>
                        </p:par>
                        <p:par>
                          <p:cTn id="52" fill="hold">
                            <p:stCondLst>
                              <p:cond delay="2200"/>
                            </p:stCondLst>
                            <p:childTnLst>
                              <p:par>
                                <p:cTn id="53" presetID="10" presetClass="entr" presetSubtype="0" fill="hold" grpId="0" nodeType="afterEffect">
                                  <p:stCondLst>
                                    <p:cond delay="0"/>
                                  </p:stCondLst>
                                  <p:childTnLst>
                                    <p:set>
                                      <p:cBhvr>
                                        <p:cTn id="54" dur="1" fill="hold">
                                          <p:stCondLst>
                                            <p:cond delay="0"/>
                                          </p:stCondLst>
                                        </p:cTn>
                                        <p:tgtEl>
                                          <p:spTgt spid="15"/>
                                        </p:tgtEl>
                                        <p:attrNameLst>
                                          <p:attrName>style.visibility</p:attrName>
                                        </p:attrNameLst>
                                      </p:cBhvr>
                                      <p:to>
                                        <p:strVal val="visible"/>
                                      </p:to>
                                    </p:set>
                                    <p:animEffect transition="in" filter="fade">
                                      <p:cBhvr>
                                        <p:cTn id="55"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animBg="1"/>
      <p:bldP spid="7" grpId="0" animBg="1"/>
      <p:bldP spid="9" grpId="0" animBg="1"/>
      <p:bldP spid="10" grpId="0" animBg="1"/>
      <p:bldP spid="11" grpId="0" animBg="1"/>
      <p:bldP spid="12" grpId="0" animBg="1"/>
      <p:bldP spid="13" grpId="0" animBg="1"/>
      <p:bldP spid="14" grpId="0" animBg="1"/>
      <p:bldP spid="15" grpId="0"/>
      <p:bldP spid="16" grpId="0"/>
    </p:bldLst>
  </p:timing>
</p:sld>
</file>

<file path=ppt/slides/slide23.xml><?xml version="1.0" encoding="utf-8"?>
<p:sld xmlns:a="http://schemas.openxmlformats.org/drawingml/2006/main" xmlns:r="http://schemas.openxmlformats.org/officeDocument/2006/relationships" xmlns:p="http://schemas.openxmlformats.org/presentationml/2006/main">
  <p:cSld>
    <p:bg>
      <p:bgPr>
        <a:blipFill dpi="0" rotWithShape="1">
          <a:blip r:embed="rId3"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18" name="矩形 17"/>
          <p:cNvSpPr/>
          <p:nvPr/>
        </p:nvSpPr>
        <p:spPr>
          <a:xfrm>
            <a:off x="0" y="1797235"/>
            <a:ext cx="12190413" cy="3457184"/>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defTabSz="914377" fontAlgn="auto">
              <a:spcBef>
                <a:spcPts val="0"/>
              </a:spcBef>
              <a:spcAft>
                <a:spcPts val="0"/>
              </a:spcAft>
            </a:pPr>
            <a:endParaRPr lang="zh-CN" altLang="en-US" sz="1900" b="0">
              <a:solidFill>
                <a:prstClr val="white"/>
              </a:solidFill>
            </a:endParaRPr>
          </a:p>
        </p:txBody>
      </p:sp>
      <p:sp>
        <p:nvSpPr>
          <p:cNvPr id="19" name="TextBox 18"/>
          <p:cNvSpPr txBox="1"/>
          <p:nvPr/>
        </p:nvSpPr>
        <p:spPr>
          <a:xfrm>
            <a:off x="5135228" y="2277399"/>
            <a:ext cx="3939534" cy="1431157"/>
          </a:xfrm>
          <a:prstGeom prst="rect">
            <a:avLst/>
          </a:prstGeom>
          <a:noFill/>
        </p:spPr>
        <p:txBody>
          <a:bodyPr wrap="none" lIns="121917" tIns="60958" rIns="121917" bIns="60958" rtlCol="0">
            <a:spAutoFit/>
          </a:bodyPr>
          <a:lstStyle/>
          <a:p>
            <a:pPr marL="0" lvl="1" algn="l" defTabSz="914377" fontAlgn="auto">
              <a:spcBef>
                <a:spcPts val="0"/>
              </a:spcBef>
              <a:spcAft>
                <a:spcPts val="0"/>
              </a:spcAft>
            </a:pPr>
            <a:r>
              <a:rPr lang="zh-CN" altLang="en-US" sz="1900" dirty="0">
                <a:solidFill>
                  <a:prstClr val="white"/>
                </a:solidFill>
                <a:latin typeface="微软雅黑" pitchFamily="34" charset="-122"/>
                <a:ea typeface="微软雅黑" pitchFamily="34" charset="-122"/>
              </a:rPr>
              <a:t> </a:t>
            </a:r>
            <a:r>
              <a:rPr lang="zh-CN" altLang="en-US" sz="3700" dirty="0" smtClean="0">
                <a:solidFill>
                  <a:prstClr val="white"/>
                </a:solidFill>
                <a:latin typeface="微软雅黑" pitchFamily="34" charset="-122"/>
                <a:ea typeface="微软雅黑" pitchFamily="34" charset="-122"/>
              </a:rPr>
              <a:t>第四部分</a:t>
            </a:r>
            <a:endParaRPr lang="en-US" altLang="zh-CN" sz="3700" dirty="0">
              <a:solidFill>
                <a:prstClr val="white"/>
              </a:solidFill>
              <a:latin typeface="微软雅黑" pitchFamily="34" charset="-122"/>
              <a:ea typeface="微软雅黑" pitchFamily="34" charset="-122"/>
            </a:endParaRPr>
          </a:p>
          <a:p>
            <a:pPr marL="0" lvl="1" algn="l" defTabSz="914377" fontAlgn="auto">
              <a:spcBef>
                <a:spcPts val="0"/>
              </a:spcBef>
              <a:spcAft>
                <a:spcPts val="0"/>
              </a:spcAft>
            </a:pPr>
            <a:r>
              <a:rPr lang="zh-CN" altLang="en-US" sz="4800" dirty="0" smtClean="0">
                <a:solidFill>
                  <a:prstClr val="white"/>
                </a:solidFill>
                <a:latin typeface="微软雅黑" pitchFamily="34" charset="-122"/>
                <a:ea typeface="微软雅黑" pitchFamily="34" charset="-122"/>
              </a:rPr>
              <a:t>工作不足之处</a:t>
            </a:r>
            <a:endParaRPr lang="en-US" altLang="zh-CN" sz="4800" dirty="0">
              <a:solidFill>
                <a:prstClr val="white"/>
              </a:solidFill>
              <a:latin typeface="微软雅黑" pitchFamily="34" charset="-122"/>
              <a:ea typeface="微软雅黑" pitchFamily="34" charset="-122"/>
            </a:endParaRPr>
          </a:p>
        </p:txBody>
      </p:sp>
      <p:cxnSp>
        <p:nvCxnSpPr>
          <p:cNvPr id="20" name="直接连接符 19"/>
          <p:cNvCxnSpPr/>
          <p:nvPr/>
        </p:nvCxnSpPr>
        <p:spPr>
          <a:xfrm flipV="1">
            <a:off x="4847230" y="2181366"/>
            <a:ext cx="0" cy="2566493"/>
          </a:xfrm>
          <a:prstGeom prst="line">
            <a:avLst/>
          </a:prstGeom>
          <a:ln w="12700">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21" name="文本框 9"/>
          <p:cNvSpPr txBox="1"/>
          <p:nvPr/>
        </p:nvSpPr>
        <p:spPr>
          <a:xfrm>
            <a:off x="5410413" y="4005992"/>
            <a:ext cx="2676905" cy="307847"/>
          </a:xfrm>
          <a:prstGeom prst="rect">
            <a:avLst/>
          </a:prstGeom>
          <a:noFill/>
        </p:spPr>
        <p:txBody>
          <a:bodyPr wrap="square" lIns="0" tIns="0" rIns="0" bIns="0" rtlCol="0">
            <a:spAutoFit/>
          </a:bodyPr>
          <a:lstStyle/>
          <a:p>
            <a:pPr marL="228594" lvl="1" indent="-228594" algn="l" defTabSz="914377" fontAlgn="auto">
              <a:spcBef>
                <a:spcPts val="0"/>
              </a:spcBef>
              <a:spcAft>
                <a:spcPts val="0"/>
              </a:spcAft>
              <a:buFont typeface="Wingdings" pitchFamily="2" charset="2"/>
              <a:buChar char="l"/>
            </a:pPr>
            <a:r>
              <a:rPr lang="zh-CN" altLang="en-US" sz="2000" b="0" dirty="0">
                <a:solidFill>
                  <a:prstClr val="white"/>
                </a:solidFill>
                <a:latin typeface="微软雅黑" pitchFamily="34" charset="-122"/>
                <a:ea typeface="微软雅黑" pitchFamily="34" charset="-122"/>
              </a:rPr>
              <a:t>填加标题</a:t>
            </a:r>
          </a:p>
        </p:txBody>
      </p:sp>
      <p:sp>
        <p:nvSpPr>
          <p:cNvPr id="24" name="文本框 9"/>
          <p:cNvSpPr txBox="1"/>
          <p:nvPr/>
        </p:nvSpPr>
        <p:spPr>
          <a:xfrm>
            <a:off x="5410412" y="4440012"/>
            <a:ext cx="2676905" cy="307847"/>
          </a:xfrm>
          <a:prstGeom prst="rect">
            <a:avLst/>
          </a:prstGeom>
          <a:noFill/>
        </p:spPr>
        <p:txBody>
          <a:bodyPr wrap="square" lIns="0" tIns="0" rIns="0" bIns="0" rtlCol="0">
            <a:spAutoFit/>
          </a:bodyPr>
          <a:lstStyle/>
          <a:p>
            <a:pPr marL="228594" lvl="1" indent="-228594" algn="l" defTabSz="914377" fontAlgn="auto">
              <a:spcBef>
                <a:spcPts val="0"/>
              </a:spcBef>
              <a:spcAft>
                <a:spcPts val="0"/>
              </a:spcAft>
              <a:buFont typeface="Wingdings" pitchFamily="2" charset="2"/>
              <a:buChar char="l"/>
            </a:pPr>
            <a:r>
              <a:rPr lang="zh-CN" altLang="en-US" sz="2000" b="0" dirty="0">
                <a:solidFill>
                  <a:prstClr val="white"/>
                </a:solidFill>
                <a:latin typeface="微软雅黑" pitchFamily="34" charset="-122"/>
                <a:ea typeface="微软雅黑" pitchFamily="34" charset="-122"/>
              </a:rPr>
              <a:t>填加标题</a:t>
            </a:r>
          </a:p>
        </p:txBody>
      </p:sp>
      <p:sp>
        <p:nvSpPr>
          <p:cNvPr id="25" name="文本框 9"/>
          <p:cNvSpPr txBox="1"/>
          <p:nvPr/>
        </p:nvSpPr>
        <p:spPr>
          <a:xfrm>
            <a:off x="7681072" y="4010337"/>
            <a:ext cx="2676905" cy="307847"/>
          </a:xfrm>
          <a:prstGeom prst="rect">
            <a:avLst/>
          </a:prstGeom>
          <a:noFill/>
        </p:spPr>
        <p:txBody>
          <a:bodyPr wrap="square" lIns="0" tIns="0" rIns="0" bIns="0" rtlCol="0">
            <a:spAutoFit/>
          </a:bodyPr>
          <a:lstStyle/>
          <a:p>
            <a:pPr marL="228594" lvl="1" indent="-228594" algn="l" defTabSz="914377" fontAlgn="auto">
              <a:spcBef>
                <a:spcPts val="0"/>
              </a:spcBef>
              <a:spcAft>
                <a:spcPts val="0"/>
              </a:spcAft>
              <a:buFont typeface="Wingdings" pitchFamily="2" charset="2"/>
              <a:buChar char="l"/>
            </a:pPr>
            <a:r>
              <a:rPr lang="zh-CN" altLang="en-US" sz="2000" b="0" dirty="0">
                <a:solidFill>
                  <a:prstClr val="white"/>
                </a:solidFill>
                <a:latin typeface="微软雅黑" pitchFamily="34" charset="-122"/>
                <a:ea typeface="微软雅黑" pitchFamily="34" charset="-122"/>
              </a:rPr>
              <a:t>填加标题</a:t>
            </a:r>
          </a:p>
        </p:txBody>
      </p:sp>
      <p:sp>
        <p:nvSpPr>
          <p:cNvPr id="26" name="文本框 9"/>
          <p:cNvSpPr txBox="1"/>
          <p:nvPr/>
        </p:nvSpPr>
        <p:spPr>
          <a:xfrm>
            <a:off x="7681073" y="4444957"/>
            <a:ext cx="2676905" cy="307847"/>
          </a:xfrm>
          <a:prstGeom prst="rect">
            <a:avLst/>
          </a:prstGeom>
          <a:noFill/>
        </p:spPr>
        <p:txBody>
          <a:bodyPr wrap="square" lIns="0" tIns="0" rIns="0" bIns="0" rtlCol="0">
            <a:spAutoFit/>
          </a:bodyPr>
          <a:lstStyle/>
          <a:p>
            <a:pPr marL="228594" lvl="1" indent="-228594" algn="l" defTabSz="914377" fontAlgn="auto">
              <a:spcBef>
                <a:spcPts val="0"/>
              </a:spcBef>
              <a:spcAft>
                <a:spcPts val="0"/>
              </a:spcAft>
              <a:buFont typeface="Wingdings" pitchFamily="2" charset="2"/>
              <a:buChar char="l"/>
            </a:pPr>
            <a:r>
              <a:rPr lang="zh-CN" altLang="en-US" sz="2000" b="0" dirty="0">
                <a:solidFill>
                  <a:prstClr val="white"/>
                </a:solidFill>
                <a:latin typeface="微软雅黑" pitchFamily="34" charset="-122"/>
                <a:ea typeface="微软雅黑" pitchFamily="34" charset="-122"/>
              </a:rPr>
              <a:t>填加标题</a:t>
            </a:r>
          </a:p>
        </p:txBody>
      </p:sp>
      <p:grpSp>
        <p:nvGrpSpPr>
          <p:cNvPr id="27" name="组合 26"/>
          <p:cNvGrpSpPr/>
          <p:nvPr/>
        </p:nvGrpSpPr>
        <p:grpSpPr>
          <a:xfrm>
            <a:off x="2206774" y="2538174"/>
            <a:ext cx="2114465" cy="2115756"/>
            <a:chOff x="1041891" y="2887277"/>
            <a:chExt cx="1036261" cy="1036518"/>
          </a:xfrm>
        </p:grpSpPr>
        <p:sp>
          <p:nvSpPr>
            <p:cNvPr id="28" name="Oval 53"/>
            <p:cNvSpPr>
              <a:spLocks noChangeArrowheads="1"/>
            </p:cNvSpPr>
            <p:nvPr/>
          </p:nvSpPr>
          <p:spPr bwMode="auto">
            <a:xfrm>
              <a:off x="1041891" y="2887277"/>
              <a:ext cx="1036261" cy="1036518"/>
            </a:xfrm>
            <a:prstGeom prst="ellipse">
              <a:avLst/>
            </a:prstGeom>
            <a:solidFill>
              <a:schemeClr val="bg1"/>
            </a:solidFill>
            <a:ln w="88900">
              <a:gradFill flip="none" rotWithShape="1">
                <a:gsLst>
                  <a:gs pos="0">
                    <a:srgbClr val="FFFFFF"/>
                  </a:gs>
                  <a:gs pos="100000">
                    <a:srgbClr val="D9D9DA"/>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defTabSz="1219170" fontAlgn="auto">
                <a:spcBef>
                  <a:spcPts val="0"/>
                </a:spcBef>
                <a:spcAft>
                  <a:spcPts val="0"/>
                </a:spcAft>
                <a:defRPr/>
              </a:pPr>
              <a:endParaRPr lang="zh-CN" altLang="en-US" sz="5900" b="0">
                <a:solidFill>
                  <a:prstClr val="white"/>
                </a:solidFill>
                <a:latin typeface="微软雅黑" panose="020B0503020204020204" pitchFamily="34" charset="-122"/>
                <a:ea typeface="微软雅黑" panose="020B0503020204020204" pitchFamily="34" charset="-122"/>
              </a:endParaRPr>
            </a:p>
          </p:txBody>
        </p:sp>
        <p:sp>
          <p:nvSpPr>
            <p:cNvPr id="29" name="Text Box 58"/>
            <p:cNvSpPr txBox="1">
              <a:spLocks noChangeArrowheads="1"/>
            </p:cNvSpPr>
            <p:nvPr/>
          </p:nvSpPr>
          <p:spPr bwMode="auto">
            <a:xfrm>
              <a:off x="1159958" y="3077737"/>
              <a:ext cx="782803" cy="6973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68580" tIns="34290" rIns="68580" bIns="34290">
              <a:spAutoFit/>
            </a:bodyPr>
            <a:lstStyle/>
            <a:p>
              <a:pPr defTabSz="1219170" fontAlgn="auto">
                <a:spcBef>
                  <a:spcPts val="0"/>
                </a:spcBef>
                <a:spcAft>
                  <a:spcPts val="0"/>
                </a:spcAft>
              </a:pPr>
              <a:r>
                <a:rPr lang="en-US" altLang="zh-CN" sz="8800" b="0" dirty="0" smtClean="0">
                  <a:solidFill>
                    <a:srgbClr val="C00000"/>
                  </a:solidFill>
                  <a:latin typeface="Impact" panose="020B0806030902050204" pitchFamily="34" charset="0"/>
                  <a:ea typeface="微软雅黑" panose="020B0503020204020204" pitchFamily="34" charset="-122"/>
                </a:rPr>
                <a:t>04</a:t>
              </a:r>
              <a:endParaRPr lang="en-US" altLang="zh-CN" sz="8800" b="0" dirty="0">
                <a:solidFill>
                  <a:srgbClr val="C00000"/>
                </a:solidFill>
                <a:latin typeface="Impact" panose="020B0806030902050204" pitchFamily="34" charset="0"/>
                <a:ea typeface="微软雅黑" panose="020B0503020204020204" pitchFamily="34" charset="-122"/>
              </a:endParaRPr>
            </a:p>
          </p:txBody>
        </p:sp>
      </p:grpSp>
      <p:grpSp>
        <p:nvGrpSpPr>
          <p:cNvPr id="13" name="组合 12"/>
          <p:cNvGrpSpPr/>
          <p:nvPr/>
        </p:nvGrpSpPr>
        <p:grpSpPr>
          <a:xfrm>
            <a:off x="4799150" y="1053530"/>
            <a:ext cx="552616" cy="552816"/>
            <a:chOff x="3543574" y="4265651"/>
            <a:chExt cx="414516" cy="414516"/>
          </a:xfrm>
        </p:grpSpPr>
        <p:sp>
          <p:nvSpPr>
            <p:cNvPr id="15" name="椭圆 14"/>
            <p:cNvSpPr/>
            <p:nvPr/>
          </p:nvSpPr>
          <p:spPr>
            <a:xfrm>
              <a:off x="3543574" y="4265651"/>
              <a:ext cx="414516" cy="414516"/>
            </a:xfrm>
            <a:prstGeom prst="ellipse">
              <a:avLst/>
            </a:prstGeom>
            <a:solidFill>
              <a:srgbClr val="C00000"/>
            </a:solidFill>
            <a:ln w="25400">
              <a:gradFill flip="none" rotWithShape="1">
                <a:gsLst>
                  <a:gs pos="0">
                    <a:schemeClr val="bg1">
                      <a:lumMod val="75000"/>
                    </a:schemeClr>
                  </a:gs>
                  <a:gs pos="100000">
                    <a:schemeClr val="bg1"/>
                  </a:gs>
                </a:gsLst>
                <a:lin ang="2700000" scaled="1"/>
                <a:tileRect/>
              </a:gradFill>
            </a:ln>
            <a:effectLst>
              <a:innerShdw blurRad="127000" dist="25400" dir="13500000">
                <a:srgbClr val="000000">
                  <a:alpha val="43137"/>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1219170" fontAlgn="auto">
                <a:spcBef>
                  <a:spcPts val="0"/>
                </a:spcBef>
                <a:spcAft>
                  <a:spcPts val="0"/>
                </a:spcAft>
                <a:defRPr/>
              </a:pPr>
              <a:endParaRPr lang="zh-CN" altLang="en-US" sz="2400" b="0">
                <a:solidFill>
                  <a:srgbClr val="FFFFFF"/>
                </a:solidFill>
                <a:latin typeface="Calibri"/>
                <a:ea typeface="宋体" panose="02010600030101010101" pitchFamily="2" charset="-122"/>
              </a:endParaRPr>
            </a:p>
          </p:txBody>
        </p:sp>
        <p:grpSp>
          <p:nvGrpSpPr>
            <p:cNvPr id="16" name="组合 15"/>
            <p:cNvGrpSpPr/>
            <p:nvPr/>
          </p:nvGrpSpPr>
          <p:grpSpPr>
            <a:xfrm>
              <a:off x="3629640" y="4325788"/>
              <a:ext cx="259976" cy="261734"/>
              <a:chOff x="5042691" y="2273922"/>
              <a:chExt cx="702937" cy="707690"/>
            </a:xfrm>
            <a:solidFill>
              <a:schemeClr val="bg1"/>
            </a:solidFill>
          </p:grpSpPr>
          <p:sp>
            <p:nvSpPr>
              <p:cNvPr id="17" name="Freeform 12"/>
              <p:cNvSpPr>
                <a:spLocks/>
              </p:cNvSpPr>
              <p:nvPr/>
            </p:nvSpPr>
            <p:spPr bwMode="auto">
              <a:xfrm>
                <a:off x="5284806" y="2789968"/>
                <a:ext cx="460822" cy="191644"/>
              </a:xfrm>
              <a:custGeom>
                <a:avLst/>
                <a:gdLst>
                  <a:gd name="T0" fmla="*/ 25 w 533"/>
                  <a:gd name="T1" fmla="*/ 165 h 222"/>
                  <a:gd name="T2" fmla="*/ 158 w 533"/>
                  <a:gd name="T3" fmla="*/ 165 h 222"/>
                  <a:gd name="T4" fmla="*/ 158 w 533"/>
                  <a:gd name="T5" fmla="*/ 108 h 222"/>
                  <a:gd name="T6" fmla="*/ 184 w 533"/>
                  <a:gd name="T7" fmla="*/ 83 h 222"/>
                  <a:gd name="T8" fmla="*/ 317 w 533"/>
                  <a:gd name="T9" fmla="*/ 83 h 222"/>
                  <a:gd name="T10" fmla="*/ 317 w 533"/>
                  <a:gd name="T11" fmla="*/ 25 h 222"/>
                  <a:gd name="T12" fmla="*/ 343 w 533"/>
                  <a:gd name="T13" fmla="*/ 0 h 222"/>
                  <a:gd name="T14" fmla="*/ 533 w 533"/>
                  <a:gd name="T15" fmla="*/ 0 h 222"/>
                  <a:gd name="T16" fmla="*/ 533 w 533"/>
                  <a:gd name="T17" fmla="*/ 32 h 222"/>
                  <a:gd name="T18" fmla="*/ 508 w 533"/>
                  <a:gd name="T19" fmla="*/ 57 h 222"/>
                  <a:gd name="T20" fmla="*/ 375 w 533"/>
                  <a:gd name="T21" fmla="*/ 57 h 222"/>
                  <a:gd name="T22" fmla="*/ 375 w 533"/>
                  <a:gd name="T23" fmla="*/ 114 h 222"/>
                  <a:gd name="T24" fmla="*/ 349 w 533"/>
                  <a:gd name="T25" fmla="*/ 140 h 222"/>
                  <a:gd name="T26" fmla="*/ 216 w 533"/>
                  <a:gd name="T27" fmla="*/ 140 h 222"/>
                  <a:gd name="T28" fmla="*/ 216 w 533"/>
                  <a:gd name="T29" fmla="*/ 197 h 222"/>
                  <a:gd name="T30" fmla="*/ 190 w 533"/>
                  <a:gd name="T31" fmla="*/ 222 h 222"/>
                  <a:gd name="T32" fmla="*/ 0 w 533"/>
                  <a:gd name="T33" fmla="*/ 222 h 222"/>
                  <a:gd name="T34" fmla="*/ 0 w 533"/>
                  <a:gd name="T35" fmla="*/ 191 h 222"/>
                  <a:gd name="T36" fmla="*/ 25 w 533"/>
                  <a:gd name="T37" fmla="*/ 165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33" h="222">
                    <a:moveTo>
                      <a:pt x="25" y="165"/>
                    </a:moveTo>
                    <a:cubicBezTo>
                      <a:pt x="158" y="165"/>
                      <a:pt x="158" y="165"/>
                      <a:pt x="158" y="165"/>
                    </a:cubicBezTo>
                    <a:cubicBezTo>
                      <a:pt x="158" y="108"/>
                      <a:pt x="158" y="108"/>
                      <a:pt x="158" y="108"/>
                    </a:cubicBezTo>
                    <a:cubicBezTo>
                      <a:pt x="158" y="94"/>
                      <a:pt x="170" y="83"/>
                      <a:pt x="184" y="83"/>
                    </a:cubicBezTo>
                    <a:cubicBezTo>
                      <a:pt x="317" y="83"/>
                      <a:pt x="317" y="83"/>
                      <a:pt x="317" y="83"/>
                    </a:cubicBezTo>
                    <a:cubicBezTo>
                      <a:pt x="317" y="25"/>
                      <a:pt x="317" y="25"/>
                      <a:pt x="317" y="25"/>
                    </a:cubicBezTo>
                    <a:cubicBezTo>
                      <a:pt x="317" y="11"/>
                      <a:pt x="329" y="0"/>
                      <a:pt x="343" y="0"/>
                    </a:cubicBezTo>
                    <a:cubicBezTo>
                      <a:pt x="533" y="0"/>
                      <a:pt x="533" y="0"/>
                      <a:pt x="533" y="0"/>
                    </a:cubicBezTo>
                    <a:cubicBezTo>
                      <a:pt x="533" y="32"/>
                      <a:pt x="533" y="32"/>
                      <a:pt x="533" y="32"/>
                    </a:cubicBezTo>
                    <a:cubicBezTo>
                      <a:pt x="533" y="46"/>
                      <a:pt x="522" y="57"/>
                      <a:pt x="508" y="57"/>
                    </a:cubicBezTo>
                    <a:cubicBezTo>
                      <a:pt x="375" y="57"/>
                      <a:pt x="375" y="57"/>
                      <a:pt x="375" y="57"/>
                    </a:cubicBezTo>
                    <a:cubicBezTo>
                      <a:pt x="375" y="114"/>
                      <a:pt x="375" y="114"/>
                      <a:pt x="375" y="114"/>
                    </a:cubicBezTo>
                    <a:cubicBezTo>
                      <a:pt x="375" y="128"/>
                      <a:pt x="363" y="140"/>
                      <a:pt x="349" y="140"/>
                    </a:cubicBezTo>
                    <a:cubicBezTo>
                      <a:pt x="216" y="140"/>
                      <a:pt x="216" y="140"/>
                      <a:pt x="216" y="140"/>
                    </a:cubicBezTo>
                    <a:cubicBezTo>
                      <a:pt x="216" y="197"/>
                      <a:pt x="216" y="197"/>
                      <a:pt x="216" y="197"/>
                    </a:cubicBezTo>
                    <a:cubicBezTo>
                      <a:pt x="216" y="211"/>
                      <a:pt x="204" y="222"/>
                      <a:pt x="190" y="222"/>
                    </a:cubicBezTo>
                    <a:cubicBezTo>
                      <a:pt x="0" y="222"/>
                      <a:pt x="0" y="222"/>
                      <a:pt x="0" y="222"/>
                    </a:cubicBezTo>
                    <a:cubicBezTo>
                      <a:pt x="0" y="191"/>
                      <a:pt x="0" y="191"/>
                      <a:pt x="0" y="191"/>
                    </a:cubicBezTo>
                    <a:cubicBezTo>
                      <a:pt x="0" y="177"/>
                      <a:pt x="11" y="165"/>
                      <a:pt x="25" y="16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l" defTabSz="1219170" fontAlgn="auto">
                  <a:spcBef>
                    <a:spcPts val="0"/>
                  </a:spcBef>
                  <a:spcAft>
                    <a:spcPts val="0"/>
                  </a:spcAft>
                </a:pPr>
                <a:endParaRPr lang="zh-CN" altLang="en-US" sz="2400" b="0">
                  <a:solidFill>
                    <a:prstClr val="white"/>
                  </a:solidFill>
                  <a:latin typeface="Agency FB"/>
                </a:endParaRPr>
              </a:p>
            </p:txBody>
          </p:sp>
          <p:sp>
            <p:nvSpPr>
              <p:cNvPr id="22" name="Freeform 13"/>
              <p:cNvSpPr>
                <a:spLocks noEditPoints="1"/>
              </p:cNvSpPr>
              <p:nvPr/>
            </p:nvSpPr>
            <p:spPr bwMode="auto">
              <a:xfrm>
                <a:off x="5042691" y="2273922"/>
                <a:ext cx="529215" cy="655759"/>
              </a:xfrm>
              <a:custGeom>
                <a:avLst/>
                <a:gdLst>
                  <a:gd name="T0" fmla="*/ 28 w 612"/>
                  <a:gd name="T1" fmla="*/ 504 h 759"/>
                  <a:gd name="T2" fmla="*/ 148 w 612"/>
                  <a:gd name="T3" fmla="*/ 514 h 759"/>
                  <a:gd name="T4" fmla="*/ 179 w 612"/>
                  <a:gd name="T5" fmla="*/ 488 h 759"/>
                  <a:gd name="T6" fmla="*/ 184 w 612"/>
                  <a:gd name="T7" fmla="*/ 423 h 759"/>
                  <a:gd name="T8" fmla="*/ 158 w 612"/>
                  <a:gd name="T9" fmla="*/ 392 h 759"/>
                  <a:gd name="T10" fmla="*/ 38 w 612"/>
                  <a:gd name="T11" fmla="*/ 381 h 759"/>
                  <a:gd name="T12" fmla="*/ 7 w 612"/>
                  <a:gd name="T13" fmla="*/ 407 h 759"/>
                  <a:gd name="T14" fmla="*/ 2 w 612"/>
                  <a:gd name="T15" fmla="*/ 473 h 759"/>
                  <a:gd name="T16" fmla="*/ 28 w 612"/>
                  <a:gd name="T17" fmla="*/ 504 h 759"/>
                  <a:gd name="T18" fmla="*/ 157 w 612"/>
                  <a:gd name="T19" fmla="*/ 669 h 759"/>
                  <a:gd name="T20" fmla="*/ 254 w 612"/>
                  <a:gd name="T21" fmla="*/ 487 h 759"/>
                  <a:gd name="T22" fmla="*/ 334 w 612"/>
                  <a:gd name="T23" fmla="*/ 512 h 759"/>
                  <a:gd name="T24" fmla="*/ 342 w 612"/>
                  <a:gd name="T25" fmla="*/ 515 h 759"/>
                  <a:gd name="T26" fmla="*/ 216 w 612"/>
                  <a:gd name="T27" fmla="*/ 722 h 759"/>
                  <a:gd name="T28" fmla="*/ 157 w 612"/>
                  <a:gd name="T29" fmla="*/ 669 h 759"/>
                  <a:gd name="T30" fmla="*/ 379 w 612"/>
                  <a:gd name="T31" fmla="*/ 7 h 759"/>
                  <a:gd name="T32" fmla="*/ 426 w 612"/>
                  <a:gd name="T33" fmla="*/ 84 h 759"/>
                  <a:gd name="T34" fmla="*/ 349 w 612"/>
                  <a:gd name="T35" fmla="*/ 150 h 759"/>
                  <a:gd name="T36" fmla="*/ 304 w 612"/>
                  <a:gd name="T37" fmla="*/ 59 h 759"/>
                  <a:gd name="T38" fmla="*/ 379 w 612"/>
                  <a:gd name="T39" fmla="*/ 7 h 759"/>
                  <a:gd name="T40" fmla="*/ 371 w 612"/>
                  <a:gd name="T41" fmla="*/ 183 h 759"/>
                  <a:gd name="T42" fmla="*/ 403 w 612"/>
                  <a:gd name="T43" fmla="*/ 199 h 759"/>
                  <a:gd name="T44" fmla="*/ 574 w 612"/>
                  <a:gd name="T45" fmla="*/ 278 h 759"/>
                  <a:gd name="T46" fmla="*/ 579 w 612"/>
                  <a:gd name="T47" fmla="*/ 341 h 759"/>
                  <a:gd name="T48" fmla="*/ 398 w 612"/>
                  <a:gd name="T49" fmla="*/ 296 h 759"/>
                  <a:gd name="T50" fmla="*/ 381 w 612"/>
                  <a:gd name="T51" fmla="*/ 385 h 759"/>
                  <a:gd name="T52" fmla="*/ 390 w 612"/>
                  <a:gd name="T53" fmla="*/ 402 h 759"/>
                  <a:gd name="T54" fmla="*/ 561 w 612"/>
                  <a:gd name="T55" fmla="*/ 593 h 759"/>
                  <a:gd name="T56" fmla="*/ 489 w 612"/>
                  <a:gd name="T57" fmla="*/ 626 h 759"/>
                  <a:gd name="T58" fmla="*/ 233 w 612"/>
                  <a:gd name="T59" fmla="*/ 447 h 759"/>
                  <a:gd name="T60" fmla="*/ 203 w 612"/>
                  <a:gd name="T61" fmla="*/ 392 h 759"/>
                  <a:gd name="T62" fmla="*/ 231 w 612"/>
                  <a:gd name="T63" fmla="*/ 239 h 759"/>
                  <a:gd name="T64" fmla="*/ 157 w 612"/>
                  <a:gd name="T65" fmla="*/ 344 h 759"/>
                  <a:gd name="T66" fmla="*/ 95 w 612"/>
                  <a:gd name="T67" fmla="*/ 332 h 759"/>
                  <a:gd name="T68" fmla="*/ 247 w 612"/>
                  <a:gd name="T69" fmla="*/ 155 h 759"/>
                  <a:gd name="T70" fmla="*/ 313 w 612"/>
                  <a:gd name="T71" fmla="*/ 163 h 759"/>
                  <a:gd name="T72" fmla="*/ 349 w 612"/>
                  <a:gd name="T73" fmla="*/ 227 h 759"/>
                  <a:gd name="T74" fmla="*/ 371 w 612"/>
                  <a:gd name="T75" fmla="*/ 183 h 7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612" h="759">
                    <a:moveTo>
                      <a:pt x="28" y="504"/>
                    </a:moveTo>
                    <a:cubicBezTo>
                      <a:pt x="148" y="514"/>
                      <a:pt x="148" y="514"/>
                      <a:pt x="148" y="514"/>
                    </a:cubicBezTo>
                    <a:cubicBezTo>
                      <a:pt x="164" y="516"/>
                      <a:pt x="177" y="504"/>
                      <a:pt x="179" y="488"/>
                    </a:cubicBezTo>
                    <a:cubicBezTo>
                      <a:pt x="184" y="423"/>
                      <a:pt x="184" y="423"/>
                      <a:pt x="184" y="423"/>
                    </a:cubicBezTo>
                    <a:cubicBezTo>
                      <a:pt x="186" y="407"/>
                      <a:pt x="174" y="393"/>
                      <a:pt x="158" y="392"/>
                    </a:cubicBezTo>
                    <a:cubicBezTo>
                      <a:pt x="38" y="381"/>
                      <a:pt x="38" y="381"/>
                      <a:pt x="38" y="381"/>
                    </a:cubicBezTo>
                    <a:cubicBezTo>
                      <a:pt x="23" y="380"/>
                      <a:pt x="9" y="392"/>
                      <a:pt x="7" y="407"/>
                    </a:cubicBezTo>
                    <a:cubicBezTo>
                      <a:pt x="2" y="473"/>
                      <a:pt x="2" y="473"/>
                      <a:pt x="2" y="473"/>
                    </a:cubicBezTo>
                    <a:cubicBezTo>
                      <a:pt x="0" y="489"/>
                      <a:pt x="12" y="503"/>
                      <a:pt x="28" y="504"/>
                    </a:cubicBezTo>
                    <a:close/>
                    <a:moveTo>
                      <a:pt x="157" y="669"/>
                    </a:moveTo>
                    <a:cubicBezTo>
                      <a:pt x="220" y="595"/>
                      <a:pt x="230" y="592"/>
                      <a:pt x="254" y="487"/>
                    </a:cubicBezTo>
                    <a:cubicBezTo>
                      <a:pt x="280" y="496"/>
                      <a:pt x="307" y="504"/>
                      <a:pt x="334" y="512"/>
                    </a:cubicBezTo>
                    <a:cubicBezTo>
                      <a:pt x="337" y="513"/>
                      <a:pt x="339" y="514"/>
                      <a:pt x="342" y="515"/>
                    </a:cubicBezTo>
                    <a:cubicBezTo>
                      <a:pt x="303" y="633"/>
                      <a:pt x="296" y="637"/>
                      <a:pt x="216" y="722"/>
                    </a:cubicBezTo>
                    <a:cubicBezTo>
                      <a:pt x="180" y="759"/>
                      <a:pt x="122" y="709"/>
                      <a:pt x="157" y="669"/>
                    </a:cubicBezTo>
                    <a:close/>
                    <a:moveTo>
                      <a:pt x="379" y="7"/>
                    </a:moveTo>
                    <a:cubicBezTo>
                      <a:pt x="413" y="15"/>
                      <a:pt x="434" y="49"/>
                      <a:pt x="426" y="84"/>
                    </a:cubicBezTo>
                    <a:cubicBezTo>
                      <a:pt x="419" y="120"/>
                      <a:pt x="383" y="157"/>
                      <a:pt x="349" y="150"/>
                    </a:cubicBezTo>
                    <a:cubicBezTo>
                      <a:pt x="315" y="143"/>
                      <a:pt x="297" y="94"/>
                      <a:pt x="304" y="59"/>
                    </a:cubicBezTo>
                    <a:cubicBezTo>
                      <a:pt x="312" y="23"/>
                      <a:pt x="345" y="0"/>
                      <a:pt x="379" y="7"/>
                    </a:cubicBezTo>
                    <a:close/>
                    <a:moveTo>
                      <a:pt x="371" y="183"/>
                    </a:moveTo>
                    <a:cubicBezTo>
                      <a:pt x="378" y="185"/>
                      <a:pt x="393" y="190"/>
                      <a:pt x="403" y="199"/>
                    </a:cubicBezTo>
                    <a:cubicBezTo>
                      <a:pt x="494" y="286"/>
                      <a:pt x="474" y="282"/>
                      <a:pt x="574" y="278"/>
                    </a:cubicBezTo>
                    <a:cubicBezTo>
                      <a:pt x="612" y="277"/>
                      <a:pt x="611" y="338"/>
                      <a:pt x="579" y="341"/>
                    </a:cubicBezTo>
                    <a:cubicBezTo>
                      <a:pt x="477" y="350"/>
                      <a:pt x="470" y="358"/>
                      <a:pt x="398" y="296"/>
                    </a:cubicBezTo>
                    <a:cubicBezTo>
                      <a:pt x="381" y="385"/>
                      <a:pt x="381" y="385"/>
                      <a:pt x="381" y="385"/>
                    </a:cubicBezTo>
                    <a:cubicBezTo>
                      <a:pt x="380" y="392"/>
                      <a:pt x="383" y="399"/>
                      <a:pt x="390" y="402"/>
                    </a:cubicBezTo>
                    <a:cubicBezTo>
                      <a:pt x="494" y="448"/>
                      <a:pt x="515" y="448"/>
                      <a:pt x="561" y="593"/>
                    </a:cubicBezTo>
                    <a:cubicBezTo>
                      <a:pt x="578" y="638"/>
                      <a:pt x="510" y="668"/>
                      <a:pt x="489" y="626"/>
                    </a:cubicBezTo>
                    <a:cubicBezTo>
                      <a:pt x="417" y="484"/>
                      <a:pt x="405" y="506"/>
                      <a:pt x="233" y="447"/>
                    </a:cubicBezTo>
                    <a:cubicBezTo>
                      <a:pt x="211" y="435"/>
                      <a:pt x="203" y="416"/>
                      <a:pt x="203" y="392"/>
                    </a:cubicBezTo>
                    <a:cubicBezTo>
                      <a:pt x="231" y="239"/>
                      <a:pt x="231" y="239"/>
                      <a:pt x="231" y="239"/>
                    </a:cubicBezTo>
                    <a:cubicBezTo>
                      <a:pt x="164" y="260"/>
                      <a:pt x="171" y="259"/>
                      <a:pt x="157" y="344"/>
                    </a:cubicBezTo>
                    <a:cubicBezTo>
                      <a:pt x="151" y="376"/>
                      <a:pt x="91" y="372"/>
                      <a:pt x="95" y="332"/>
                    </a:cubicBezTo>
                    <a:cubicBezTo>
                      <a:pt x="107" y="207"/>
                      <a:pt x="126" y="199"/>
                      <a:pt x="247" y="155"/>
                    </a:cubicBezTo>
                    <a:cubicBezTo>
                      <a:pt x="264" y="149"/>
                      <a:pt x="304" y="160"/>
                      <a:pt x="313" y="163"/>
                    </a:cubicBezTo>
                    <a:cubicBezTo>
                      <a:pt x="349" y="227"/>
                      <a:pt x="349" y="227"/>
                      <a:pt x="349" y="227"/>
                    </a:cubicBezTo>
                    <a:cubicBezTo>
                      <a:pt x="371" y="183"/>
                      <a:pt x="371" y="183"/>
                      <a:pt x="371" y="18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l" defTabSz="1219170" fontAlgn="auto">
                  <a:spcBef>
                    <a:spcPts val="0"/>
                  </a:spcBef>
                  <a:spcAft>
                    <a:spcPts val="0"/>
                  </a:spcAft>
                </a:pPr>
                <a:endParaRPr lang="zh-CN" altLang="en-US" sz="2400" b="0">
                  <a:solidFill>
                    <a:prstClr val="white"/>
                  </a:solidFill>
                  <a:latin typeface="Agency FB"/>
                </a:endParaRPr>
              </a:p>
            </p:txBody>
          </p:sp>
        </p:grpSp>
      </p:grpSp>
      <p:grpSp>
        <p:nvGrpSpPr>
          <p:cNvPr id="23" name="组合 22"/>
          <p:cNvGrpSpPr/>
          <p:nvPr/>
        </p:nvGrpSpPr>
        <p:grpSpPr>
          <a:xfrm>
            <a:off x="5543789" y="1053530"/>
            <a:ext cx="552616" cy="552816"/>
            <a:chOff x="4102125" y="4265651"/>
            <a:chExt cx="414516" cy="414516"/>
          </a:xfrm>
        </p:grpSpPr>
        <p:sp>
          <p:nvSpPr>
            <p:cNvPr id="30" name="椭圆 29"/>
            <p:cNvSpPr/>
            <p:nvPr/>
          </p:nvSpPr>
          <p:spPr>
            <a:xfrm>
              <a:off x="4102125" y="4265651"/>
              <a:ext cx="414516" cy="414516"/>
            </a:xfrm>
            <a:prstGeom prst="ellipse">
              <a:avLst/>
            </a:prstGeom>
            <a:solidFill>
              <a:srgbClr val="C00000"/>
            </a:solidFill>
            <a:ln w="25400">
              <a:gradFill flip="none" rotWithShape="1">
                <a:gsLst>
                  <a:gs pos="0">
                    <a:schemeClr val="bg1">
                      <a:lumMod val="75000"/>
                    </a:schemeClr>
                  </a:gs>
                  <a:gs pos="100000">
                    <a:schemeClr val="bg1"/>
                  </a:gs>
                </a:gsLst>
                <a:lin ang="2700000" scaled="1"/>
                <a:tileRect/>
              </a:gradFill>
            </a:ln>
            <a:effectLst>
              <a:innerShdw blurRad="127000" dist="25400" dir="13500000">
                <a:srgbClr val="000000">
                  <a:alpha val="43137"/>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1219170" fontAlgn="auto">
                <a:spcBef>
                  <a:spcPts val="0"/>
                </a:spcBef>
                <a:spcAft>
                  <a:spcPts val="0"/>
                </a:spcAft>
                <a:defRPr/>
              </a:pPr>
              <a:endParaRPr lang="zh-CN" altLang="en-US" sz="2400" b="0">
                <a:solidFill>
                  <a:srgbClr val="FFFFFF"/>
                </a:solidFill>
                <a:latin typeface="Calibri"/>
                <a:ea typeface="宋体" panose="02010600030101010101" pitchFamily="2" charset="-122"/>
              </a:endParaRPr>
            </a:p>
          </p:txBody>
        </p:sp>
        <p:grpSp>
          <p:nvGrpSpPr>
            <p:cNvPr id="31" name="组合 30"/>
            <p:cNvGrpSpPr/>
            <p:nvPr/>
          </p:nvGrpSpPr>
          <p:grpSpPr>
            <a:xfrm>
              <a:off x="4199233" y="4358783"/>
              <a:ext cx="238761" cy="198211"/>
              <a:chOff x="3132963" y="3140191"/>
              <a:chExt cx="645573" cy="535933"/>
            </a:xfrm>
            <a:solidFill>
              <a:schemeClr val="bg1"/>
            </a:solidFill>
          </p:grpSpPr>
          <p:sp>
            <p:nvSpPr>
              <p:cNvPr id="32" name="Freeform 226"/>
              <p:cNvSpPr>
                <a:spLocks/>
              </p:cNvSpPr>
              <p:nvPr/>
            </p:nvSpPr>
            <p:spPr bwMode="auto">
              <a:xfrm>
                <a:off x="3421629" y="3217854"/>
                <a:ext cx="356907" cy="392027"/>
              </a:xfrm>
              <a:custGeom>
                <a:avLst/>
                <a:gdLst>
                  <a:gd name="T0" fmla="*/ 0 w 529"/>
                  <a:gd name="T1" fmla="*/ 0 h 581"/>
                  <a:gd name="T2" fmla="*/ 2 w 529"/>
                  <a:gd name="T3" fmla="*/ 11 h 581"/>
                  <a:gd name="T4" fmla="*/ 25 w 529"/>
                  <a:gd name="T5" fmla="*/ 56 h 581"/>
                  <a:gd name="T6" fmla="*/ 473 w 529"/>
                  <a:gd name="T7" fmla="*/ 56 h 581"/>
                  <a:gd name="T8" fmla="*/ 473 w 529"/>
                  <a:gd name="T9" fmla="*/ 525 h 581"/>
                  <a:gd name="T10" fmla="*/ 127 w 529"/>
                  <a:gd name="T11" fmla="*/ 525 h 581"/>
                  <a:gd name="T12" fmla="*/ 127 w 529"/>
                  <a:gd name="T13" fmla="*/ 581 h 581"/>
                  <a:gd name="T14" fmla="*/ 529 w 529"/>
                  <a:gd name="T15" fmla="*/ 581 h 581"/>
                  <a:gd name="T16" fmla="*/ 529 w 529"/>
                  <a:gd name="T17" fmla="*/ 0 h 581"/>
                  <a:gd name="T18" fmla="*/ 0 w 529"/>
                  <a:gd name="T19" fmla="*/ 0 h 5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29" h="581">
                    <a:moveTo>
                      <a:pt x="0" y="0"/>
                    </a:moveTo>
                    <a:cubicBezTo>
                      <a:pt x="1" y="4"/>
                      <a:pt x="2" y="7"/>
                      <a:pt x="2" y="11"/>
                    </a:cubicBezTo>
                    <a:cubicBezTo>
                      <a:pt x="14" y="22"/>
                      <a:pt x="22" y="38"/>
                      <a:pt x="25" y="56"/>
                    </a:cubicBezTo>
                    <a:cubicBezTo>
                      <a:pt x="473" y="56"/>
                      <a:pt x="473" y="56"/>
                      <a:pt x="473" y="56"/>
                    </a:cubicBezTo>
                    <a:cubicBezTo>
                      <a:pt x="473" y="525"/>
                      <a:pt x="473" y="525"/>
                      <a:pt x="473" y="525"/>
                    </a:cubicBezTo>
                    <a:cubicBezTo>
                      <a:pt x="127" y="525"/>
                      <a:pt x="127" y="525"/>
                      <a:pt x="127" y="525"/>
                    </a:cubicBezTo>
                    <a:cubicBezTo>
                      <a:pt x="127" y="581"/>
                      <a:pt x="127" y="581"/>
                      <a:pt x="127" y="581"/>
                    </a:cubicBezTo>
                    <a:cubicBezTo>
                      <a:pt x="529" y="581"/>
                      <a:pt x="529" y="581"/>
                      <a:pt x="529" y="581"/>
                    </a:cubicBezTo>
                    <a:cubicBezTo>
                      <a:pt x="529" y="0"/>
                      <a:pt x="529" y="0"/>
                      <a:pt x="529"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l" defTabSz="1219170" fontAlgn="auto">
                  <a:spcBef>
                    <a:spcPts val="0"/>
                  </a:spcBef>
                  <a:spcAft>
                    <a:spcPts val="0"/>
                  </a:spcAft>
                </a:pPr>
                <a:endParaRPr lang="zh-CN" altLang="en-US" sz="2400" b="0">
                  <a:solidFill>
                    <a:prstClr val="white"/>
                  </a:solidFill>
                  <a:latin typeface="Agency FB"/>
                </a:endParaRPr>
              </a:p>
            </p:txBody>
          </p:sp>
          <p:sp>
            <p:nvSpPr>
              <p:cNvPr id="33" name="Freeform 227"/>
              <p:cNvSpPr>
                <a:spLocks/>
              </p:cNvSpPr>
              <p:nvPr/>
            </p:nvSpPr>
            <p:spPr bwMode="auto">
              <a:xfrm>
                <a:off x="3198348" y="3140191"/>
                <a:ext cx="224709" cy="247551"/>
              </a:xfrm>
              <a:custGeom>
                <a:avLst/>
                <a:gdLst>
                  <a:gd name="T0" fmla="*/ 45 w 333"/>
                  <a:gd name="T1" fmla="*/ 243 h 367"/>
                  <a:gd name="T2" fmla="*/ 170 w 333"/>
                  <a:gd name="T3" fmla="*/ 367 h 367"/>
                  <a:gd name="T4" fmla="*/ 289 w 333"/>
                  <a:gd name="T5" fmla="*/ 243 h 367"/>
                  <a:gd name="T6" fmla="*/ 326 w 333"/>
                  <a:gd name="T7" fmla="*/ 203 h 367"/>
                  <a:gd name="T8" fmla="*/ 306 w 333"/>
                  <a:gd name="T9" fmla="*/ 142 h 367"/>
                  <a:gd name="T10" fmla="*/ 166 w 333"/>
                  <a:gd name="T11" fmla="*/ 0 h 367"/>
                  <a:gd name="T12" fmla="*/ 26 w 333"/>
                  <a:gd name="T13" fmla="*/ 142 h 367"/>
                  <a:gd name="T14" fmla="*/ 7 w 333"/>
                  <a:gd name="T15" fmla="*/ 203 h 367"/>
                  <a:gd name="T16" fmla="*/ 45 w 333"/>
                  <a:gd name="T17" fmla="*/ 243 h 3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3" h="367">
                    <a:moveTo>
                      <a:pt x="45" y="243"/>
                    </a:moveTo>
                    <a:cubicBezTo>
                      <a:pt x="71" y="308"/>
                      <a:pt x="118" y="367"/>
                      <a:pt x="170" y="367"/>
                    </a:cubicBezTo>
                    <a:cubicBezTo>
                      <a:pt x="222" y="367"/>
                      <a:pt x="266" y="308"/>
                      <a:pt x="289" y="243"/>
                    </a:cubicBezTo>
                    <a:cubicBezTo>
                      <a:pt x="305" y="242"/>
                      <a:pt x="320" y="226"/>
                      <a:pt x="326" y="203"/>
                    </a:cubicBezTo>
                    <a:cubicBezTo>
                      <a:pt x="333" y="176"/>
                      <a:pt x="324" y="149"/>
                      <a:pt x="306" y="142"/>
                    </a:cubicBezTo>
                    <a:cubicBezTo>
                      <a:pt x="302" y="63"/>
                      <a:pt x="241" y="0"/>
                      <a:pt x="166" y="0"/>
                    </a:cubicBezTo>
                    <a:cubicBezTo>
                      <a:pt x="92" y="0"/>
                      <a:pt x="31" y="63"/>
                      <a:pt x="26" y="142"/>
                    </a:cubicBezTo>
                    <a:cubicBezTo>
                      <a:pt x="9" y="149"/>
                      <a:pt x="0" y="176"/>
                      <a:pt x="7" y="203"/>
                    </a:cubicBezTo>
                    <a:cubicBezTo>
                      <a:pt x="13" y="227"/>
                      <a:pt x="29" y="243"/>
                      <a:pt x="45" y="2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l" defTabSz="1219170" fontAlgn="auto">
                  <a:spcBef>
                    <a:spcPts val="0"/>
                  </a:spcBef>
                  <a:spcAft>
                    <a:spcPts val="0"/>
                  </a:spcAft>
                </a:pPr>
                <a:endParaRPr lang="zh-CN" altLang="en-US" sz="2400" b="0">
                  <a:solidFill>
                    <a:prstClr val="white"/>
                  </a:solidFill>
                  <a:latin typeface="Agency FB"/>
                </a:endParaRPr>
              </a:p>
            </p:txBody>
          </p:sp>
          <p:sp>
            <p:nvSpPr>
              <p:cNvPr id="34" name="Freeform 228"/>
              <p:cNvSpPr>
                <a:spLocks/>
              </p:cNvSpPr>
              <p:nvPr/>
            </p:nvSpPr>
            <p:spPr bwMode="auto">
              <a:xfrm>
                <a:off x="3481875" y="3306367"/>
                <a:ext cx="233275" cy="180738"/>
              </a:xfrm>
              <a:custGeom>
                <a:avLst/>
                <a:gdLst>
                  <a:gd name="T0" fmla="*/ 41 w 346"/>
                  <a:gd name="T1" fmla="*/ 111 h 268"/>
                  <a:gd name="T2" fmla="*/ 0 w 346"/>
                  <a:gd name="T3" fmla="*/ 151 h 268"/>
                  <a:gd name="T4" fmla="*/ 90 w 346"/>
                  <a:gd name="T5" fmla="*/ 268 h 268"/>
                  <a:gd name="T6" fmla="*/ 254 w 346"/>
                  <a:gd name="T7" fmla="*/ 125 h 268"/>
                  <a:gd name="T8" fmla="*/ 284 w 346"/>
                  <a:gd name="T9" fmla="*/ 158 h 268"/>
                  <a:gd name="T10" fmla="*/ 346 w 346"/>
                  <a:gd name="T11" fmla="*/ 0 h 268"/>
                  <a:gd name="T12" fmla="*/ 184 w 346"/>
                  <a:gd name="T13" fmla="*/ 50 h 268"/>
                  <a:gd name="T14" fmla="*/ 218 w 346"/>
                  <a:gd name="T15" fmla="*/ 87 h 268"/>
                  <a:gd name="T16" fmla="*/ 99 w 346"/>
                  <a:gd name="T17" fmla="*/ 190 h 268"/>
                  <a:gd name="T18" fmla="*/ 41 w 346"/>
                  <a:gd name="T19" fmla="*/ 111 h 2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46" h="268">
                    <a:moveTo>
                      <a:pt x="41" y="111"/>
                    </a:moveTo>
                    <a:cubicBezTo>
                      <a:pt x="0" y="151"/>
                      <a:pt x="0" y="151"/>
                      <a:pt x="0" y="151"/>
                    </a:cubicBezTo>
                    <a:cubicBezTo>
                      <a:pt x="12" y="165"/>
                      <a:pt x="90" y="268"/>
                      <a:pt x="90" y="268"/>
                    </a:cubicBezTo>
                    <a:cubicBezTo>
                      <a:pt x="254" y="125"/>
                      <a:pt x="254" y="125"/>
                      <a:pt x="254" y="125"/>
                    </a:cubicBezTo>
                    <a:cubicBezTo>
                      <a:pt x="284" y="158"/>
                      <a:pt x="284" y="158"/>
                      <a:pt x="284" y="158"/>
                    </a:cubicBezTo>
                    <a:cubicBezTo>
                      <a:pt x="346" y="0"/>
                      <a:pt x="346" y="0"/>
                      <a:pt x="346" y="0"/>
                    </a:cubicBezTo>
                    <a:cubicBezTo>
                      <a:pt x="184" y="50"/>
                      <a:pt x="184" y="50"/>
                      <a:pt x="184" y="50"/>
                    </a:cubicBezTo>
                    <a:cubicBezTo>
                      <a:pt x="218" y="87"/>
                      <a:pt x="218" y="87"/>
                      <a:pt x="218" y="87"/>
                    </a:cubicBezTo>
                    <a:cubicBezTo>
                      <a:pt x="99" y="190"/>
                      <a:pt x="99" y="190"/>
                      <a:pt x="99" y="190"/>
                    </a:cubicBezTo>
                    <a:lnTo>
                      <a:pt x="41" y="11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l" defTabSz="1219170" fontAlgn="auto">
                  <a:spcBef>
                    <a:spcPts val="0"/>
                  </a:spcBef>
                  <a:spcAft>
                    <a:spcPts val="0"/>
                  </a:spcAft>
                </a:pPr>
                <a:endParaRPr lang="zh-CN" altLang="en-US" sz="2400" b="0">
                  <a:solidFill>
                    <a:prstClr val="white"/>
                  </a:solidFill>
                  <a:latin typeface="Agency FB"/>
                </a:endParaRPr>
              </a:p>
            </p:txBody>
          </p:sp>
          <p:sp>
            <p:nvSpPr>
              <p:cNvPr id="35" name="Freeform 229"/>
              <p:cNvSpPr>
                <a:spLocks/>
              </p:cNvSpPr>
              <p:nvPr/>
            </p:nvSpPr>
            <p:spPr bwMode="auto">
              <a:xfrm>
                <a:off x="3132963" y="3377178"/>
                <a:ext cx="355480" cy="298946"/>
              </a:xfrm>
              <a:custGeom>
                <a:avLst/>
                <a:gdLst>
                  <a:gd name="T0" fmla="*/ 407 w 527"/>
                  <a:gd name="T1" fmla="*/ 0 h 443"/>
                  <a:gd name="T2" fmla="*/ 294 w 527"/>
                  <a:gd name="T3" fmla="*/ 190 h 443"/>
                  <a:gd name="T4" fmla="*/ 280 w 527"/>
                  <a:gd name="T5" fmla="*/ 105 h 443"/>
                  <a:gd name="T6" fmla="*/ 295 w 527"/>
                  <a:gd name="T7" fmla="*/ 77 h 443"/>
                  <a:gd name="T8" fmla="*/ 263 w 527"/>
                  <a:gd name="T9" fmla="*/ 44 h 443"/>
                  <a:gd name="T10" fmla="*/ 230 w 527"/>
                  <a:gd name="T11" fmla="*/ 77 h 443"/>
                  <a:gd name="T12" fmla="*/ 246 w 527"/>
                  <a:gd name="T13" fmla="*/ 105 h 443"/>
                  <a:gd name="T14" fmla="*/ 232 w 527"/>
                  <a:gd name="T15" fmla="*/ 189 h 443"/>
                  <a:gd name="T16" fmla="*/ 120 w 527"/>
                  <a:gd name="T17" fmla="*/ 0 h 443"/>
                  <a:gd name="T18" fmla="*/ 2 w 527"/>
                  <a:gd name="T19" fmla="*/ 125 h 443"/>
                  <a:gd name="T20" fmla="*/ 0 w 527"/>
                  <a:gd name="T21" fmla="*/ 125 h 443"/>
                  <a:gd name="T22" fmla="*/ 0 w 527"/>
                  <a:gd name="T23" fmla="*/ 402 h 443"/>
                  <a:gd name="T24" fmla="*/ 1 w 527"/>
                  <a:gd name="T25" fmla="*/ 402 h 443"/>
                  <a:gd name="T26" fmla="*/ 263 w 527"/>
                  <a:gd name="T27" fmla="*/ 443 h 443"/>
                  <a:gd name="T28" fmla="*/ 526 w 527"/>
                  <a:gd name="T29" fmla="*/ 402 h 443"/>
                  <a:gd name="T30" fmla="*/ 527 w 527"/>
                  <a:gd name="T31" fmla="*/ 402 h 443"/>
                  <a:gd name="T32" fmla="*/ 527 w 527"/>
                  <a:gd name="T33" fmla="*/ 125 h 443"/>
                  <a:gd name="T34" fmla="*/ 525 w 527"/>
                  <a:gd name="T35" fmla="*/ 125 h 443"/>
                  <a:gd name="T36" fmla="*/ 407 w 527"/>
                  <a:gd name="T37" fmla="*/ 0 h 4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27" h="443">
                    <a:moveTo>
                      <a:pt x="407" y="0"/>
                    </a:moveTo>
                    <a:cubicBezTo>
                      <a:pt x="294" y="190"/>
                      <a:pt x="294" y="190"/>
                      <a:pt x="294" y="190"/>
                    </a:cubicBezTo>
                    <a:cubicBezTo>
                      <a:pt x="280" y="105"/>
                      <a:pt x="280" y="105"/>
                      <a:pt x="280" y="105"/>
                    </a:cubicBezTo>
                    <a:cubicBezTo>
                      <a:pt x="289" y="99"/>
                      <a:pt x="295" y="89"/>
                      <a:pt x="295" y="77"/>
                    </a:cubicBezTo>
                    <a:cubicBezTo>
                      <a:pt x="295" y="59"/>
                      <a:pt x="281" y="44"/>
                      <a:pt x="263" y="44"/>
                    </a:cubicBezTo>
                    <a:cubicBezTo>
                      <a:pt x="245" y="44"/>
                      <a:pt x="230" y="59"/>
                      <a:pt x="230" y="77"/>
                    </a:cubicBezTo>
                    <a:cubicBezTo>
                      <a:pt x="230" y="89"/>
                      <a:pt x="237" y="99"/>
                      <a:pt x="246" y="105"/>
                    </a:cubicBezTo>
                    <a:cubicBezTo>
                      <a:pt x="232" y="189"/>
                      <a:pt x="232" y="189"/>
                      <a:pt x="232" y="189"/>
                    </a:cubicBezTo>
                    <a:cubicBezTo>
                      <a:pt x="120" y="0"/>
                      <a:pt x="120" y="0"/>
                      <a:pt x="120" y="0"/>
                    </a:cubicBezTo>
                    <a:cubicBezTo>
                      <a:pt x="56" y="27"/>
                      <a:pt x="12" y="72"/>
                      <a:pt x="2" y="125"/>
                    </a:cubicBezTo>
                    <a:cubicBezTo>
                      <a:pt x="0" y="125"/>
                      <a:pt x="0" y="125"/>
                      <a:pt x="0" y="125"/>
                    </a:cubicBezTo>
                    <a:cubicBezTo>
                      <a:pt x="0" y="402"/>
                      <a:pt x="0" y="402"/>
                      <a:pt x="0" y="402"/>
                    </a:cubicBezTo>
                    <a:cubicBezTo>
                      <a:pt x="1" y="402"/>
                      <a:pt x="1" y="402"/>
                      <a:pt x="1" y="402"/>
                    </a:cubicBezTo>
                    <a:cubicBezTo>
                      <a:pt x="14" y="425"/>
                      <a:pt x="126" y="443"/>
                      <a:pt x="263" y="443"/>
                    </a:cubicBezTo>
                    <a:cubicBezTo>
                      <a:pt x="401" y="443"/>
                      <a:pt x="513" y="425"/>
                      <a:pt x="526" y="402"/>
                    </a:cubicBezTo>
                    <a:cubicBezTo>
                      <a:pt x="527" y="402"/>
                      <a:pt x="527" y="402"/>
                      <a:pt x="527" y="402"/>
                    </a:cubicBezTo>
                    <a:cubicBezTo>
                      <a:pt x="527" y="125"/>
                      <a:pt x="527" y="125"/>
                      <a:pt x="527" y="125"/>
                    </a:cubicBezTo>
                    <a:cubicBezTo>
                      <a:pt x="525" y="125"/>
                      <a:pt x="525" y="125"/>
                      <a:pt x="525" y="125"/>
                    </a:cubicBezTo>
                    <a:cubicBezTo>
                      <a:pt x="515" y="72"/>
                      <a:pt x="471" y="27"/>
                      <a:pt x="40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l" defTabSz="1219170" fontAlgn="auto">
                  <a:spcBef>
                    <a:spcPts val="0"/>
                  </a:spcBef>
                  <a:spcAft>
                    <a:spcPts val="0"/>
                  </a:spcAft>
                </a:pPr>
                <a:endParaRPr lang="zh-CN" altLang="en-US" sz="2400" b="0">
                  <a:solidFill>
                    <a:prstClr val="white"/>
                  </a:solidFill>
                  <a:latin typeface="Agency FB"/>
                </a:endParaRPr>
              </a:p>
            </p:txBody>
          </p:sp>
          <p:sp>
            <p:nvSpPr>
              <p:cNvPr id="36" name="Freeform 230"/>
              <p:cNvSpPr>
                <a:spLocks/>
              </p:cNvSpPr>
              <p:nvPr/>
            </p:nvSpPr>
            <p:spPr bwMode="auto">
              <a:xfrm>
                <a:off x="3598655" y="3487105"/>
                <a:ext cx="54536" cy="68241"/>
              </a:xfrm>
              <a:custGeom>
                <a:avLst/>
                <a:gdLst>
                  <a:gd name="T0" fmla="*/ 0 w 81"/>
                  <a:gd name="T1" fmla="*/ 0 h 101"/>
                  <a:gd name="T2" fmla="*/ 0 w 81"/>
                  <a:gd name="T3" fmla="*/ 55 h 101"/>
                  <a:gd name="T4" fmla="*/ 40 w 81"/>
                  <a:gd name="T5" fmla="*/ 101 h 101"/>
                  <a:gd name="T6" fmla="*/ 81 w 81"/>
                  <a:gd name="T7" fmla="*/ 56 h 101"/>
                  <a:gd name="T8" fmla="*/ 81 w 81"/>
                  <a:gd name="T9" fmla="*/ 0 h 101"/>
                  <a:gd name="T10" fmla="*/ 59 w 81"/>
                  <a:gd name="T11" fmla="*/ 0 h 101"/>
                  <a:gd name="T12" fmla="*/ 59 w 81"/>
                  <a:gd name="T13" fmla="*/ 57 h 101"/>
                  <a:gd name="T14" fmla="*/ 40 w 81"/>
                  <a:gd name="T15" fmla="*/ 83 h 101"/>
                  <a:gd name="T16" fmla="*/ 22 w 81"/>
                  <a:gd name="T17" fmla="*/ 57 h 101"/>
                  <a:gd name="T18" fmla="*/ 22 w 81"/>
                  <a:gd name="T19" fmla="*/ 0 h 101"/>
                  <a:gd name="T20" fmla="*/ 0 w 81"/>
                  <a:gd name="T21" fmla="*/ 0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1" h="101">
                    <a:moveTo>
                      <a:pt x="0" y="0"/>
                    </a:moveTo>
                    <a:cubicBezTo>
                      <a:pt x="0" y="55"/>
                      <a:pt x="0" y="55"/>
                      <a:pt x="0" y="55"/>
                    </a:cubicBezTo>
                    <a:cubicBezTo>
                      <a:pt x="0" y="87"/>
                      <a:pt x="15" y="101"/>
                      <a:pt x="40" y="101"/>
                    </a:cubicBezTo>
                    <a:cubicBezTo>
                      <a:pt x="65" y="101"/>
                      <a:pt x="81" y="86"/>
                      <a:pt x="81" y="56"/>
                    </a:cubicBezTo>
                    <a:cubicBezTo>
                      <a:pt x="81" y="0"/>
                      <a:pt x="81" y="0"/>
                      <a:pt x="81" y="0"/>
                    </a:cubicBezTo>
                    <a:cubicBezTo>
                      <a:pt x="59" y="0"/>
                      <a:pt x="59" y="0"/>
                      <a:pt x="59" y="0"/>
                    </a:cubicBezTo>
                    <a:cubicBezTo>
                      <a:pt x="59" y="57"/>
                      <a:pt x="59" y="57"/>
                      <a:pt x="59" y="57"/>
                    </a:cubicBezTo>
                    <a:cubicBezTo>
                      <a:pt x="59" y="75"/>
                      <a:pt x="52" y="83"/>
                      <a:pt x="40" y="83"/>
                    </a:cubicBezTo>
                    <a:cubicBezTo>
                      <a:pt x="29" y="83"/>
                      <a:pt x="22" y="74"/>
                      <a:pt x="22" y="57"/>
                    </a:cubicBezTo>
                    <a:cubicBezTo>
                      <a:pt x="22" y="0"/>
                      <a:pt x="22" y="0"/>
                      <a:pt x="22"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l" defTabSz="1219170" fontAlgn="auto">
                  <a:spcBef>
                    <a:spcPts val="0"/>
                  </a:spcBef>
                  <a:spcAft>
                    <a:spcPts val="0"/>
                  </a:spcAft>
                </a:pPr>
                <a:endParaRPr lang="zh-CN" altLang="en-US" sz="2400" b="0">
                  <a:solidFill>
                    <a:prstClr val="white"/>
                  </a:solidFill>
                  <a:latin typeface="Agency FB"/>
                </a:endParaRPr>
              </a:p>
            </p:txBody>
          </p:sp>
          <p:sp>
            <p:nvSpPr>
              <p:cNvPr id="37" name="Freeform 231"/>
              <p:cNvSpPr>
                <a:spLocks noEditPoints="1"/>
              </p:cNvSpPr>
              <p:nvPr/>
            </p:nvSpPr>
            <p:spPr bwMode="auto">
              <a:xfrm>
                <a:off x="3666040" y="3486534"/>
                <a:ext cx="47968" cy="67384"/>
              </a:xfrm>
              <a:custGeom>
                <a:avLst/>
                <a:gdLst>
                  <a:gd name="T0" fmla="*/ 31 w 71"/>
                  <a:gd name="T1" fmla="*/ 0 h 100"/>
                  <a:gd name="T2" fmla="*/ 0 w 71"/>
                  <a:gd name="T3" fmla="*/ 2 h 100"/>
                  <a:gd name="T4" fmla="*/ 0 w 71"/>
                  <a:gd name="T5" fmla="*/ 100 h 100"/>
                  <a:gd name="T6" fmla="*/ 23 w 71"/>
                  <a:gd name="T7" fmla="*/ 100 h 100"/>
                  <a:gd name="T8" fmla="*/ 23 w 71"/>
                  <a:gd name="T9" fmla="*/ 65 h 100"/>
                  <a:gd name="T10" fmla="*/ 30 w 71"/>
                  <a:gd name="T11" fmla="*/ 65 h 100"/>
                  <a:gd name="T12" fmla="*/ 62 w 71"/>
                  <a:gd name="T13" fmla="*/ 55 h 100"/>
                  <a:gd name="T14" fmla="*/ 71 w 71"/>
                  <a:gd name="T15" fmla="*/ 31 h 100"/>
                  <a:gd name="T16" fmla="*/ 61 w 71"/>
                  <a:gd name="T17" fmla="*/ 8 h 100"/>
                  <a:gd name="T18" fmla="*/ 31 w 71"/>
                  <a:gd name="T19" fmla="*/ 0 h 100"/>
                  <a:gd name="T20" fmla="*/ 30 w 71"/>
                  <a:gd name="T21" fmla="*/ 48 h 100"/>
                  <a:gd name="T22" fmla="*/ 23 w 71"/>
                  <a:gd name="T23" fmla="*/ 47 h 100"/>
                  <a:gd name="T24" fmla="*/ 23 w 71"/>
                  <a:gd name="T25" fmla="*/ 18 h 100"/>
                  <a:gd name="T26" fmla="*/ 32 w 71"/>
                  <a:gd name="T27" fmla="*/ 17 h 100"/>
                  <a:gd name="T28" fmla="*/ 49 w 71"/>
                  <a:gd name="T29" fmla="*/ 32 h 100"/>
                  <a:gd name="T30" fmla="*/ 30 w 71"/>
                  <a:gd name="T31" fmla="*/ 48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71" h="100">
                    <a:moveTo>
                      <a:pt x="31" y="0"/>
                    </a:moveTo>
                    <a:cubicBezTo>
                      <a:pt x="17" y="0"/>
                      <a:pt x="7" y="1"/>
                      <a:pt x="0" y="2"/>
                    </a:cubicBezTo>
                    <a:cubicBezTo>
                      <a:pt x="0" y="100"/>
                      <a:pt x="0" y="100"/>
                      <a:pt x="0" y="100"/>
                    </a:cubicBezTo>
                    <a:cubicBezTo>
                      <a:pt x="23" y="100"/>
                      <a:pt x="23" y="100"/>
                      <a:pt x="23" y="100"/>
                    </a:cubicBezTo>
                    <a:cubicBezTo>
                      <a:pt x="23" y="65"/>
                      <a:pt x="23" y="65"/>
                      <a:pt x="23" y="65"/>
                    </a:cubicBezTo>
                    <a:cubicBezTo>
                      <a:pt x="25" y="65"/>
                      <a:pt x="27" y="65"/>
                      <a:pt x="30" y="65"/>
                    </a:cubicBezTo>
                    <a:cubicBezTo>
                      <a:pt x="43" y="65"/>
                      <a:pt x="55" y="62"/>
                      <a:pt x="62" y="55"/>
                    </a:cubicBezTo>
                    <a:cubicBezTo>
                      <a:pt x="68" y="49"/>
                      <a:pt x="71" y="41"/>
                      <a:pt x="71" y="31"/>
                    </a:cubicBezTo>
                    <a:cubicBezTo>
                      <a:pt x="71" y="22"/>
                      <a:pt x="67" y="13"/>
                      <a:pt x="61" y="8"/>
                    </a:cubicBezTo>
                    <a:cubicBezTo>
                      <a:pt x="54" y="3"/>
                      <a:pt x="44" y="0"/>
                      <a:pt x="31" y="0"/>
                    </a:cubicBezTo>
                    <a:close/>
                    <a:moveTo>
                      <a:pt x="30" y="48"/>
                    </a:moveTo>
                    <a:cubicBezTo>
                      <a:pt x="27" y="48"/>
                      <a:pt x="24" y="48"/>
                      <a:pt x="23" y="47"/>
                    </a:cubicBezTo>
                    <a:cubicBezTo>
                      <a:pt x="23" y="18"/>
                      <a:pt x="23" y="18"/>
                      <a:pt x="23" y="18"/>
                    </a:cubicBezTo>
                    <a:cubicBezTo>
                      <a:pt x="24" y="18"/>
                      <a:pt x="27" y="17"/>
                      <a:pt x="32" y="17"/>
                    </a:cubicBezTo>
                    <a:cubicBezTo>
                      <a:pt x="43" y="17"/>
                      <a:pt x="49" y="23"/>
                      <a:pt x="49" y="32"/>
                    </a:cubicBezTo>
                    <a:cubicBezTo>
                      <a:pt x="49" y="42"/>
                      <a:pt x="42" y="48"/>
                      <a:pt x="30" y="4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l" defTabSz="1219170" fontAlgn="auto">
                  <a:spcBef>
                    <a:spcPts val="0"/>
                  </a:spcBef>
                  <a:spcAft>
                    <a:spcPts val="0"/>
                  </a:spcAft>
                </a:pPr>
                <a:endParaRPr lang="zh-CN" altLang="en-US" sz="2400" b="0">
                  <a:solidFill>
                    <a:prstClr val="white"/>
                  </a:solidFill>
                  <a:latin typeface="Agency FB"/>
                </a:endParaRPr>
              </a:p>
            </p:txBody>
          </p:sp>
        </p:grpSp>
      </p:grpSp>
      <p:grpSp>
        <p:nvGrpSpPr>
          <p:cNvPr id="38" name="组合 37"/>
          <p:cNvGrpSpPr/>
          <p:nvPr/>
        </p:nvGrpSpPr>
        <p:grpSpPr>
          <a:xfrm>
            <a:off x="6982750" y="1053530"/>
            <a:ext cx="552616" cy="552816"/>
            <a:chOff x="5181486" y="4265651"/>
            <a:chExt cx="414516" cy="414516"/>
          </a:xfrm>
        </p:grpSpPr>
        <p:sp>
          <p:nvSpPr>
            <p:cNvPr id="39" name="椭圆 38"/>
            <p:cNvSpPr/>
            <p:nvPr/>
          </p:nvSpPr>
          <p:spPr>
            <a:xfrm>
              <a:off x="5181486" y="4265651"/>
              <a:ext cx="414516" cy="414516"/>
            </a:xfrm>
            <a:prstGeom prst="ellipse">
              <a:avLst/>
            </a:prstGeom>
            <a:solidFill>
              <a:srgbClr val="C00000"/>
            </a:solidFill>
            <a:ln w="25400">
              <a:gradFill flip="none" rotWithShape="1">
                <a:gsLst>
                  <a:gs pos="0">
                    <a:schemeClr val="bg1">
                      <a:lumMod val="75000"/>
                    </a:schemeClr>
                  </a:gs>
                  <a:gs pos="100000">
                    <a:schemeClr val="bg1"/>
                  </a:gs>
                </a:gsLst>
                <a:lin ang="2700000" scaled="1"/>
                <a:tileRect/>
              </a:gradFill>
            </a:ln>
            <a:effectLst>
              <a:innerShdw blurRad="127000" dist="25400" dir="13500000">
                <a:srgbClr val="000000">
                  <a:alpha val="43137"/>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1219170" fontAlgn="auto">
                <a:spcBef>
                  <a:spcPts val="0"/>
                </a:spcBef>
                <a:spcAft>
                  <a:spcPts val="0"/>
                </a:spcAft>
                <a:defRPr/>
              </a:pPr>
              <a:endParaRPr lang="zh-CN" altLang="en-US" sz="2400" b="0">
                <a:solidFill>
                  <a:srgbClr val="FFFFFF"/>
                </a:solidFill>
                <a:latin typeface="Calibri"/>
                <a:ea typeface="宋体" panose="02010600030101010101" pitchFamily="2" charset="-122"/>
              </a:endParaRPr>
            </a:p>
          </p:txBody>
        </p:sp>
        <p:grpSp>
          <p:nvGrpSpPr>
            <p:cNvPr id="40" name="组合 39"/>
            <p:cNvGrpSpPr/>
            <p:nvPr/>
          </p:nvGrpSpPr>
          <p:grpSpPr>
            <a:xfrm>
              <a:off x="5287222" y="4375239"/>
              <a:ext cx="253419" cy="172633"/>
              <a:chOff x="4895160" y="4287159"/>
              <a:chExt cx="571418" cy="389258"/>
            </a:xfrm>
            <a:solidFill>
              <a:schemeClr val="bg1"/>
            </a:solidFill>
          </p:grpSpPr>
          <p:sp>
            <p:nvSpPr>
              <p:cNvPr id="41" name="Freeform 327"/>
              <p:cNvSpPr>
                <a:spLocks noEditPoints="1"/>
              </p:cNvSpPr>
              <p:nvPr/>
            </p:nvSpPr>
            <p:spPr bwMode="auto">
              <a:xfrm>
                <a:off x="4895160" y="4287159"/>
                <a:ext cx="438051" cy="389258"/>
              </a:xfrm>
              <a:custGeom>
                <a:avLst/>
                <a:gdLst>
                  <a:gd name="T0" fmla="*/ 166 w 171"/>
                  <a:gd name="T1" fmla="*/ 0 h 152"/>
                  <a:gd name="T2" fmla="*/ 5 w 171"/>
                  <a:gd name="T3" fmla="*/ 0 h 152"/>
                  <a:gd name="T4" fmla="*/ 0 w 171"/>
                  <a:gd name="T5" fmla="*/ 5 h 152"/>
                  <a:gd name="T6" fmla="*/ 0 w 171"/>
                  <a:gd name="T7" fmla="*/ 146 h 152"/>
                  <a:gd name="T8" fmla="*/ 5 w 171"/>
                  <a:gd name="T9" fmla="*/ 152 h 152"/>
                  <a:gd name="T10" fmla="*/ 166 w 171"/>
                  <a:gd name="T11" fmla="*/ 152 h 152"/>
                  <a:gd name="T12" fmla="*/ 171 w 171"/>
                  <a:gd name="T13" fmla="*/ 146 h 152"/>
                  <a:gd name="T14" fmla="*/ 171 w 171"/>
                  <a:gd name="T15" fmla="*/ 5 h 152"/>
                  <a:gd name="T16" fmla="*/ 166 w 171"/>
                  <a:gd name="T17" fmla="*/ 0 h 152"/>
                  <a:gd name="T18" fmla="*/ 132 w 171"/>
                  <a:gd name="T19" fmla="*/ 12 h 152"/>
                  <a:gd name="T20" fmla="*/ 139 w 171"/>
                  <a:gd name="T21" fmla="*/ 19 h 152"/>
                  <a:gd name="T22" fmla="*/ 132 w 171"/>
                  <a:gd name="T23" fmla="*/ 26 h 152"/>
                  <a:gd name="T24" fmla="*/ 124 w 171"/>
                  <a:gd name="T25" fmla="*/ 19 h 152"/>
                  <a:gd name="T26" fmla="*/ 132 w 171"/>
                  <a:gd name="T27" fmla="*/ 12 h 152"/>
                  <a:gd name="T28" fmla="*/ 110 w 171"/>
                  <a:gd name="T29" fmla="*/ 12 h 152"/>
                  <a:gd name="T30" fmla="*/ 118 w 171"/>
                  <a:gd name="T31" fmla="*/ 19 h 152"/>
                  <a:gd name="T32" fmla="*/ 110 w 171"/>
                  <a:gd name="T33" fmla="*/ 26 h 152"/>
                  <a:gd name="T34" fmla="*/ 103 w 171"/>
                  <a:gd name="T35" fmla="*/ 19 h 152"/>
                  <a:gd name="T36" fmla="*/ 110 w 171"/>
                  <a:gd name="T37" fmla="*/ 12 h 152"/>
                  <a:gd name="T38" fmla="*/ 160 w 171"/>
                  <a:gd name="T39" fmla="*/ 141 h 152"/>
                  <a:gd name="T40" fmla="*/ 11 w 171"/>
                  <a:gd name="T41" fmla="*/ 141 h 152"/>
                  <a:gd name="T42" fmla="*/ 11 w 171"/>
                  <a:gd name="T43" fmla="*/ 38 h 152"/>
                  <a:gd name="T44" fmla="*/ 160 w 171"/>
                  <a:gd name="T45" fmla="*/ 38 h 152"/>
                  <a:gd name="T46" fmla="*/ 160 w 171"/>
                  <a:gd name="T47" fmla="*/ 141 h 152"/>
                  <a:gd name="T48" fmla="*/ 153 w 171"/>
                  <a:gd name="T49" fmla="*/ 26 h 152"/>
                  <a:gd name="T50" fmla="*/ 146 w 171"/>
                  <a:gd name="T51" fmla="*/ 19 h 152"/>
                  <a:gd name="T52" fmla="*/ 153 w 171"/>
                  <a:gd name="T53" fmla="*/ 12 h 152"/>
                  <a:gd name="T54" fmla="*/ 160 w 171"/>
                  <a:gd name="T55" fmla="*/ 19 h 152"/>
                  <a:gd name="T56" fmla="*/ 153 w 171"/>
                  <a:gd name="T57" fmla="*/ 26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71" h="152">
                    <a:moveTo>
                      <a:pt x="166" y="0"/>
                    </a:moveTo>
                    <a:cubicBezTo>
                      <a:pt x="5" y="0"/>
                      <a:pt x="5" y="0"/>
                      <a:pt x="5" y="0"/>
                    </a:cubicBezTo>
                    <a:cubicBezTo>
                      <a:pt x="2" y="0"/>
                      <a:pt x="0" y="2"/>
                      <a:pt x="0" y="5"/>
                    </a:cubicBezTo>
                    <a:cubicBezTo>
                      <a:pt x="0" y="146"/>
                      <a:pt x="0" y="146"/>
                      <a:pt x="0" y="146"/>
                    </a:cubicBezTo>
                    <a:cubicBezTo>
                      <a:pt x="0" y="149"/>
                      <a:pt x="2" y="152"/>
                      <a:pt x="5" y="152"/>
                    </a:cubicBezTo>
                    <a:cubicBezTo>
                      <a:pt x="166" y="152"/>
                      <a:pt x="166" y="152"/>
                      <a:pt x="166" y="152"/>
                    </a:cubicBezTo>
                    <a:cubicBezTo>
                      <a:pt x="169" y="152"/>
                      <a:pt x="171" y="149"/>
                      <a:pt x="171" y="146"/>
                    </a:cubicBezTo>
                    <a:cubicBezTo>
                      <a:pt x="171" y="5"/>
                      <a:pt x="171" y="5"/>
                      <a:pt x="171" y="5"/>
                    </a:cubicBezTo>
                    <a:cubicBezTo>
                      <a:pt x="171" y="2"/>
                      <a:pt x="169" y="0"/>
                      <a:pt x="166" y="0"/>
                    </a:cubicBezTo>
                    <a:close/>
                    <a:moveTo>
                      <a:pt x="132" y="12"/>
                    </a:moveTo>
                    <a:cubicBezTo>
                      <a:pt x="136" y="12"/>
                      <a:pt x="139" y="15"/>
                      <a:pt x="139" y="19"/>
                    </a:cubicBezTo>
                    <a:cubicBezTo>
                      <a:pt x="139" y="23"/>
                      <a:pt x="136" y="26"/>
                      <a:pt x="132" y="26"/>
                    </a:cubicBezTo>
                    <a:cubicBezTo>
                      <a:pt x="128" y="26"/>
                      <a:pt x="124" y="23"/>
                      <a:pt x="124" y="19"/>
                    </a:cubicBezTo>
                    <a:cubicBezTo>
                      <a:pt x="124" y="15"/>
                      <a:pt x="128" y="12"/>
                      <a:pt x="132" y="12"/>
                    </a:cubicBezTo>
                    <a:close/>
                    <a:moveTo>
                      <a:pt x="110" y="12"/>
                    </a:moveTo>
                    <a:cubicBezTo>
                      <a:pt x="114" y="12"/>
                      <a:pt x="118" y="15"/>
                      <a:pt x="118" y="19"/>
                    </a:cubicBezTo>
                    <a:cubicBezTo>
                      <a:pt x="118" y="23"/>
                      <a:pt x="114" y="26"/>
                      <a:pt x="110" y="26"/>
                    </a:cubicBezTo>
                    <a:cubicBezTo>
                      <a:pt x="106" y="26"/>
                      <a:pt x="103" y="23"/>
                      <a:pt x="103" y="19"/>
                    </a:cubicBezTo>
                    <a:cubicBezTo>
                      <a:pt x="103" y="15"/>
                      <a:pt x="106" y="12"/>
                      <a:pt x="110" y="12"/>
                    </a:cubicBezTo>
                    <a:close/>
                    <a:moveTo>
                      <a:pt x="160" y="141"/>
                    </a:moveTo>
                    <a:cubicBezTo>
                      <a:pt x="11" y="141"/>
                      <a:pt x="11" y="141"/>
                      <a:pt x="11" y="141"/>
                    </a:cubicBezTo>
                    <a:cubicBezTo>
                      <a:pt x="11" y="38"/>
                      <a:pt x="11" y="38"/>
                      <a:pt x="11" y="38"/>
                    </a:cubicBezTo>
                    <a:cubicBezTo>
                      <a:pt x="160" y="38"/>
                      <a:pt x="160" y="38"/>
                      <a:pt x="160" y="38"/>
                    </a:cubicBezTo>
                    <a:lnTo>
                      <a:pt x="160" y="141"/>
                    </a:lnTo>
                    <a:close/>
                    <a:moveTo>
                      <a:pt x="153" y="26"/>
                    </a:moveTo>
                    <a:cubicBezTo>
                      <a:pt x="149" y="26"/>
                      <a:pt x="146" y="23"/>
                      <a:pt x="146" y="19"/>
                    </a:cubicBezTo>
                    <a:cubicBezTo>
                      <a:pt x="146" y="15"/>
                      <a:pt x="149" y="12"/>
                      <a:pt x="153" y="12"/>
                    </a:cubicBezTo>
                    <a:cubicBezTo>
                      <a:pt x="157" y="12"/>
                      <a:pt x="160" y="15"/>
                      <a:pt x="160" y="19"/>
                    </a:cubicBezTo>
                    <a:cubicBezTo>
                      <a:pt x="160" y="23"/>
                      <a:pt x="157" y="26"/>
                      <a:pt x="153"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l" defTabSz="1219170" fontAlgn="auto">
                  <a:spcBef>
                    <a:spcPts val="0"/>
                  </a:spcBef>
                  <a:spcAft>
                    <a:spcPts val="0"/>
                  </a:spcAft>
                </a:pPr>
                <a:endParaRPr lang="zh-CN" altLang="en-US" sz="2400" b="0">
                  <a:solidFill>
                    <a:prstClr val="white"/>
                  </a:solidFill>
                  <a:latin typeface="Agency FB"/>
                </a:endParaRPr>
              </a:p>
            </p:txBody>
          </p:sp>
          <p:sp>
            <p:nvSpPr>
              <p:cNvPr id="42" name="Rectangle 328"/>
              <p:cNvSpPr>
                <a:spLocks noChangeArrowheads="1"/>
              </p:cNvSpPr>
              <p:nvPr/>
            </p:nvSpPr>
            <p:spPr bwMode="auto">
              <a:xfrm>
                <a:off x="4953712" y="4417273"/>
                <a:ext cx="315527" cy="5963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l" defTabSz="1219170" fontAlgn="auto">
                  <a:spcBef>
                    <a:spcPts val="0"/>
                  </a:spcBef>
                  <a:spcAft>
                    <a:spcPts val="0"/>
                  </a:spcAft>
                </a:pPr>
                <a:endParaRPr lang="zh-CN" altLang="en-US" sz="2400" b="0">
                  <a:solidFill>
                    <a:prstClr val="white"/>
                  </a:solidFill>
                  <a:latin typeface="Agency FB"/>
                </a:endParaRPr>
              </a:p>
            </p:txBody>
          </p:sp>
          <p:sp>
            <p:nvSpPr>
              <p:cNvPr id="43" name="Rectangle 329"/>
              <p:cNvSpPr>
                <a:spLocks noChangeArrowheads="1"/>
              </p:cNvSpPr>
              <p:nvPr/>
            </p:nvSpPr>
            <p:spPr bwMode="auto">
              <a:xfrm>
                <a:off x="4953712" y="4501847"/>
                <a:ext cx="99754" cy="10517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l" defTabSz="1219170" fontAlgn="auto">
                  <a:spcBef>
                    <a:spcPts val="0"/>
                  </a:spcBef>
                  <a:spcAft>
                    <a:spcPts val="0"/>
                  </a:spcAft>
                </a:pPr>
                <a:endParaRPr lang="zh-CN" altLang="en-US" sz="2400" b="0">
                  <a:solidFill>
                    <a:prstClr val="white"/>
                  </a:solidFill>
                  <a:latin typeface="Agency FB"/>
                </a:endParaRPr>
              </a:p>
            </p:txBody>
          </p:sp>
          <p:sp>
            <p:nvSpPr>
              <p:cNvPr id="44" name="Rectangle 330"/>
              <p:cNvSpPr>
                <a:spLocks noChangeArrowheads="1"/>
              </p:cNvSpPr>
              <p:nvPr/>
            </p:nvSpPr>
            <p:spPr bwMode="auto">
              <a:xfrm>
                <a:off x="5071899" y="4505100"/>
                <a:ext cx="107344" cy="1301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l" defTabSz="1219170" fontAlgn="auto">
                  <a:spcBef>
                    <a:spcPts val="0"/>
                  </a:spcBef>
                  <a:spcAft>
                    <a:spcPts val="0"/>
                  </a:spcAft>
                </a:pPr>
                <a:endParaRPr lang="zh-CN" altLang="en-US" sz="2400" b="0">
                  <a:solidFill>
                    <a:prstClr val="white"/>
                  </a:solidFill>
                  <a:latin typeface="Agency FB"/>
                </a:endParaRPr>
              </a:p>
            </p:txBody>
          </p:sp>
          <p:sp>
            <p:nvSpPr>
              <p:cNvPr id="45" name="Rectangle 331"/>
              <p:cNvSpPr>
                <a:spLocks noChangeArrowheads="1"/>
              </p:cNvSpPr>
              <p:nvPr/>
            </p:nvSpPr>
            <p:spPr bwMode="auto">
              <a:xfrm>
                <a:off x="5071899" y="4548471"/>
                <a:ext cx="107344" cy="1301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l" defTabSz="1219170" fontAlgn="auto">
                  <a:spcBef>
                    <a:spcPts val="0"/>
                  </a:spcBef>
                  <a:spcAft>
                    <a:spcPts val="0"/>
                  </a:spcAft>
                </a:pPr>
                <a:endParaRPr lang="zh-CN" altLang="en-US" sz="2400" b="0">
                  <a:solidFill>
                    <a:prstClr val="white"/>
                  </a:solidFill>
                  <a:latin typeface="Agency FB"/>
                </a:endParaRPr>
              </a:p>
            </p:txBody>
          </p:sp>
          <p:sp>
            <p:nvSpPr>
              <p:cNvPr id="46" name="Rectangle 332"/>
              <p:cNvSpPr>
                <a:spLocks noChangeArrowheads="1"/>
              </p:cNvSpPr>
              <p:nvPr/>
            </p:nvSpPr>
            <p:spPr bwMode="auto">
              <a:xfrm>
                <a:off x="5071899" y="4589674"/>
                <a:ext cx="107344" cy="1518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l" defTabSz="1219170" fontAlgn="auto">
                  <a:spcBef>
                    <a:spcPts val="0"/>
                  </a:spcBef>
                  <a:spcAft>
                    <a:spcPts val="0"/>
                  </a:spcAft>
                </a:pPr>
                <a:endParaRPr lang="zh-CN" altLang="en-US" sz="2400" b="0">
                  <a:solidFill>
                    <a:prstClr val="white"/>
                  </a:solidFill>
                  <a:latin typeface="Agency FB"/>
                </a:endParaRPr>
              </a:p>
            </p:txBody>
          </p:sp>
          <p:sp>
            <p:nvSpPr>
              <p:cNvPr id="47" name="Freeform 333"/>
              <p:cNvSpPr>
                <a:spLocks/>
              </p:cNvSpPr>
              <p:nvPr/>
            </p:nvSpPr>
            <p:spPr bwMode="auto">
              <a:xfrm>
                <a:off x="5225867" y="4569073"/>
                <a:ext cx="40119" cy="41203"/>
              </a:xfrm>
              <a:custGeom>
                <a:avLst/>
                <a:gdLst>
                  <a:gd name="T0" fmla="*/ 11 w 37"/>
                  <a:gd name="T1" fmla="*/ 0 h 38"/>
                  <a:gd name="T2" fmla="*/ 11 w 37"/>
                  <a:gd name="T3" fmla="*/ 2 h 38"/>
                  <a:gd name="T4" fmla="*/ 0 w 37"/>
                  <a:gd name="T5" fmla="*/ 38 h 38"/>
                  <a:gd name="T6" fmla="*/ 35 w 37"/>
                  <a:gd name="T7" fmla="*/ 26 h 38"/>
                  <a:gd name="T8" fmla="*/ 37 w 37"/>
                  <a:gd name="T9" fmla="*/ 26 h 38"/>
                  <a:gd name="T10" fmla="*/ 11 w 37"/>
                  <a:gd name="T11" fmla="*/ 0 h 38"/>
                </a:gdLst>
                <a:ahLst/>
                <a:cxnLst>
                  <a:cxn ang="0">
                    <a:pos x="T0" y="T1"/>
                  </a:cxn>
                  <a:cxn ang="0">
                    <a:pos x="T2" y="T3"/>
                  </a:cxn>
                  <a:cxn ang="0">
                    <a:pos x="T4" y="T5"/>
                  </a:cxn>
                  <a:cxn ang="0">
                    <a:pos x="T6" y="T7"/>
                  </a:cxn>
                  <a:cxn ang="0">
                    <a:pos x="T8" y="T9"/>
                  </a:cxn>
                  <a:cxn ang="0">
                    <a:pos x="T10" y="T11"/>
                  </a:cxn>
                </a:cxnLst>
                <a:rect l="0" t="0" r="r" b="b"/>
                <a:pathLst>
                  <a:path w="37" h="38">
                    <a:moveTo>
                      <a:pt x="11" y="0"/>
                    </a:moveTo>
                    <a:lnTo>
                      <a:pt x="11" y="2"/>
                    </a:lnTo>
                    <a:lnTo>
                      <a:pt x="0" y="38"/>
                    </a:lnTo>
                    <a:lnTo>
                      <a:pt x="35" y="26"/>
                    </a:lnTo>
                    <a:lnTo>
                      <a:pt x="37" y="26"/>
                    </a:lnTo>
                    <a:lnTo>
                      <a:pt x="1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l" defTabSz="1219170" fontAlgn="auto">
                  <a:spcBef>
                    <a:spcPts val="0"/>
                  </a:spcBef>
                  <a:spcAft>
                    <a:spcPts val="0"/>
                  </a:spcAft>
                </a:pPr>
                <a:endParaRPr lang="zh-CN" altLang="en-US" sz="2400" b="0">
                  <a:solidFill>
                    <a:prstClr val="white"/>
                  </a:solidFill>
                  <a:latin typeface="Agency FB"/>
                </a:endParaRPr>
              </a:p>
            </p:txBody>
          </p:sp>
          <p:sp>
            <p:nvSpPr>
              <p:cNvPr id="48" name="Freeform 334"/>
              <p:cNvSpPr>
                <a:spLocks/>
              </p:cNvSpPr>
              <p:nvPr/>
            </p:nvSpPr>
            <p:spPr bwMode="auto">
              <a:xfrm>
                <a:off x="5389594" y="4366311"/>
                <a:ext cx="76984" cy="79153"/>
              </a:xfrm>
              <a:custGeom>
                <a:avLst/>
                <a:gdLst>
                  <a:gd name="T0" fmla="*/ 23 w 30"/>
                  <a:gd name="T1" fmla="*/ 31 h 31"/>
                  <a:gd name="T2" fmla="*/ 28 w 30"/>
                  <a:gd name="T3" fmla="*/ 25 h 31"/>
                  <a:gd name="T4" fmla="*/ 28 w 30"/>
                  <a:gd name="T5" fmla="*/ 18 h 31"/>
                  <a:gd name="T6" fmla="*/ 13 w 30"/>
                  <a:gd name="T7" fmla="*/ 2 h 31"/>
                  <a:gd name="T8" fmla="*/ 6 w 30"/>
                  <a:gd name="T9" fmla="*/ 2 h 31"/>
                  <a:gd name="T10" fmla="*/ 0 w 30"/>
                  <a:gd name="T11" fmla="*/ 8 h 31"/>
                  <a:gd name="T12" fmla="*/ 23 w 30"/>
                  <a:gd name="T13" fmla="*/ 31 h 31"/>
                </a:gdLst>
                <a:ahLst/>
                <a:cxnLst>
                  <a:cxn ang="0">
                    <a:pos x="T0" y="T1"/>
                  </a:cxn>
                  <a:cxn ang="0">
                    <a:pos x="T2" y="T3"/>
                  </a:cxn>
                  <a:cxn ang="0">
                    <a:pos x="T4" y="T5"/>
                  </a:cxn>
                  <a:cxn ang="0">
                    <a:pos x="T6" y="T7"/>
                  </a:cxn>
                  <a:cxn ang="0">
                    <a:pos x="T8" y="T9"/>
                  </a:cxn>
                  <a:cxn ang="0">
                    <a:pos x="T10" y="T11"/>
                  </a:cxn>
                  <a:cxn ang="0">
                    <a:pos x="T12" y="T13"/>
                  </a:cxn>
                </a:cxnLst>
                <a:rect l="0" t="0" r="r" b="b"/>
                <a:pathLst>
                  <a:path w="30" h="31">
                    <a:moveTo>
                      <a:pt x="23" y="31"/>
                    </a:moveTo>
                    <a:cubicBezTo>
                      <a:pt x="28" y="25"/>
                      <a:pt x="28" y="25"/>
                      <a:pt x="28" y="25"/>
                    </a:cubicBezTo>
                    <a:cubicBezTo>
                      <a:pt x="30" y="23"/>
                      <a:pt x="30" y="20"/>
                      <a:pt x="28" y="18"/>
                    </a:cubicBezTo>
                    <a:cubicBezTo>
                      <a:pt x="13" y="2"/>
                      <a:pt x="13" y="2"/>
                      <a:pt x="13" y="2"/>
                    </a:cubicBezTo>
                    <a:cubicBezTo>
                      <a:pt x="11" y="0"/>
                      <a:pt x="8" y="0"/>
                      <a:pt x="6" y="2"/>
                    </a:cubicBezTo>
                    <a:cubicBezTo>
                      <a:pt x="0" y="8"/>
                      <a:pt x="0" y="8"/>
                      <a:pt x="0" y="8"/>
                    </a:cubicBezTo>
                    <a:lnTo>
                      <a:pt x="23" y="3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l" defTabSz="1219170" fontAlgn="auto">
                  <a:spcBef>
                    <a:spcPts val="0"/>
                  </a:spcBef>
                  <a:spcAft>
                    <a:spcPts val="0"/>
                  </a:spcAft>
                </a:pPr>
                <a:endParaRPr lang="zh-CN" altLang="en-US" sz="2400" b="0">
                  <a:solidFill>
                    <a:prstClr val="white"/>
                  </a:solidFill>
                  <a:latin typeface="Agency FB"/>
                </a:endParaRPr>
              </a:p>
            </p:txBody>
          </p:sp>
          <p:sp>
            <p:nvSpPr>
              <p:cNvPr id="49" name="Freeform 335"/>
              <p:cNvSpPr>
                <a:spLocks/>
              </p:cNvSpPr>
              <p:nvPr/>
            </p:nvSpPr>
            <p:spPr bwMode="auto">
              <a:xfrm>
                <a:off x="5258396" y="4394503"/>
                <a:ext cx="182160" cy="182160"/>
              </a:xfrm>
              <a:custGeom>
                <a:avLst/>
                <a:gdLst>
                  <a:gd name="T0" fmla="*/ 49 w 71"/>
                  <a:gd name="T1" fmla="*/ 0 h 71"/>
                  <a:gd name="T2" fmla="*/ 48 w 71"/>
                  <a:gd name="T3" fmla="*/ 0 h 71"/>
                  <a:gd name="T4" fmla="*/ 2 w 71"/>
                  <a:gd name="T5" fmla="*/ 47 h 71"/>
                  <a:gd name="T6" fmla="*/ 2 w 71"/>
                  <a:gd name="T7" fmla="*/ 54 h 71"/>
                  <a:gd name="T8" fmla="*/ 2 w 71"/>
                  <a:gd name="T9" fmla="*/ 55 h 71"/>
                  <a:gd name="T10" fmla="*/ 8 w 71"/>
                  <a:gd name="T11" fmla="*/ 56 h 71"/>
                  <a:gd name="T12" fmla="*/ 9 w 71"/>
                  <a:gd name="T13" fmla="*/ 62 h 71"/>
                  <a:gd name="T14" fmla="*/ 9 w 71"/>
                  <a:gd name="T15" fmla="*/ 62 h 71"/>
                  <a:gd name="T16" fmla="*/ 15 w 71"/>
                  <a:gd name="T17" fmla="*/ 63 h 71"/>
                  <a:gd name="T18" fmla="*/ 16 w 71"/>
                  <a:gd name="T19" fmla="*/ 69 h 71"/>
                  <a:gd name="T20" fmla="*/ 17 w 71"/>
                  <a:gd name="T21" fmla="*/ 69 h 71"/>
                  <a:gd name="T22" fmla="*/ 24 w 71"/>
                  <a:gd name="T23" fmla="*/ 69 h 71"/>
                  <a:gd name="T24" fmla="*/ 71 w 71"/>
                  <a:gd name="T25" fmla="*/ 23 h 71"/>
                  <a:gd name="T26" fmla="*/ 71 w 71"/>
                  <a:gd name="T27" fmla="*/ 22 h 71"/>
                  <a:gd name="T28" fmla="*/ 49 w 71"/>
                  <a:gd name="T29" fmla="*/ 0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1" h="71">
                    <a:moveTo>
                      <a:pt x="49" y="0"/>
                    </a:moveTo>
                    <a:cubicBezTo>
                      <a:pt x="49" y="0"/>
                      <a:pt x="48" y="0"/>
                      <a:pt x="48" y="0"/>
                    </a:cubicBezTo>
                    <a:cubicBezTo>
                      <a:pt x="2" y="47"/>
                      <a:pt x="2" y="47"/>
                      <a:pt x="2" y="47"/>
                    </a:cubicBezTo>
                    <a:cubicBezTo>
                      <a:pt x="0" y="49"/>
                      <a:pt x="0" y="52"/>
                      <a:pt x="2" y="54"/>
                    </a:cubicBezTo>
                    <a:cubicBezTo>
                      <a:pt x="2" y="55"/>
                      <a:pt x="2" y="55"/>
                      <a:pt x="2" y="55"/>
                    </a:cubicBezTo>
                    <a:cubicBezTo>
                      <a:pt x="4" y="56"/>
                      <a:pt x="6" y="57"/>
                      <a:pt x="8" y="56"/>
                    </a:cubicBezTo>
                    <a:cubicBezTo>
                      <a:pt x="7" y="58"/>
                      <a:pt x="7" y="60"/>
                      <a:pt x="9" y="62"/>
                    </a:cubicBezTo>
                    <a:cubicBezTo>
                      <a:pt x="9" y="62"/>
                      <a:pt x="9" y="62"/>
                      <a:pt x="9" y="62"/>
                    </a:cubicBezTo>
                    <a:cubicBezTo>
                      <a:pt x="11" y="64"/>
                      <a:pt x="13" y="64"/>
                      <a:pt x="15" y="63"/>
                    </a:cubicBezTo>
                    <a:cubicBezTo>
                      <a:pt x="14" y="65"/>
                      <a:pt x="15" y="67"/>
                      <a:pt x="16" y="69"/>
                    </a:cubicBezTo>
                    <a:cubicBezTo>
                      <a:pt x="17" y="69"/>
                      <a:pt x="17" y="69"/>
                      <a:pt x="17" y="69"/>
                    </a:cubicBezTo>
                    <a:cubicBezTo>
                      <a:pt x="19" y="71"/>
                      <a:pt x="22" y="71"/>
                      <a:pt x="24" y="69"/>
                    </a:cubicBezTo>
                    <a:cubicBezTo>
                      <a:pt x="71" y="23"/>
                      <a:pt x="71" y="23"/>
                      <a:pt x="71" y="23"/>
                    </a:cubicBezTo>
                    <a:cubicBezTo>
                      <a:pt x="71" y="23"/>
                      <a:pt x="71" y="22"/>
                      <a:pt x="71" y="22"/>
                    </a:cubicBezTo>
                    <a:lnTo>
                      <a:pt x="4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l" defTabSz="1219170" fontAlgn="auto">
                  <a:spcBef>
                    <a:spcPts val="0"/>
                  </a:spcBef>
                  <a:spcAft>
                    <a:spcPts val="0"/>
                  </a:spcAft>
                </a:pPr>
                <a:endParaRPr lang="zh-CN" altLang="en-US" sz="2400" b="0">
                  <a:solidFill>
                    <a:prstClr val="white"/>
                  </a:solidFill>
                  <a:latin typeface="Agency FB"/>
                </a:endParaRPr>
              </a:p>
            </p:txBody>
          </p:sp>
        </p:grpSp>
      </p:grpSp>
      <p:grpSp>
        <p:nvGrpSpPr>
          <p:cNvPr id="50" name="组合 49"/>
          <p:cNvGrpSpPr/>
          <p:nvPr/>
        </p:nvGrpSpPr>
        <p:grpSpPr>
          <a:xfrm>
            <a:off x="6242780" y="1053530"/>
            <a:ext cx="552616" cy="552816"/>
            <a:chOff x="4626437" y="4265651"/>
            <a:chExt cx="414516" cy="414516"/>
          </a:xfrm>
        </p:grpSpPr>
        <p:sp>
          <p:nvSpPr>
            <p:cNvPr id="51" name="椭圆 50"/>
            <p:cNvSpPr/>
            <p:nvPr/>
          </p:nvSpPr>
          <p:spPr>
            <a:xfrm>
              <a:off x="4626437" y="4265651"/>
              <a:ext cx="414516" cy="414516"/>
            </a:xfrm>
            <a:prstGeom prst="ellipse">
              <a:avLst/>
            </a:prstGeom>
            <a:solidFill>
              <a:srgbClr val="C00000"/>
            </a:solidFill>
            <a:ln w="25400">
              <a:gradFill flip="none" rotWithShape="1">
                <a:gsLst>
                  <a:gs pos="0">
                    <a:schemeClr val="bg1">
                      <a:lumMod val="75000"/>
                    </a:schemeClr>
                  </a:gs>
                  <a:gs pos="100000">
                    <a:schemeClr val="bg1"/>
                  </a:gs>
                </a:gsLst>
                <a:lin ang="2700000" scaled="1"/>
                <a:tileRect/>
              </a:gradFill>
            </a:ln>
            <a:effectLst>
              <a:innerShdw blurRad="127000" dist="25400" dir="13500000">
                <a:srgbClr val="000000">
                  <a:alpha val="43137"/>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1219170" fontAlgn="auto">
                <a:spcBef>
                  <a:spcPts val="0"/>
                </a:spcBef>
                <a:spcAft>
                  <a:spcPts val="0"/>
                </a:spcAft>
                <a:defRPr/>
              </a:pPr>
              <a:endParaRPr lang="zh-CN" altLang="en-US" sz="2400" b="0">
                <a:solidFill>
                  <a:prstClr val="white"/>
                </a:solidFill>
                <a:latin typeface="Calibri"/>
                <a:ea typeface="宋体" panose="02010600030101010101" pitchFamily="2" charset="-122"/>
              </a:endParaRPr>
            </a:p>
          </p:txBody>
        </p:sp>
        <p:grpSp>
          <p:nvGrpSpPr>
            <p:cNvPr id="52" name="组合 51"/>
            <p:cNvGrpSpPr/>
            <p:nvPr/>
          </p:nvGrpSpPr>
          <p:grpSpPr>
            <a:xfrm>
              <a:off x="4710891" y="4356960"/>
              <a:ext cx="232896" cy="199705"/>
              <a:chOff x="3546346" y="2339026"/>
              <a:chExt cx="897787" cy="769842"/>
            </a:xfrm>
            <a:solidFill>
              <a:schemeClr val="bg1"/>
            </a:solidFill>
          </p:grpSpPr>
          <p:sp>
            <p:nvSpPr>
              <p:cNvPr id="53" name="Rectangle 227"/>
              <p:cNvSpPr>
                <a:spLocks noChangeArrowheads="1"/>
              </p:cNvSpPr>
              <p:nvPr/>
            </p:nvSpPr>
            <p:spPr bwMode="auto">
              <a:xfrm>
                <a:off x="3561526" y="3077423"/>
                <a:ext cx="882607" cy="3144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l" defTabSz="1219170" fontAlgn="auto">
                  <a:spcBef>
                    <a:spcPts val="0"/>
                  </a:spcBef>
                  <a:spcAft>
                    <a:spcPts val="0"/>
                  </a:spcAft>
                </a:pPr>
                <a:endParaRPr lang="zh-CN" altLang="en-US" sz="2400" b="0">
                  <a:solidFill>
                    <a:srgbClr val="000000"/>
                  </a:solidFill>
                  <a:latin typeface="Agency FB"/>
                </a:endParaRPr>
              </a:p>
            </p:txBody>
          </p:sp>
          <p:sp>
            <p:nvSpPr>
              <p:cNvPr id="54" name="Freeform 228"/>
              <p:cNvSpPr>
                <a:spLocks/>
              </p:cNvSpPr>
              <p:nvPr/>
            </p:nvSpPr>
            <p:spPr bwMode="auto">
              <a:xfrm>
                <a:off x="3617909" y="2844302"/>
                <a:ext cx="125777" cy="210351"/>
              </a:xfrm>
              <a:custGeom>
                <a:avLst/>
                <a:gdLst>
                  <a:gd name="T0" fmla="*/ 6 w 49"/>
                  <a:gd name="T1" fmla="*/ 82 h 82"/>
                  <a:gd name="T2" fmla="*/ 43 w 49"/>
                  <a:gd name="T3" fmla="*/ 82 h 82"/>
                  <a:gd name="T4" fmla="*/ 49 w 49"/>
                  <a:gd name="T5" fmla="*/ 76 h 82"/>
                  <a:gd name="T6" fmla="*/ 49 w 49"/>
                  <a:gd name="T7" fmla="*/ 0 h 82"/>
                  <a:gd name="T8" fmla="*/ 0 w 49"/>
                  <a:gd name="T9" fmla="*/ 49 h 82"/>
                  <a:gd name="T10" fmla="*/ 0 w 49"/>
                  <a:gd name="T11" fmla="*/ 76 h 82"/>
                  <a:gd name="T12" fmla="*/ 6 w 49"/>
                  <a:gd name="T13" fmla="*/ 82 h 82"/>
                </a:gdLst>
                <a:ahLst/>
                <a:cxnLst>
                  <a:cxn ang="0">
                    <a:pos x="T0" y="T1"/>
                  </a:cxn>
                  <a:cxn ang="0">
                    <a:pos x="T2" y="T3"/>
                  </a:cxn>
                  <a:cxn ang="0">
                    <a:pos x="T4" y="T5"/>
                  </a:cxn>
                  <a:cxn ang="0">
                    <a:pos x="T6" y="T7"/>
                  </a:cxn>
                  <a:cxn ang="0">
                    <a:pos x="T8" y="T9"/>
                  </a:cxn>
                  <a:cxn ang="0">
                    <a:pos x="T10" y="T11"/>
                  </a:cxn>
                  <a:cxn ang="0">
                    <a:pos x="T12" y="T13"/>
                  </a:cxn>
                </a:cxnLst>
                <a:rect l="0" t="0" r="r" b="b"/>
                <a:pathLst>
                  <a:path w="49" h="82">
                    <a:moveTo>
                      <a:pt x="6" y="82"/>
                    </a:moveTo>
                    <a:cubicBezTo>
                      <a:pt x="43" y="82"/>
                      <a:pt x="43" y="82"/>
                      <a:pt x="43" y="82"/>
                    </a:cubicBezTo>
                    <a:cubicBezTo>
                      <a:pt x="46" y="82"/>
                      <a:pt x="49" y="79"/>
                      <a:pt x="49" y="76"/>
                    </a:cubicBezTo>
                    <a:cubicBezTo>
                      <a:pt x="49" y="0"/>
                      <a:pt x="49" y="0"/>
                      <a:pt x="49" y="0"/>
                    </a:cubicBezTo>
                    <a:cubicBezTo>
                      <a:pt x="0" y="49"/>
                      <a:pt x="0" y="49"/>
                      <a:pt x="0" y="49"/>
                    </a:cubicBezTo>
                    <a:cubicBezTo>
                      <a:pt x="0" y="76"/>
                      <a:pt x="0" y="76"/>
                      <a:pt x="0" y="76"/>
                    </a:cubicBezTo>
                    <a:cubicBezTo>
                      <a:pt x="0" y="79"/>
                      <a:pt x="3" y="82"/>
                      <a:pt x="6" y="8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l" defTabSz="1219170" fontAlgn="auto">
                  <a:spcBef>
                    <a:spcPts val="0"/>
                  </a:spcBef>
                  <a:spcAft>
                    <a:spcPts val="0"/>
                  </a:spcAft>
                </a:pPr>
                <a:endParaRPr lang="zh-CN" altLang="en-US" sz="2400" b="0">
                  <a:solidFill>
                    <a:srgbClr val="000000"/>
                  </a:solidFill>
                  <a:latin typeface="Agency FB"/>
                </a:endParaRPr>
              </a:p>
            </p:txBody>
          </p:sp>
          <p:sp>
            <p:nvSpPr>
              <p:cNvPr id="55" name="Freeform 229"/>
              <p:cNvSpPr>
                <a:spLocks/>
              </p:cNvSpPr>
              <p:nvPr/>
            </p:nvSpPr>
            <p:spPr bwMode="auto">
              <a:xfrm>
                <a:off x="3779467" y="2682744"/>
                <a:ext cx="122524" cy="371910"/>
              </a:xfrm>
              <a:custGeom>
                <a:avLst/>
                <a:gdLst>
                  <a:gd name="T0" fmla="*/ 5 w 48"/>
                  <a:gd name="T1" fmla="*/ 145 h 145"/>
                  <a:gd name="T2" fmla="*/ 43 w 48"/>
                  <a:gd name="T3" fmla="*/ 145 h 145"/>
                  <a:gd name="T4" fmla="*/ 48 w 48"/>
                  <a:gd name="T5" fmla="*/ 139 h 145"/>
                  <a:gd name="T6" fmla="*/ 48 w 48"/>
                  <a:gd name="T7" fmla="*/ 0 h 145"/>
                  <a:gd name="T8" fmla="*/ 0 w 48"/>
                  <a:gd name="T9" fmla="*/ 49 h 145"/>
                  <a:gd name="T10" fmla="*/ 0 w 48"/>
                  <a:gd name="T11" fmla="*/ 139 h 145"/>
                  <a:gd name="T12" fmla="*/ 5 w 48"/>
                  <a:gd name="T13" fmla="*/ 145 h 145"/>
                </a:gdLst>
                <a:ahLst/>
                <a:cxnLst>
                  <a:cxn ang="0">
                    <a:pos x="T0" y="T1"/>
                  </a:cxn>
                  <a:cxn ang="0">
                    <a:pos x="T2" y="T3"/>
                  </a:cxn>
                  <a:cxn ang="0">
                    <a:pos x="T4" y="T5"/>
                  </a:cxn>
                  <a:cxn ang="0">
                    <a:pos x="T6" y="T7"/>
                  </a:cxn>
                  <a:cxn ang="0">
                    <a:pos x="T8" y="T9"/>
                  </a:cxn>
                  <a:cxn ang="0">
                    <a:pos x="T10" y="T11"/>
                  </a:cxn>
                  <a:cxn ang="0">
                    <a:pos x="T12" y="T13"/>
                  </a:cxn>
                </a:cxnLst>
                <a:rect l="0" t="0" r="r" b="b"/>
                <a:pathLst>
                  <a:path w="48" h="145">
                    <a:moveTo>
                      <a:pt x="5" y="145"/>
                    </a:moveTo>
                    <a:cubicBezTo>
                      <a:pt x="43" y="145"/>
                      <a:pt x="43" y="145"/>
                      <a:pt x="43" y="145"/>
                    </a:cubicBezTo>
                    <a:cubicBezTo>
                      <a:pt x="46" y="145"/>
                      <a:pt x="48" y="142"/>
                      <a:pt x="48" y="139"/>
                    </a:cubicBezTo>
                    <a:cubicBezTo>
                      <a:pt x="48" y="0"/>
                      <a:pt x="48" y="0"/>
                      <a:pt x="48" y="0"/>
                    </a:cubicBezTo>
                    <a:cubicBezTo>
                      <a:pt x="0" y="49"/>
                      <a:pt x="0" y="49"/>
                      <a:pt x="0" y="49"/>
                    </a:cubicBezTo>
                    <a:cubicBezTo>
                      <a:pt x="0" y="139"/>
                      <a:pt x="0" y="139"/>
                      <a:pt x="0" y="139"/>
                    </a:cubicBezTo>
                    <a:cubicBezTo>
                      <a:pt x="0" y="142"/>
                      <a:pt x="2" y="145"/>
                      <a:pt x="5" y="1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l" defTabSz="1219170" fontAlgn="auto">
                  <a:spcBef>
                    <a:spcPts val="0"/>
                  </a:spcBef>
                  <a:spcAft>
                    <a:spcPts val="0"/>
                  </a:spcAft>
                </a:pPr>
                <a:endParaRPr lang="zh-CN" altLang="en-US" sz="2400" b="0">
                  <a:solidFill>
                    <a:srgbClr val="000000"/>
                  </a:solidFill>
                  <a:latin typeface="Agency FB"/>
                </a:endParaRPr>
              </a:p>
            </p:txBody>
          </p:sp>
          <p:sp>
            <p:nvSpPr>
              <p:cNvPr id="56" name="Freeform 230"/>
              <p:cNvSpPr>
                <a:spLocks/>
              </p:cNvSpPr>
              <p:nvPr/>
            </p:nvSpPr>
            <p:spPr bwMode="auto">
              <a:xfrm>
                <a:off x="3938857" y="2713104"/>
                <a:ext cx="124693" cy="341550"/>
              </a:xfrm>
              <a:custGeom>
                <a:avLst/>
                <a:gdLst>
                  <a:gd name="T0" fmla="*/ 22 w 49"/>
                  <a:gd name="T1" fmla="*/ 22 h 133"/>
                  <a:gd name="T2" fmla="*/ 0 w 49"/>
                  <a:gd name="T3" fmla="*/ 0 h 133"/>
                  <a:gd name="T4" fmla="*/ 0 w 49"/>
                  <a:gd name="T5" fmla="*/ 127 h 133"/>
                  <a:gd name="T6" fmla="*/ 6 w 49"/>
                  <a:gd name="T7" fmla="*/ 133 h 133"/>
                  <a:gd name="T8" fmla="*/ 43 w 49"/>
                  <a:gd name="T9" fmla="*/ 133 h 133"/>
                  <a:gd name="T10" fmla="*/ 49 w 49"/>
                  <a:gd name="T11" fmla="*/ 127 h 133"/>
                  <a:gd name="T12" fmla="*/ 49 w 49"/>
                  <a:gd name="T13" fmla="*/ 26 h 133"/>
                  <a:gd name="T14" fmla="*/ 38 w 49"/>
                  <a:gd name="T15" fmla="*/ 29 h 133"/>
                  <a:gd name="T16" fmla="*/ 22 w 49"/>
                  <a:gd name="T17" fmla="*/ 22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9" h="133">
                    <a:moveTo>
                      <a:pt x="22" y="22"/>
                    </a:moveTo>
                    <a:cubicBezTo>
                      <a:pt x="0" y="0"/>
                      <a:pt x="0" y="0"/>
                      <a:pt x="0" y="0"/>
                    </a:cubicBezTo>
                    <a:cubicBezTo>
                      <a:pt x="0" y="127"/>
                      <a:pt x="0" y="127"/>
                      <a:pt x="0" y="127"/>
                    </a:cubicBezTo>
                    <a:cubicBezTo>
                      <a:pt x="0" y="130"/>
                      <a:pt x="3" y="133"/>
                      <a:pt x="6" y="133"/>
                    </a:cubicBezTo>
                    <a:cubicBezTo>
                      <a:pt x="43" y="133"/>
                      <a:pt x="43" y="133"/>
                      <a:pt x="43" y="133"/>
                    </a:cubicBezTo>
                    <a:cubicBezTo>
                      <a:pt x="46" y="133"/>
                      <a:pt x="49" y="130"/>
                      <a:pt x="49" y="127"/>
                    </a:cubicBezTo>
                    <a:cubicBezTo>
                      <a:pt x="49" y="26"/>
                      <a:pt x="49" y="26"/>
                      <a:pt x="49" y="26"/>
                    </a:cubicBezTo>
                    <a:cubicBezTo>
                      <a:pt x="46" y="28"/>
                      <a:pt x="42" y="29"/>
                      <a:pt x="38" y="29"/>
                    </a:cubicBezTo>
                    <a:cubicBezTo>
                      <a:pt x="32" y="29"/>
                      <a:pt x="27" y="26"/>
                      <a:pt x="22" y="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l" defTabSz="1219170" fontAlgn="auto">
                  <a:spcBef>
                    <a:spcPts val="0"/>
                  </a:spcBef>
                  <a:spcAft>
                    <a:spcPts val="0"/>
                  </a:spcAft>
                </a:pPr>
                <a:endParaRPr lang="zh-CN" altLang="en-US" sz="2400" b="0">
                  <a:solidFill>
                    <a:srgbClr val="000000"/>
                  </a:solidFill>
                  <a:latin typeface="Agency FB"/>
                </a:endParaRPr>
              </a:p>
            </p:txBody>
          </p:sp>
          <p:sp>
            <p:nvSpPr>
              <p:cNvPr id="57" name="Freeform 231"/>
              <p:cNvSpPr>
                <a:spLocks/>
              </p:cNvSpPr>
              <p:nvPr/>
            </p:nvSpPr>
            <p:spPr bwMode="auto">
              <a:xfrm>
                <a:off x="4100415" y="2624193"/>
                <a:ext cx="122524" cy="430461"/>
              </a:xfrm>
              <a:custGeom>
                <a:avLst/>
                <a:gdLst>
                  <a:gd name="T0" fmla="*/ 5 w 48"/>
                  <a:gd name="T1" fmla="*/ 168 h 168"/>
                  <a:gd name="T2" fmla="*/ 43 w 48"/>
                  <a:gd name="T3" fmla="*/ 168 h 168"/>
                  <a:gd name="T4" fmla="*/ 48 w 48"/>
                  <a:gd name="T5" fmla="*/ 162 h 168"/>
                  <a:gd name="T6" fmla="*/ 48 w 48"/>
                  <a:gd name="T7" fmla="*/ 0 h 168"/>
                  <a:gd name="T8" fmla="*/ 0 w 48"/>
                  <a:gd name="T9" fmla="*/ 48 h 168"/>
                  <a:gd name="T10" fmla="*/ 0 w 48"/>
                  <a:gd name="T11" fmla="*/ 162 h 168"/>
                  <a:gd name="T12" fmla="*/ 5 w 48"/>
                  <a:gd name="T13" fmla="*/ 168 h 168"/>
                </a:gdLst>
                <a:ahLst/>
                <a:cxnLst>
                  <a:cxn ang="0">
                    <a:pos x="T0" y="T1"/>
                  </a:cxn>
                  <a:cxn ang="0">
                    <a:pos x="T2" y="T3"/>
                  </a:cxn>
                  <a:cxn ang="0">
                    <a:pos x="T4" y="T5"/>
                  </a:cxn>
                  <a:cxn ang="0">
                    <a:pos x="T6" y="T7"/>
                  </a:cxn>
                  <a:cxn ang="0">
                    <a:pos x="T8" y="T9"/>
                  </a:cxn>
                  <a:cxn ang="0">
                    <a:pos x="T10" y="T11"/>
                  </a:cxn>
                  <a:cxn ang="0">
                    <a:pos x="T12" y="T13"/>
                  </a:cxn>
                </a:cxnLst>
                <a:rect l="0" t="0" r="r" b="b"/>
                <a:pathLst>
                  <a:path w="48" h="168">
                    <a:moveTo>
                      <a:pt x="5" y="168"/>
                    </a:moveTo>
                    <a:cubicBezTo>
                      <a:pt x="43" y="168"/>
                      <a:pt x="43" y="168"/>
                      <a:pt x="43" y="168"/>
                    </a:cubicBezTo>
                    <a:cubicBezTo>
                      <a:pt x="46" y="168"/>
                      <a:pt x="48" y="165"/>
                      <a:pt x="48" y="162"/>
                    </a:cubicBezTo>
                    <a:cubicBezTo>
                      <a:pt x="48" y="0"/>
                      <a:pt x="48" y="0"/>
                      <a:pt x="48" y="0"/>
                    </a:cubicBezTo>
                    <a:cubicBezTo>
                      <a:pt x="0" y="48"/>
                      <a:pt x="0" y="48"/>
                      <a:pt x="0" y="48"/>
                    </a:cubicBezTo>
                    <a:cubicBezTo>
                      <a:pt x="0" y="162"/>
                      <a:pt x="0" y="162"/>
                      <a:pt x="0" y="162"/>
                    </a:cubicBezTo>
                    <a:cubicBezTo>
                      <a:pt x="0" y="165"/>
                      <a:pt x="2" y="168"/>
                      <a:pt x="5" y="16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l" defTabSz="1219170" fontAlgn="auto">
                  <a:spcBef>
                    <a:spcPts val="0"/>
                  </a:spcBef>
                  <a:spcAft>
                    <a:spcPts val="0"/>
                  </a:spcAft>
                </a:pPr>
                <a:endParaRPr lang="zh-CN" altLang="en-US" sz="2400" b="0">
                  <a:solidFill>
                    <a:srgbClr val="000000"/>
                  </a:solidFill>
                  <a:latin typeface="Agency FB"/>
                </a:endParaRPr>
              </a:p>
            </p:txBody>
          </p:sp>
          <p:sp>
            <p:nvSpPr>
              <p:cNvPr id="58" name="Freeform 232"/>
              <p:cNvSpPr>
                <a:spLocks/>
              </p:cNvSpPr>
              <p:nvPr/>
            </p:nvSpPr>
            <p:spPr bwMode="auto">
              <a:xfrm>
                <a:off x="4258721" y="2513596"/>
                <a:ext cx="125777" cy="541058"/>
              </a:xfrm>
              <a:custGeom>
                <a:avLst/>
                <a:gdLst>
                  <a:gd name="T0" fmla="*/ 29 w 49"/>
                  <a:gd name="T1" fmla="*/ 0 h 211"/>
                  <a:gd name="T2" fmla="*/ 0 w 49"/>
                  <a:gd name="T3" fmla="*/ 29 h 211"/>
                  <a:gd name="T4" fmla="*/ 0 w 49"/>
                  <a:gd name="T5" fmla="*/ 205 h 211"/>
                  <a:gd name="T6" fmla="*/ 6 w 49"/>
                  <a:gd name="T7" fmla="*/ 211 h 211"/>
                  <a:gd name="T8" fmla="*/ 43 w 49"/>
                  <a:gd name="T9" fmla="*/ 211 h 211"/>
                  <a:gd name="T10" fmla="*/ 49 w 49"/>
                  <a:gd name="T11" fmla="*/ 205 h 211"/>
                  <a:gd name="T12" fmla="*/ 49 w 49"/>
                  <a:gd name="T13" fmla="*/ 22 h 211"/>
                  <a:gd name="T14" fmla="*/ 29 w 49"/>
                  <a:gd name="T15" fmla="*/ 0 h 2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9" h="211">
                    <a:moveTo>
                      <a:pt x="29" y="0"/>
                    </a:moveTo>
                    <a:cubicBezTo>
                      <a:pt x="0" y="29"/>
                      <a:pt x="0" y="29"/>
                      <a:pt x="0" y="29"/>
                    </a:cubicBezTo>
                    <a:cubicBezTo>
                      <a:pt x="0" y="205"/>
                      <a:pt x="0" y="205"/>
                      <a:pt x="0" y="205"/>
                    </a:cubicBezTo>
                    <a:cubicBezTo>
                      <a:pt x="0" y="208"/>
                      <a:pt x="3" y="211"/>
                      <a:pt x="6" y="211"/>
                    </a:cubicBezTo>
                    <a:cubicBezTo>
                      <a:pt x="43" y="211"/>
                      <a:pt x="43" y="211"/>
                      <a:pt x="43" y="211"/>
                    </a:cubicBezTo>
                    <a:cubicBezTo>
                      <a:pt x="46" y="211"/>
                      <a:pt x="49" y="208"/>
                      <a:pt x="49" y="205"/>
                    </a:cubicBezTo>
                    <a:cubicBezTo>
                      <a:pt x="49" y="22"/>
                      <a:pt x="49" y="22"/>
                      <a:pt x="49" y="22"/>
                    </a:cubicBezTo>
                    <a:cubicBezTo>
                      <a:pt x="38" y="21"/>
                      <a:pt x="29" y="12"/>
                      <a:pt x="2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l" defTabSz="1219170" fontAlgn="auto">
                  <a:spcBef>
                    <a:spcPts val="0"/>
                  </a:spcBef>
                  <a:spcAft>
                    <a:spcPts val="0"/>
                  </a:spcAft>
                </a:pPr>
                <a:endParaRPr lang="zh-CN" altLang="en-US" sz="2400" b="0">
                  <a:solidFill>
                    <a:srgbClr val="000000"/>
                  </a:solidFill>
                  <a:latin typeface="Agency FB"/>
                </a:endParaRPr>
              </a:p>
            </p:txBody>
          </p:sp>
          <p:sp>
            <p:nvSpPr>
              <p:cNvPr id="59" name="Freeform 233"/>
              <p:cNvSpPr>
                <a:spLocks/>
              </p:cNvSpPr>
              <p:nvPr/>
            </p:nvSpPr>
            <p:spPr bwMode="auto">
              <a:xfrm>
                <a:off x="3546346" y="2339026"/>
                <a:ext cx="871764" cy="610452"/>
              </a:xfrm>
              <a:custGeom>
                <a:avLst/>
                <a:gdLst>
                  <a:gd name="T0" fmla="*/ 20 w 340"/>
                  <a:gd name="T1" fmla="*/ 234 h 238"/>
                  <a:gd name="T2" fmla="*/ 140 w 340"/>
                  <a:gd name="T3" fmla="*/ 113 h 238"/>
                  <a:gd name="T4" fmla="*/ 183 w 340"/>
                  <a:gd name="T5" fmla="*/ 156 h 238"/>
                  <a:gd name="T6" fmla="*/ 199 w 340"/>
                  <a:gd name="T7" fmla="*/ 156 h 238"/>
                  <a:gd name="T8" fmla="*/ 318 w 340"/>
                  <a:gd name="T9" fmla="*/ 37 h 238"/>
                  <a:gd name="T10" fmla="*/ 318 w 340"/>
                  <a:gd name="T11" fmla="*/ 64 h 238"/>
                  <a:gd name="T12" fmla="*/ 329 w 340"/>
                  <a:gd name="T13" fmla="*/ 75 h 238"/>
                  <a:gd name="T14" fmla="*/ 340 w 340"/>
                  <a:gd name="T15" fmla="*/ 64 h 238"/>
                  <a:gd name="T16" fmla="*/ 340 w 340"/>
                  <a:gd name="T17" fmla="*/ 11 h 238"/>
                  <a:gd name="T18" fmla="*/ 337 w 340"/>
                  <a:gd name="T19" fmla="*/ 3 h 238"/>
                  <a:gd name="T20" fmla="*/ 329 w 340"/>
                  <a:gd name="T21" fmla="*/ 0 h 238"/>
                  <a:gd name="T22" fmla="*/ 276 w 340"/>
                  <a:gd name="T23" fmla="*/ 0 h 238"/>
                  <a:gd name="T24" fmla="*/ 265 w 340"/>
                  <a:gd name="T25" fmla="*/ 11 h 238"/>
                  <a:gd name="T26" fmla="*/ 276 w 340"/>
                  <a:gd name="T27" fmla="*/ 22 h 238"/>
                  <a:gd name="T28" fmla="*/ 302 w 340"/>
                  <a:gd name="T29" fmla="*/ 22 h 238"/>
                  <a:gd name="T30" fmla="*/ 191 w 340"/>
                  <a:gd name="T31" fmla="*/ 133 h 238"/>
                  <a:gd name="T32" fmla="*/ 148 w 340"/>
                  <a:gd name="T33" fmla="*/ 90 h 238"/>
                  <a:gd name="T34" fmla="*/ 133 w 340"/>
                  <a:gd name="T35" fmla="*/ 90 h 238"/>
                  <a:gd name="T36" fmla="*/ 4 w 340"/>
                  <a:gd name="T37" fmla="*/ 219 h 238"/>
                  <a:gd name="T38" fmla="*/ 4 w 340"/>
                  <a:gd name="T39" fmla="*/ 234 h 238"/>
                  <a:gd name="T40" fmla="*/ 20 w 340"/>
                  <a:gd name="T41" fmla="*/ 234 h 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40" h="238">
                    <a:moveTo>
                      <a:pt x="20" y="234"/>
                    </a:moveTo>
                    <a:cubicBezTo>
                      <a:pt x="140" y="113"/>
                      <a:pt x="140" y="113"/>
                      <a:pt x="140" y="113"/>
                    </a:cubicBezTo>
                    <a:cubicBezTo>
                      <a:pt x="183" y="156"/>
                      <a:pt x="183" y="156"/>
                      <a:pt x="183" y="156"/>
                    </a:cubicBezTo>
                    <a:cubicBezTo>
                      <a:pt x="188" y="160"/>
                      <a:pt x="195" y="160"/>
                      <a:pt x="199" y="156"/>
                    </a:cubicBezTo>
                    <a:cubicBezTo>
                      <a:pt x="318" y="37"/>
                      <a:pt x="318" y="37"/>
                      <a:pt x="318" y="37"/>
                    </a:cubicBezTo>
                    <a:cubicBezTo>
                      <a:pt x="318" y="64"/>
                      <a:pt x="318" y="64"/>
                      <a:pt x="318" y="64"/>
                    </a:cubicBezTo>
                    <a:cubicBezTo>
                      <a:pt x="318" y="70"/>
                      <a:pt x="323" y="75"/>
                      <a:pt x="329" y="75"/>
                    </a:cubicBezTo>
                    <a:cubicBezTo>
                      <a:pt x="335" y="75"/>
                      <a:pt x="340" y="70"/>
                      <a:pt x="340" y="64"/>
                    </a:cubicBezTo>
                    <a:cubicBezTo>
                      <a:pt x="340" y="11"/>
                      <a:pt x="340" y="11"/>
                      <a:pt x="340" y="11"/>
                    </a:cubicBezTo>
                    <a:cubicBezTo>
                      <a:pt x="340" y="8"/>
                      <a:pt x="339" y="5"/>
                      <a:pt x="337" y="3"/>
                    </a:cubicBezTo>
                    <a:cubicBezTo>
                      <a:pt x="335" y="1"/>
                      <a:pt x="332" y="0"/>
                      <a:pt x="329" y="0"/>
                    </a:cubicBezTo>
                    <a:cubicBezTo>
                      <a:pt x="276" y="0"/>
                      <a:pt x="276" y="0"/>
                      <a:pt x="276" y="0"/>
                    </a:cubicBezTo>
                    <a:cubicBezTo>
                      <a:pt x="270" y="0"/>
                      <a:pt x="265" y="4"/>
                      <a:pt x="265" y="11"/>
                    </a:cubicBezTo>
                    <a:cubicBezTo>
                      <a:pt x="265" y="17"/>
                      <a:pt x="270" y="22"/>
                      <a:pt x="276" y="22"/>
                    </a:cubicBezTo>
                    <a:cubicBezTo>
                      <a:pt x="302" y="22"/>
                      <a:pt x="302" y="22"/>
                      <a:pt x="302" y="22"/>
                    </a:cubicBezTo>
                    <a:cubicBezTo>
                      <a:pt x="191" y="133"/>
                      <a:pt x="191" y="133"/>
                      <a:pt x="191" y="133"/>
                    </a:cubicBezTo>
                    <a:cubicBezTo>
                      <a:pt x="148" y="90"/>
                      <a:pt x="148" y="90"/>
                      <a:pt x="148" y="90"/>
                    </a:cubicBezTo>
                    <a:cubicBezTo>
                      <a:pt x="144" y="86"/>
                      <a:pt x="137" y="86"/>
                      <a:pt x="133" y="90"/>
                    </a:cubicBezTo>
                    <a:cubicBezTo>
                      <a:pt x="4" y="219"/>
                      <a:pt x="4" y="219"/>
                      <a:pt x="4" y="219"/>
                    </a:cubicBezTo>
                    <a:cubicBezTo>
                      <a:pt x="0" y="223"/>
                      <a:pt x="0" y="230"/>
                      <a:pt x="4" y="234"/>
                    </a:cubicBezTo>
                    <a:cubicBezTo>
                      <a:pt x="8" y="238"/>
                      <a:pt x="15" y="238"/>
                      <a:pt x="20" y="23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l" defTabSz="1219170" fontAlgn="auto">
                  <a:spcBef>
                    <a:spcPts val="0"/>
                  </a:spcBef>
                  <a:spcAft>
                    <a:spcPts val="0"/>
                  </a:spcAft>
                </a:pPr>
                <a:endParaRPr lang="zh-CN" altLang="en-US" sz="2400" b="0">
                  <a:solidFill>
                    <a:srgbClr val="000000"/>
                  </a:solidFill>
                  <a:latin typeface="Agency FB"/>
                </a:endParaRPr>
              </a:p>
            </p:txBody>
          </p:sp>
        </p:grpSp>
      </p:grpSp>
    </p:spTree>
    <p:extLst>
      <p:ext uri="{BB962C8B-B14F-4D97-AF65-F5344CB8AC3E}">
        <p14:creationId xmlns:p14="http://schemas.microsoft.com/office/powerpoint/2010/main" val="523190930"/>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42" fill="hold" grpId="0" nodeType="after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barn(outHorizontal)">
                                      <p:cBhvr>
                                        <p:cTn id="7" dur="500"/>
                                        <p:tgtEl>
                                          <p:spTgt spid="18"/>
                                        </p:tgtEl>
                                      </p:cBhvr>
                                    </p:animEffect>
                                  </p:childTnLst>
                                </p:cTn>
                              </p:par>
                            </p:childTnLst>
                          </p:cTn>
                        </p:par>
                        <p:par>
                          <p:cTn id="8" fill="hold">
                            <p:stCondLst>
                              <p:cond delay="500"/>
                            </p:stCondLst>
                            <p:childTnLst>
                              <p:par>
                                <p:cTn id="9" presetID="21" presetClass="entr" presetSubtype="1" fill="hold" nodeType="afterEffect">
                                  <p:stCondLst>
                                    <p:cond delay="0"/>
                                  </p:stCondLst>
                                  <p:childTnLst>
                                    <p:set>
                                      <p:cBhvr>
                                        <p:cTn id="10" dur="1" fill="hold">
                                          <p:stCondLst>
                                            <p:cond delay="0"/>
                                          </p:stCondLst>
                                        </p:cTn>
                                        <p:tgtEl>
                                          <p:spTgt spid="27"/>
                                        </p:tgtEl>
                                        <p:attrNameLst>
                                          <p:attrName>style.visibility</p:attrName>
                                        </p:attrNameLst>
                                      </p:cBhvr>
                                      <p:to>
                                        <p:strVal val="visible"/>
                                      </p:to>
                                    </p:set>
                                    <p:animEffect transition="in" filter="wheel(1)">
                                      <p:cBhvr>
                                        <p:cTn id="11" dur="650"/>
                                        <p:tgtEl>
                                          <p:spTgt spid="27"/>
                                        </p:tgtEl>
                                      </p:cBhvr>
                                    </p:animEffect>
                                  </p:childTnLst>
                                </p:cTn>
                              </p:par>
                            </p:childTnLst>
                          </p:cTn>
                        </p:par>
                        <p:par>
                          <p:cTn id="12" fill="hold">
                            <p:stCondLst>
                              <p:cond delay="1150"/>
                            </p:stCondLst>
                            <p:childTnLst>
                              <p:par>
                                <p:cTn id="13" presetID="22" presetClass="entr" presetSubtype="4" fill="hold" nodeType="afterEffect">
                                  <p:stCondLst>
                                    <p:cond delay="0"/>
                                  </p:stCondLst>
                                  <p:childTnLst>
                                    <p:set>
                                      <p:cBhvr>
                                        <p:cTn id="14" dur="1" fill="hold">
                                          <p:stCondLst>
                                            <p:cond delay="0"/>
                                          </p:stCondLst>
                                        </p:cTn>
                                        <p:tgtEl>
                                          <p:spTgt spid="20"/>
                                        </p:tgtEl>
                                        <p:attrNameLst>
                                          <p:attrName>style.visibility</p:attrName>
                                        </p:attrNameLst>
                                      </p:cBhvr>
                                      <p:to>
                                        <p:strVal val="visible"/>
                                      </p:to>
                                    </p:set>
                                    <p:animEffect transition="in" filter="wipe(down)">
                                      <p:cBhvr>
                                        <p:cTn id="15" dur="500"/>
                                        <p:tgtEl>
                                          <p:spTgt spid="20"/>
                                        </p:tgtEl>
                                      </p:cBhvr>
                                    </p:animEffect>
                                  </p:childTnLst>
                                </p:cTn>
                              </p:par>
                            </p:childTnLst>
                          </p:cTn>
                        </p:par>
                        <p:par>
                          <p:cTn id="16" fill="hold">
                            <p:stCondLst>
                              <p:cond delay="1650"/>
                            </p:stCondLst>
                            <p:childTnLst>
                              <p:par>
                                <p:cTn id="17" presetID="12" presetClass="entr" presetSubtype="8" fill="hold" grpId="0" nodeType="afterEffect">
                                  <p:stCondLst>
                                    <p:cond delay="0"/>
                                  </p:stCondLst>
                                  <p:childTnLst>
                                    <p:set>
                                      <p:cBhvr>
                                        <p:cTn id="18" dur="1" fill="hold">
                                          <p:stCondLst>
                                            <p:cond delay="0"/>
                                          </p:stCondLst>
                                        </p:cTn>
                                        <p:tgtEl>
                                          <p:spTgt spid="19"/>
                                        </p:tgtEl>
                                        <p:attrNameLst>
                                          <p:attrName>style.visibility</p:attrName>
                                        </p:attrNameLst>
                                      </p:cBhvr>
                                      <p:to>
                                        <p:strVal val="visible"/>
                                      </p:to>
                                    </p:set>
                                    <p:anim calcmode="lin" valueType="num">
                                      <p:cBhvr additive="base">
                                        <p:cTn id="19" dur="500"/>
                                        <p:tgtEl>
                                          <p:spTgt spid="19"/>
                                        </p:tgtEl>
                                        <p:attrNameLst>
                                          <p:attrName>ppt_x</p:attrName>
                                        </p:attrNameLst>
                                      </p:cBhvr>
                                      <p:tavLst>
                                        <p:tav tm="0">
                                          <p:val>
                                            <p:strVal val="#ppt_x-#ppt_w*1.125000"/>
                                          </p:val>
                                        </p:tav>
                                        <p:tav tm="100000">
                                          <p:val>
                                            <p:strVal val="#ppt_x"/>
                                          </p:val>
                                        </p:tav>
                                      </p:tavLst>
                                    </p:anim>
                                    <p:animEffect transition="in" filter="wipe(right)">
                                      <p:cBhvr>
                                        <p:cTn id="20" dur="500"/>
                                        <p:tgtEl>
                                          <p:spTgt spid="19"/>
                                        </p:tgtEl>
                                      </p:cBhvr>
                                    </p:animEffect>
                                  </p:childTnLst>
                                </p:cTn>
                              </p:par>
                            </p:childTnLst>
                          </p:cTn>
                        </p:par>
                        <p:par>
                          <p:cTn id="21" fill="hold">
                            <p:stCondLst>
                              <p:cond delay="2150"/>
                            </p:stCondLst>
                            <p:childTnLst>
                              <p:par>
                                <p:cTn id="22" presetID="2" presetClass="entr" presetSubtype="4" fill="hold" grpId="0" nodeType="afterEffect">
                                  <p:stCondLst>
                                    <p:cond delay="0"/>
                                  </p:stCondLst>
                                  <p:childTnLst>
                                    <p:set>
                                      <p:cBhvr>
                                        <p:cTn id="23" dur="1" fill="hold">
                                          <p:stCondLst>
                                            <p:cond delay="0"/>
                                          </p:stCondLst>
                                        </p:cTn>
                                        <p:tgtEl>
                                          <p:spTgt spid="21"/>
                                        </p:tgtEl>
                                        <p:attrNameLst>
                                          <p:attrName>style.visibility</p:attrName>
                                        </p:attrNameLst>
                                      </p:cBhvr>
                                      <p:to>
                                        <p:strVal val="visible"/>
                                      </p:to>
                                    </p:set>
                                    <p:anim calcmode="lin" valueType="num">
                                      <p:cBhvr additive="base">
                                        <p:cTn id="24" dur="500" fill="hold"/>
                                        <p:tgtEl>
                                          <p:spTgt spid="21"/>
                                        </p:tgtEl>
                                        <p:attrNameLst>
                                          <p:attrName>ppt_x</p:attrName>
                                        </p:attrNameLst>
                                      </p:cBhvr>
                                      <p:tavLst>
                                        <p:tav tm="0">
                                          <p:val>
                                            <p:strVal val="#ppt_x"/>
                                          </p:val>
                                        </p:tav>
                                        <p:tav tm="100000">
                                          <p:val>
                                            <p:strVal val="#ppt_x"/>
                                          </p:val>
                                        </p:tav>
                                      </p:tavLst>
                                    </p:anim>
                                    <p:anim calcmode="lin" valueType="num">
                                      <p:cBhvr additive="base">
                                        <p:cTn id="25" dur="500" fill="hold"/>
                                        <p:tgtEl>
                                          <p:spTgt spid="21"/>
                                        </p:tgtEl>
                                        <p:attrNameLst>
                                          <p:attrName>ppt_y</p:attrName>
                                        </p:attrNameLst>
                                      </p:cBhvr>
                                      <p:tavLst>
                                        <p:tav tm="0">
                                          <p:val>
                                            <p:strVal val="1+#ppt_h/2"/>
                                          </p:val>
                                        </p:tav>
                                        <p:tav tm="100000">
                                          <p:val>
                                            <p:strVal val="#ppt_y"/>
                                          </p:val>
                                        </p:tav>
                                      </p:tavLst>
                                    </p:anim>
                                  </p:childTnLst>
                                </p:cTn>
                              </p:par>
                              <p:par>
                                <p:cTn id="26" presetID="2" presetClass="entr" presetSubtype="4" fill="hold" grpId="0" nodeType="withEffect">
                                  <p:stCondLst>
                                    <p:cond delay="200"/>
                                  </p:stCondLst>
                                  <p:childTnLst>
                                    <p:set>
                                      <p:cBhvr>
                                        <p:cTn id="27" dur="1" fill="hold">
                                          <p:stCondLst>
                                            <p:cond delay="0"/>
                                          </p:stCondLst>
                                        </p:cTn>
                                        <p:tgtEl>
                                          <p:spTgt spid="24"/>
                                        </p:tgtEl>
                                        <p:attrNameLst>
                                          <p:attrName>style.visibility</p:attrName>
                                        </p:attrNameLst>
                                      </p:cBhvr>
                                      <p:to>
                                        <p:strVal val="visible"/>
                                      </p:to>
                                    </p:set>
                                    <p:anim calcmode="lin" valueType="num">
                                      <p:cBhvr additive="base">
                                        <p:cTn id="28" dur="500" fill="hold"/>
                                        <p:tgtEl>
                                          <p:spTgt spid="24"/>
                                        </p:tgtEl>
                                        <p:attrNameLst>
                                          <p:attrName>ppt_x</p:attrName>
                                        </p:attrNameLst>
                                      </p:cBhvr>
                                      <p:tavLst>
                                        <p:tav tm="0">
                                          <p:val>
                                            <p:strVal val="#ppt_x"/>
                                          </p:val>
                                        </p:tav>
                                        <p:tav tm="100000">
                                          <p:val>
                                            <p:strVal val="#ppt_x"/>
                                          </p:val>
                                        </p:tav>
                                      </p:tavLst>
                                    </p:anim>
                                    <p:anim calcmode="lin" valueType="num">
                                      <p:cBhvr additive="base">
                                        <p:cTn id="29" dur="500" fill="hold"/>
                                        <p:tgtEl>
                                          <p:spTgt spid="24"/>
                                        </p:tgtEl>
                                        <p:attrNameLst>
                                          <p:attrName>ppt_y</p:attrName>
                                        </p:attrNameLst>
                                      </p:cBhvr>
                                      <p:tavLst>
                                        <p:tav tm="0">
                                          <p:val>
                                            <p:strVal val="1+#ppt_h/2"/>
                                          </p:val>
                                        </p:tav>
                                        <p:tav tm="100000">
                                          <p:val>
                                            <p:strVal val="#ppt_y"/>
                                          </p:val>
                                        </p:tav>
                                      </p:tavLst>
                                    </p:anim>
                                  </p:childTnLst>
                                </p:cTn>
                              </p:par>
                              <p:par>
                                <p:cTn id="30" presetID="2" presetClass="entr" presetSubtype="4" fill="hold" grpId="0" nodeType="withEffect">
                                  <p:stCondLst>
                                    <p:cond delay="500"/>
                                  </p:stCondLst>
                                  <p:childTnLst>
                                    <p:set>
                                      <p:cBhvr>
                                        <p:cTn id="31" dur="1" fill="hold">
                                          <p:stCondLst>
                                            <p:cond delay="0"/>
                                          </p:stCondLst>
                                        </p:cTn>
                                        <p:tgtEl>
                                          <p:spTgt spid="25"/>
                                        </p:tgtEl>
                                        <p:attrNameLst>
                                          <p:attrName>style.visibility</p:attrName>
                                        </p:attrNameLst>
                                      </p:cBhvr>
                                      <p:to>
                                        <p:strVal val="visible"/>
                                      </p:to>
                                    </p:set>
                                    <p:anim calcmode="lin" valueType="num">
                                      <p:cBhvr additive="base">
                                        <p:cTn id="32" dur="500" fill="hold"/>
                                        <p:tgtEl>
                                          <p:spTgt spid="25"/>
                                        </p:tgtEl>
                                        <p:attrNameLst>
                                          <p:attrName>ppt_x</p:attrName>
                                        </p:attrNameLst>
                                      </p:cBhvr>
                                      <p:tavLst>
                                        <p:tav tm="0">
                                          <p:val>
                                            <p:strVal val="#ppt_x"/>
                                          </p:val>
                                        </p:tav>
                                        <p:tav tm="100000">
                                          <p:val>
                                            <p:strVal val="#ppt_x"/>
                                          </p:val>
                                        </p:tav>
                                      </p:tavLst>
                                    </p:anim>
                                    <p:anim calcmode="lin" valueType="num">
                                      <p:cBhvr additive="base">
                                        <p:cTn id="33" dur="500" fill="hold"/>
                                        <p:tgtEl>
                                          <p:spTgt spid="25"/>
                                        </p:tgtEl>
                                        <p:attrNameLst>
                                          <p:attrName>ppt_y</p:attrName>
                                        </p:attrNameLst>
                                      </p:cBhvr>
                                      <p:tavLst>
                                        <p:tav tm="0">
                                          <p:val>
                                            <p:strVal val="1+#ppt_h/2"/>
                                          </p:val>
                                        </p:tav>
                                        <p:tav tm="100000">
                                          <p:val>
                                            <p:strVal val="#ppt_y"/>
                                          </p:val>
                                        </p:tav>
                                      </p:tavLst>
                                    </p:anim>
                                  </p:childTnLst>
                                </p:cTn>
                              </p:par>
                              <p:par>
                                <p:cTn id="34" presetID="2" presetClass="entr" presetSubtype="4" fill="hold" grpId="0" nodeType="withEffect">
                                  <p:stCondLst>
                                    <p:cond delay="750"/>
                                  </p:stCondLst>
                                  <p:childTnLst>
                                    <p:set>
                                      <p:cBhvr>
                                        <p:cTn id="35" dur="1" fill="hold">
                                          <p:stCondLst>
                                            <p:cond delay="0"/>
                                          </p:stCondLst>
                                        </p:cTn>
                                        <p:tgtEl>
                                          <p:spTgt spid="26"/>
                                        </p:tgtEl>
                                        <p:attrNameLst>
                                          <p:attrName>style.visibility</p:attrName>
                                        </p:attrNameLst>
                                      </p:cBhvr>
                                      <p:to>
                                        <p:strVal val="visible"/>
                                      </p:to>
                                    </p:set>
                                    <p:anim calcmode="lin" valueType="num">
                                      <p:cBhvr additive="base">
                                        <p:cTn id="36" dur="500" fill="hold"/>
                                        <p:tgtEl>
                                          <p:spTgt spid="26"/>
                                        </p:tgtEl>
                                        <p:attrNameLst>
                                          <p:attrName>ppt_x</p:attrName>
                                        </p:attrNameLst>
                                      </p:cBhvr>
                                      <p:tavLst>
                                        <p:tav tm="0">
                                          <p:val>
                                            <p:strVal val="#ppt_x"/>
                                          </p:val>
                                        </p:tav>
                                        <p:tav tm="100000">
                                          <p:val>
                                            <p:strVal val="#ppt_x"/>
                                          </p:val>
                                        </p:tav>
                                      </p:tavLst>
                                    </p:anim>
                                    <p:anim calcmode="lin" valueType="num">
                                      <p:cBhvr additive="base">
                                        <p:cTn id="37" dur="500" fill="hold"/>
                                        <p:tgtEl>
                                          <p:spTgt spid="26"/>
                                        </p:tgtEl>
                                        <p:attrNameLst>
                                          <p:attrName>ppt_y</p:attrName>
                                        </p:attrNameLst>
                                      </p:cBhvr>
                                      <p:tavLst>
                                        <p:tav tm="0">
                                          <p:val>
                                            <p:strVal val="1+#ppt_h/2"/>
                                          </p:val>
                                        </p:tav>
                                        <p:tav tm="100000">
                                          <p:val>
                                            <p:strVal val="#ppt_y"/>
                                          </p:val>
                                        </p:tav>
                                      </p:tavLst>
                                    </p:anim>
                                  </p:childTnLst>
                                </p:cTn>
                              </p:par>
                            </p:childTnLst>
                          </p:cTn>
                        </p:par>
                        <p:par>
                          <p:cTn id="38" fill="hold">
                            <p:stCondLst>
                              <p:cond delay="3400"/>
                            </p:stCondLst>
                            <p:childTnLst>
                              <p:par>
                                <p:cTn id="39" presetID="53" presetClass="entr" presetSubtype="16" fill="hold" nodeType="afterEffect">
                                  <p:stCondLst>
                                    <p:cond delay="0"/>
                                  </p:stCondLst>
                                  <p:childTnLst>
                                    <p:set>
                                      <p:cBhvr>
                                        <p:cTn id="40" dur="1" fill="hold">
                                          <p:stCondLst>
                                            <p:cond delay="0"/>
                                          </p:stCondLst>
                                        </p:cTn>
                                        <p:tgtEl>
                                          <p:spTgt spid="13"/>
                                        </p:tgtEl>
                                        <p:attrNameLst>
                                          <p:attrName>style.visibility</p:attrName>
                                        </p:attrNameLst>
                                      </p:cBhvr>
                                      <p:to>
                                        <p:strVal val="visible"/>
                                      </p:to>
                                    </p:set>
                                    <p:anim calcmode="lin" valueType="num">
                                      <p:cBhvr>
                                        <p:cTn id="41" dur="500" fill="hold"/>
                                        <p:tgtEl>
                                          <p:spTgt spid="13"/>
                                        </p:tgtEl>
                                        <p:attrNameLst>
                                          <p:attrName>ppt_w</p:attrName>
                                        </p:attrNameLst>
                                      </p:cBhvr>
                                      <p:tavLst>
                                        <p:tav tm="0">
                                          <p:val>
                                            <p:fltVal val="0"/>
                                          </p:val>
                                        </p:tav>
                                        <p:tav tm="100000">
                                          <p:val>
                                            <p:strVal val="#ppt_w"/>
                                          </p:val>
                                        </p:tav>
                                      </p:tavLst>
                                    </p:anim>
                                    <p:anim calcmode="lin" valueType="num">
                                      <p:cBhvr>
                                        <p:cTn id="42" dur="500" fill="hold"/>
                                        <p:tgtEl>
                                          <p:spTgt spid="13"/>
                                        </p:tgtEl>
                                        <p:attrNameLst>
                                          <p:attrName>ppt_h</p:attrName>
                                        </p:attrNameLst>
                                      </p:cBhvr>
                                      <p:tavLst>
                                        <p:tav tm="0">
                                          <p:val>
                                            <p:fltVal val="0"/>
                                          </p:val>
                                        </p:tav>
                                        <p:tav tm="100000">
                                          <p:val>
                                            <p:strVal val="#ppt_h"/>
                                          </p:val>
                                        </p:tav>
                                      </p:tavLst>
                                    </p:anim>
                                    <p:animEffect transition="in" filter="fade">
                                      <p:cBhvr>
                                        <p:cTn id="43" dur="500"/>
                                        <p:tgtEl>
                                          <p:spTgt spid="13"/>
                                        </p:tgtEl>
                                      </p:cBhvr>
                                    </p:animEffect>
                                  </p:childTnLst>
                                </p:cTn>
                              </p:par>
                              <p:par>
                                <p:cTn id="44" presetID="53" presetClass="entr" presetSubtype="16" fill="hold" nodeType="withEffect">
                                  <p:stCondLst>
                                    <p:cond delay="300"/>
                                  </p:stCondLst>
                                  <p:childTnLst>
                                    <p:set>
                                      <p:cBhvr>
                                        <p:cTn id="45" dur="1" fill="hold">
                                          <p:stCondLst>
                                            <p:cond delay="0"/>
                                          </p:stCondLst>
                                        </p:cTn>
                                        <p:tgtEl>
                                          <p:spTgt spid="23"/>
                                        </p:tgtEl>
                                        <p:attrNameLst>
                                          <p:attrName>style.visibility</p:attrName>
                                        </p:attrNameLst>
                                      </p:cBhvr>
                                      <p:to>
                                        <p:strVal val="visible"/>
                                      </p:to>
                                    </p:set>
                                    <p:anim calcmode="lin" valueType="num">
                                      <p:cBhvr>
                                        <p:cTn id="46" dur="500" fill="hold"/>
                                        <p:tgtEl>
                                          <p:spTgt spid="23"/>
                                        </p:tgtEl>
                                        <p:attrNameLst>
                                          <p:attrName>ppt_w</p:attrName>
                                        </p:attrNameLst>
                                      </p:cBhvr>
                                      <p:tavLst>
                                        <p:tav tm="0">
                                          <p:val>
                                            <p:fltVal val="0"/>
                                          </p:val>
                                        </p:tav>
                                        <p:tav tm="100000">
                                          <p:val>
                                            <p:strVal val="#ppt_w"/>
                                          </p:val>
                                        </p:tav>
                                      </p:tavLst>
                                    </p:anim>
                                    <p:anim calcmode="lin" valueType="num">
                                      <p:cBhvr>
                                        <p:cTn id="47" dur="500" fill="hold"/>
                                        <p:tgtEl>
                                          <p:spTgt spid="23"/>
                                        </p:tgtEl>
                                        <p:attrNameLst>
                                          <p:attrName>ppt_h</p:attrName>
                                        </p:attrNameLst>
                                      </p:cBhvr>
                                      <p:tavLst>
                                        <p:tav tm="0">
                                          <p:val>
                                            <p:fltVal val="0"/>
                                          </p:val>
                                        </p:tav>
                                        <p:tav tm="100000">
                                          <p:val>
                                            <p:strVal val="#ppt_h"/>
                                          </p:val>
                                        </p:tav>
                                      </p:tavLst>
                                    </p:anim>
                                    <p:animEffect transition="in" filter="fade">
                                      <p:cBhvr>
                                        <p:cTn id="48" dur="500"/>
                                        <p:tgtEl>
                                          <p:spTgt spid="23"/>
                                        </p:tgtEl>
                                      </p:cBhvr>
                                    </p:animEffect>
                                  </p:childTnLst>
                                </p:cTn>
                              </p:par>
                              <p:par>
                                <p:cTn id="49" presetID="53" presetClass="entr" presetSubtype="16" fill="hold" nodeType="withEffect">
                                  <p:stCondLst>
                                    <p:cond delay="600"/>
                                  </p:stCondLst>
                                  <p:childTnLst>
                                    <p:set>
                                      <p:cBhvr>
                                        <p:cTn id="50" dur="1" fill="hold">
                                          <p:stCondLst>
                                            <p:cond delay="0"/>
                                          </p:stCondLst>
                                        </p:cTn>
                                        <p:tgtEl>
                                          <p:spTgt spid="50"/>
                                        </p:tgtEl>
                                        <p:attrNameLst>
                                          <p:attrName>style.visibility</p:attrName>
                                        </p:attrNameLst>
                                      </p:cBhvr>
                                      <p:to>
                                        <p:strVal val="visible"/>
                                      </p:to>
                                    </p:set>
                                    <p:anim calcmode="lin" valueType="num">
                                      <p:cBhvr>
                                        <p:cTn id="51" dur="500" fill="hold"/>
                                        <p:tgtEl>
                                          <p:spTgt spid="50"/>
                                        </p:tgtEl>
                                        <p:attrNameLst>
                                          <p:attrName>ppt_w</p:attrName>
                                        </p:attrNameLst>
                                      </p:cBhvr>
                                      <p:tavLst>
                                        <p:tav tm="0">
                                          <p:val>
                                            <p:fltVal val="0"/>
                                          </p:val>
                                        </p:tav>
                                        <p:tav tm="100000">
                                          <p:val>
                                            <p:strVal val="#ppt_w"/>
                                          </p:val>
                                        </p:tav>
                                      </p:tavLst>
                                    </p:anim>
                                    <p:anim calcmode="lin" valueType="num">
                                      <p:cBhvr>
                                        <p:cTn id="52" dur="500" fill="hold"/>
                                        <p:tgtEl>
                                          <p:spTgt spid="50"/>
                                        </p:tgtEl>
                                        <p:attrNameLst>
                                          <p:attrName>ppt_h</p:attrName>
                                        </p:attrNameLst>
                                      </p:cBhvr>
                                      <p:tavLst>
                                        <p:tav tm="0">
                                          <p:val>
                                            <p:fltVal val="0"/>
                                          </p:val>
                                        </p:tav>
                                        <p:tav tm="100000">
                                          <p:val>
                                            <p:strVal val="#ppt_h"/>
                                          </p:val>
                                        </p:tav>
                                      </p:tavLst>
                                    </p:anim>
                                    <p:animEffect transition="in" filter="fade">
                                      <p:cBhvr>
                                        <p:cTn id="53" dur="500"/>
                                        <p:tgtEl>
                                          <p:spTgt spid="50"/>
                                        </p:tgtEl>
                                      </p:cBhvr>
                                    </p:animEffect>
                                  </p:childTnLst>
                                </p:cTn>
                              </p:par>
                              <p:par>
                                <p:cTn id="54" presetID="53" presetClass="entr" presetSubtype="16" fill="hold" nodeType="withEffect">
                                  <p:stCondLst>
                                    <p:cond delay="900"/>
                                  </p:stCondLst>
                                  <p:childTnLst>
                                    <p:set>
                                      <p:cBhvr>
                                        <p:cTn id="55" dur="1" fill="hold">
                                          <p:stCondLst>
                                            <p:cond delay="0"/>
                                          </p:stCondLst>
                                        </p:cTn>
                                        <p:tgtEl>
                                          <p:spTgt spid="38"/>
                                        </p:tgtEl>
                                        <p:attrNameLst>
                                          <p:attrName>style.visibility</p:attrName>
                                        </p:attrNameLst>
                                      </p:cBhvr>
                                      <p:to>
                                        <p:strVal val="visible"/>
                                      </p:to>
                                    </p:set>
                                    <p:anim calcmode="lin" valueType="num">
                                      <p:cBhvr>
                                        <p:cTn id="56" dur="500" fill="hold"/>
                                        <p:tgtEl>
                                          <p:spTgt spid="38"/>
                                        </p:tgtEl>
                                        <p:attrNameLst>
                                          <p:attrName>ppt_w</p:attrName>
                                        </p:attrNameLst>
                                      </p:cBhvr>
                                      <p:tavLst>
                                        <p:tav tm="0">
                                          <p:val>
                                            <p:fltVal val="0"/>
                                          </p:val>
                                        </p:tav>
                                        <p:tav tm="100000">
                                          <p:val>
                                            <p:strVal val="#ppt_w"/>
                                          </p:val>
                                        </p:tav>
                                      </p:tavLst>
                                    </p:anim>
                                    <p:anim calcmode="lin" valueType="num">
                                      <p:cBhvr>
                                        <p:cTn id="57" dur="500" fill="hold"/>
                                        <p:tgtEl>
                                          <p:spTgt spid="38"/>
                                        </p:tgtEl>
                                        <p:attrNameLst>
                                          <p:attrName>ppt_h</p:attrName>
                                        </p:attrNameLst>
                                      </p:cBhvr>
                                      <p:tavLst>
                                        <p:tav tm="0">
                                          <p:val>
                                            <p:fltVal val="0"/>
                                          </p:val>
                                        </p:tav>
                                        <p:tav tm="100000">
                                          <p:val>
                                            <p:strVal val="#ppt_h"/>
                                          </p:val>
                                        </p:tav>
                                      </p:tavLst>
                                    </p:anim>
                                    <p:animEffect transition="in" filter="fade">
                                      <p:cBhvr>
                                        <p:cTn id="58"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9" grpId="0"/>
      <p:bldP spid="21" grpId="0"/>
      <p:bldP spid="24" grpId="0"/>
      <p:bldP spid="25" grpId="0"/>
      <p:bldP spid="26"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AutoShape 10"/>
          <p:cNvSpPr>
            <a:spLocks noChangeArrowheads="1"/>
          </p:cNvSpPr>
          <p:nvPr/>
        </p:nvSpPr>
        <p:spPr bwMode="auto">
          <a:xfrm rot="16200000">
            <a:off x="5393468" y="-1855661"/>
            <a:ext cx="1691472" cy="11231786"/>
          </a:xfrm>
          <a:prstGeom prst="downArrow">
            <a:avLst>
              <a:gd name="adj1" fmla="val 49065"/>
              <a:gd name="adj2" fmla="val 44827"/>
            </a:avLst>
          </a:prstGeom>
          <a:solidFill>
            <a:schemeClr val="bg1">
              <a:lumMod val="75000"/>
            </a:schemeClr>
          </a:solidFill>
          <a:ln>
            <a:noFill/>
          </a:ln>
        </p:spPr>
        <p:txBody>
          <a:bodyPr vert="eaVert" lIns="110411" tIns="55205" rIns="110411" bIns="55205"/>
          <a:lstStyle/>
          <a:p>
            <a:pPr algn="l" defTabSz="1219170" fontAlgn="auto">
              <a:spcBef>
                <a:spcPts val="0"/>
              </a:spcBef>
              <a:spcAft>
                <a:spcPts val="0"/>
              </a:spcAft>
            </a:pPr>
            <a:endParaRPr lang="zh-CN" altLang="en-US" sz="2500" b="0">
              <a:solidFill>
                <a:prstClr val="white"/>
              </a:solidFill>
              <a:latin typeface="微软雅黑" pitchFamily="34" charset="-122"/>
              <a:ea typeface="微软雅黑" pitchFamily="34" charset="-122"/>
            </a:endParaRPr>
          </a:p>
        </p:txBody>
      </p:sp>
      <p:grpSp>
        <p:nvGrpSpPr>
          <p:cNvPr id="32" name="组合 31"/>
          <p:cNvGrpSpPr>
            <a:grpSpLocks/>
          </p:cNvGrpSpPr>
          <p:nvPr/>
        </p:nvGrpSpPr>
        <p:grpSpPr bwMode="auto">
          <a:xfrm>
            <a:off x="3791254" y="2998501"/>
            <a:ext cx="2054007" cy="1608523"/>
            <a:chOff x="1214414" y="2904673"/>
            <a:chExt cx="1935848" cy="1512817"/>
          </a:xfrm>
          <a:effectLst>
            <a:outerShdw blurRad="127000" dist="38100" dir="8100000" algn="tr" rotWithShape="0">
              <a:prstClr val="black">
                <a:alpha val="40000"/>
              </a:prstClr>
            </a:outerShdw>
          </a:effectLst>
        </p:grpSpPr>
        <p:sp>
          <p:nvSpPr>
            <p:cNvPr id="36" name="Oval 8"/>
            <p:cNvSpPr>
              <a:spLocks noChangeArrowheads="1"/>
            </p:cNvSpPr>
            <p:nvPr/>
          </p:nvSpPr>
          <p:spPr bwMode="auto">
            <a:xfrm>
              <a:off x="1414177" y="2904673"/>
              <a:ext cx="1514918" cy="1512817"/>
            </a:xfrm>
            <a:prstGeom prst="ellipse">
              <a:avLst/>
            </a:prstGeom>
            <a:solidFill>
              <a:srgbClr val="C00000"/>
            </a:solidFill>
            <a:ln w="76200">
              <a:solidFill>
                <a:srgbClr val="FFFFFF"/>
              </a:solidFill>
              <a:round/>
              <a:headEnd/>
              <a:tailEnd/>
            </a:ln>
          </p:spPr>
          <p:txBody>
            <a:bodyPr/>
            <a:lstStyle/>
            <a:p>
              <a:pPr algn="l" defTabSz="1219170" fontAlgn="auto">
                <a:spcBef>
                  <a:spcPts val="0"/>
                </a:spcBef>
                <a:spcAft>
                  <a:spcPts val="0"/>
                </a:spcAft>
                <a:defRPr/>
              </a:pPr>
              <a:endParaRPr lang="zh-CN" altLang="en-US" sz="1900" b="0">
                <a:solidFill>
                  <a:prstClr val="white"/>
                </a:solidFill>
                <a:latin typeface="微软雅黑" pitchFamily="34" charset="-122"/>
                <a:ea typeface="微软雅黑" pitchFamily="34" charset="-122"/>
              </a:endParaRPr>
            </a:p>
          </p:txBody>
        </p:sp>
        <p:sp>
          <p:nvSpPr>
            <p:cNvPr id="34" name="Text Box 9"/>
            <p:cNvSpPr txBox="1">
              <a:spLocks noChangeArrowheads="1"/>
            </p:cNvSpPr>
            <p:nvPr/>
          </p:nvSpPr>
          <p:spPr bwMode="auto">
            <a:xfrm>
              <a:off x="1214414" y="3310307"/>
              <a:ext cx="1935848" cy="620153"/>
            </a:xfrm>
            <a:prstGeom prst="rect">
              <a:avLst/>
            </a:prstGeom>
            <a:noFill/>
            <a:ln w="50800">
              <a:no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defTabSz="1219170" eaLnBrk="1" fontAlgn="auto" hangingPunct="1">
                <a:spcBef>
                  <a:spcPts val="0"/>
                </a:spcBef>
                <a:spcAft>
                  <a:spcPts val="0"/>
                </a:spcAft>
              </a:pPr>
              <a:r>
                <a:rPr lang="zh-CN" altLang="en-US" sz="1900" dirty="0">
                  <a:solidFill>
                    <a:prstClr val="white"/>
                  </a:solidFill>
                  <a:latin typeface="微软雅黑" pitchFamily="34" charset="-122"/>
                  <a:ea typeface="微软雅黑" pitchFamily="34" charset="-122"/>
                </a:rPr>
                <a:t>点击添加</a:t>
              </a:r>
              <a:endParaRPr lang="en-US" altLang="zh-CN" sz="1900" dirty="0">
                <a:solidFill>
                  <a:prstClr val="white"/>
                </a:solidFill>
                <a:latin typeface="微软雅黑" pitchFamily="34" charset="-122"/>
                <a:ea typeface="微软雅黑" pitchFamily="34" charset="-122"/>
              </a:endParaRPr>
            </a:p>
            <a:p>
              <a:pPr defTabSz="1219170" eaLnBrk="1" fontAlgn="auto" hangingPunct="1">
                <a:spcBef>
                  <a:spcPts val="0"/>
                </a:spcBef>
                <a:spcAft>
                  <a:spcPts val="0"/>
                </a:spcAft>
              </a:pPr>
              <a:r>
                <a:rPr lang="zh-CN" altLang="en-US" sz="1900" dirty="0">
                  <a:solidFill>
                    <a:prstClr val="white"/>
                  </a:solidFill>
                  <a:latin typeface="微软雅黑" pitchFamily="34" charset="-122"/>
                  <a:ea typeface="微软雅黑" pitchFamily="34" charset="-122"/>
                </a:rPr>
                <a:t>文本内容</a:t>
              </a:r>
            </a:p>
          </p:txBody>
        </p:sp>
      </p:grpSp>
      <p:grpSp>
        <p:nvGrpSpPr>
          <p:cNvPr id="37" name="组合 36"/>
          <p:cNvGrpSpPr>
            <a:grpSpLocks/>
          </p:cNvGrpSpPr>
          <p:nvPr/>
        </p:nvGrpSpPr>
        <p:grpSpPr bwMode="auto">
          <a:xfrm>
            <a:off x="6182816" y="2998497"/>
            <a:ext cx="2054005" cy="1608523"/>
            <a:chOff x="1214414" y="2904671"/>
            <a:chExt cx="1935848" cy="1512816"/>
          </a:xfrm>
          <a:effectLst>
            <a:outerShdw blurRad="127000" dist="38100" dir="8100000" algn="tr" rotWithShape="0">
              <a:prstClr val="black">
                <a:alpha val="40000"/>
              </a:prstClr>
            </a:outerShdw>
          </a:effectLst>
        </p:grpSpPr>
        <p:sp>
          <p:nvSpPr>
            <p:cNvPr id="41" name="Oval 8"/>
            <p:cNvSpPr>
              <a:spLocks noChangeArrowheads="1"/>
            </p:cNvSpPr>
            <p:nvPr/>
          </p:nvSpPr>
          <p:spPr bwMode="auto">
            <a:xfrm>
              <a:off x="1414180" y="2904671"/>
              <a:ext cx="1514919" cy="1512816"/>
            </a:xfrm>
            <a:prstGeom prst="ellipse">
              <a:avLst/>
            </a:prstGeom>
            <a:solidFill>
              <a:srgbClr val="C00000"/>
            </a:solidFill>
            <a:ln w="76200">
              <a:solidFill>
                <a:srgbClr val="FFFFFF"/>
              </a:solidFill>
              <a:round/>
              <a:headEnd/>
              <a:tailEnd/>
            </a:ln>
          </p:spPr>
          <p:txBody>
            <a:bodyPr/>
            <a:lstStyle/>
            <a:p>
              <a:pPr algn="l" defTabSz="1219170" fontAlgn="auto">
                <a:spcBef>
                  <a:spcPts val="0"/>
                </a:spcBef>
                <a:spcAft>
                  <a:spcPts val="0"/>
                </a:spcAft>
                <a:defRPr/>
              </a:pPr>
              <a:endParaRPr lang="zh-CN" altLang="en-US" sz="1900" b="0">
                <a:solidFill>
                  <a:prstClr val="white"/>
                </a:solidFill>
                <a:latin typeface="微软雅黑" pitchFamily="34" charset="-122"/>
                <a:ea typeface="微软雅黑" pitchFamily="34" charset="-122"/>
              </a:endParaRPr>
            </a:p>
          </p:txBody>
        </p:sp>
        <p:sp>
          <p:nvSpPr>
            <p:cNvPr id="39" name="Text Box 9"/>
            <p:cNvSpPr txBox="1">
              <a:spLocks noChangeArrowheads="1"/>
            </p:cNvSpPr>
            <p:nvPr/>
          </p:nvSpPr>
          <p:spPr bwMode="auto">
            <a:xfrm>
              <a:off x="1214414" y="3310308"/>
              <a:ext cx="1935848" cy="620153"/>
            </a:xfrm>
            <a:prstGeom prst="rect">
              <a:avLst/>
            </a:prstGeom>
            <a:noFill/>
            <a:ln w="50800">
              <a:no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defTabSz="1219170" eaLnBrk="1" fontAlgn="auto" hangingPunct="1">
                <a:spcBef>
                  <a:spcPts val="0"/>
                </a:spcBef>
                <a:spcAft>
                  <a:spcPts val="0"/>
                </a:spcAft>
              </a:pPr>
              <a:r>
                <a:rPr lang="zh-CN" altLang="en-US" sz="1900" dirty="0">
                  <a:solidFill>
                    <a:prstClr val="white"/>
                  </a:solidFill>
                  <a:latin typeface="微软雅黑" pitchFamily="34" charset="-122"/>
                  <a:ea typeface="微软雅黑" pitchFamily="34" charset="-122"/>
                </a:rPr>
                <a:t>点击添加</a:t>
              </a:r>
              <a:endParaRPr lang="en-US" altLang="zh-CN" sz="1900" dirty="0">
                <a:solidFill>
                  <a:prstClr val="white"/>
                </a:solidFill>
                <a:latin typeface="微软雅黑" pitchFamily="34" charset="-122"/>
                <a:ea typeface="微软雅黑" pitchFamily="34" charset="-122"/>
              </a:endParaRPr>
            </a:p>
            <a:p>
              <a:pPr defTabSz="1219170" eaLnBrk="1" fontAlgn="auto" hangingPunct="1">
                <a:spcBef>
                  <a:spcPts val="0"/>
                </a:spcBef>
                <a:spcAft>
                  <a:spcPts val="0"/>
                </a:spcAft>
              </a:pPr>
              <a:r>
                <a:rPr lang="zh-CN" altLang="en-US" sz="1900" dirty="0">
                  <a:solidFill>
                    <a:prstClr val="white"/>
                  </a:solidFill>
                  <a:latin typeface="微软雅黑" pitchFamily="34" charset="-122"/>
                  <a:ea typeface="微软雅黑" pitchFamily="34" charset="-122"/>
                </a:rPr>
                <a:t>文本内容</a:t>
              </a:r>
            </a:p>
          </p:txBody>
        </p:sp>
      </p:grpSp>
      <p:grpSp>
        <p:nvGrpSpPr>
          <p:cNvPr id="42" name="组合 41"/>
          <p:cNvGrpSpPr>
            <a:grpSpLocks/>
          </p:cNvGrpSpPr>
          <p:nvPr/>
        </p:nvGrpSpPr>
        <p:grpSpPr bwMode="auto">
          <a:xfrm>
            <a:off x="8570911" y="2998503"/>
            <a:ext cx="2054007" cy="1608523"/>
            <a:chOff x="1214414" y="2904673"/>
            <a:chExt cx="1935848" cy="1512817"/>
          </a:xfrm>
          <a:effectLst>
            <a:outerShdw blurRad="127000" dist="38100" dir="8100000" algn="tr" rotWithShape="0">
              <a:prstClr val="black">
                <a:alpha val="40000"/>
              </a:prstClr>
            </a:outerShdw>
          </a:effectLst>
        </p:grpSpPr>
        <p:sp>
          <p:nvSpPr>
            <p:cNvPr id="46" name="Oval 8"/>
            <p:cNvSpPr>
              <a:spLocks noChangeArrowheads="1"/>
            </p:cNvSpPr>
            <p:nvPr/>
          </p:nvSpPr>
          <p:spPr bwMode="auto">
            <a:xfrm>
              <a:off x="1414179" y="2904673"/>
              <a:ext cx="1514920" cy="1512817"/>
            </a:xfrm>
            <a:prstGeom prst="ellipse">
              <a:avLst/>
            </a:prstGeom>
            <a:solidFill>
              <a:srgbClr val="C00000"/>
            </a:solidFill>
            <a:ln w="76200">
              <a:solidFill>
                <a:srgbClr val="FFFFFF"/>
              </a:solidFill>
              <a:round/>
              <a:headEnd/>
              <a:tailEnd/>
            </a:ln>
          </p:spPr>
          <p:txBody>
            <a:bodyPr/>
            <a:lstStyle/>
            <a:p>
              <a:pPr algn="l" defTabSz="1219170" fontAlgn="auto">
                <a:spcBef>
                  <a:spcPts val="0"/>
                </a:spcBef>
                <a:spcAft>
                  <a:spcPts val="0"/>
                </a:spcAft>
                <a:defRPr/>
              </a:pPr>
              <a:endParaRPr lang="zh-CN" altLang="en-US" sz="1900" b="0">
                <a:solidFill>
                  <a:prstClr val="white"/>
                </a:solidFill>
                <a:latin typeface="微软雅黑" pitchFamily="34" charset="-122"/>
                <a:ea typeface="微软雅黑" pitchFamily="34" charset="-122"/>
              </a:endParaRPr>
            </a:p>
          </p:txBody>
        </p:sp>
        <p:sp>
          <p:nvSpPr>
            <p:cNvPr id="44" name="Text Box 9"/>
            <p:cNvSpPr txBox="1">
              <a:spLocks noChangeArrowheads="1"/>
            </p:cNvSpPr>
            <p:nvPr/>
          </p:nvSpPr>
          <p:spPr bwMode="auto">
            <a:xfrm>
              <a:off x="1214414" y="3310306"/>
              <a:ext cx="1935848" cy="620153"/>
            </a:xfrm>
            <a:prstGeom prst="rect">
              <a:avLst/>
            </a:prstGeom>
            <a:noFill/>
            <a:ln w="50800">
              <a:no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defTabSz="1219170" eaLnBrk="1" fontAlgn="auto" hangingPunct="1">
                <a:spcBef>
                  <a:spcPts val="0"/>
                </a:spcBef>
                <a:spcAft>
                  <a:spcPts val="0"/>
                </a:spcAft>
              </a:pPr>
              <a:r>
                <a:rPr lang="zh-CN" altLang="en-US" sz="1900" dirty="0">
                  <a:solidFill>
                    <a:prstClr val="white"/>
                  </a:solidFill>
                  <a:latin typeface="微软雅黑" pitchFamily="34" charset="-122"/>
                  <a:ea typeface="微软雅黑" pitchFamily="34" charset="-122"/>
                </a:rPr>
                <a:t>点击添加</a:t>
              </a:r>
              <a:endParaRPr lang="en-US" altLang="zh-CN" sz="1900" dirty="0">
                <a:solidFill>
                  <a:prstClr val="white"/>
                </a:solidFill>
                <a:latin typeface="微软雅黑" pitchFamily="34" charset="-122"/>
                <a:ea typeface="微软雅黑" pitchFamily="34" charset="-122"/>
              </a:endParaRPr>
            </a:p>
            <a:p>
              <a:pPr defTabSz="1219170" eaLnBrk="1" fontAlgn="auto" hangingPunct="1">
                <a:spcBef>
                  <a:spcPts val="0"/>
                </a:spcBef>
                <a:spcAft>
                  <a:spcPts val="0"/>
                </a:spcAft>
              </a:pPr>
              <a:r>
                <a:rPr lang="zh-CN" altLang="en-US" sz="1900" dirty="0">
                  <a:solidFill>
                    <a:prstClr val="white"/>
                  </a:solidFill>
                  <a:latin typeface="微软雅黑" pitchFamily="34" charset="-122"/>
                  <a:ea typeface="微软雅黑" pitchFamily="34" charset="-122"/>
                </a:rPr>
                <a:t>文本内容</a:t>
              </a:r>
            </a:p>
          </p:txBody>
        </p:sp>
      </p:grpSp>
      <p:grpSp>
        <p:nvGrpSpPr>
          <p:cNvPr id="47" name="组合 40"/>
          <p:cNvGrpSpPr>
            <a:grpSpLocks/>
          </p:cNvGrpSpPr>
          <p:nvPr/>
        </p:nvGrpSpPr>
        <p:grpSpPr bwMode="auto">
          <a:xfrm>
            <a:off x="1391300" y="2998498"/>
            <a:ext cx="2054007" cy="1608523"/>
            <a:chOff x="1214414" y="2904671"/>
            <a:chExt cx="1935848" cy="1512816"/>
          </a:xfrm>
        </p:grpSpPr>
        <p:sp>
          <p:nvSpPr>
            <p:cNvPr id="51" name="Oval 8"/>
            <p:cNvSpPr>
              <a:spLocks noChangeArrowheads="1"/>
            </p:cNvSpPr>
            <p:nvPr/>
          </p:nvSpPr>
          <p:spPr bwMode="auto">
            <a:xfrm>
              <a:off x="1415152" y="2904671"/>
              <a:ext cx="1514918" cy="1512816"/>
            </a:xfrm>
            <a:prstGeom prst="ellipse">
              <a:avLst/>
            </a:prstGeom>
            <a:solidFill>
              <a:srgbClr val="C00000"/>
            </a:solidFill>
            <a:ln w="76200">
              <a:solidFill>
                <a:srgbClr val="FFFFFF"/>
              </a:solidFill>
              <a:round/>
              <a:headEnd/>
              <a:tailEnd/>
            </a:ln>
            <a:effectLst>
              <a:outerShdw blurRad="127000" dist="38100" dir="8100000" algn="tr" rotWithShape="0">
                <a:prstClr val="black">
                  <a:alpha val="40000"/>
                </a:prstClr>
              </a:outerShdw>
            </a:effectLst>
          </p:spPr>
          <p:txBody>
            <a:bodyPr/>
            <a:lstStyle/>
            <a:p>
              <a:pPr algn="l" defTabSz="1219170" fontAlgn="auto">
                <a:spcBef>
                  <a:spcPts val="0"/>
                </a:spcBef>
                <a:spcAft>
                  <a:spcPts val="0"/>
                </a:spcAft>
              </a:pPr>
              <a:endParaRPr lang="zh-CN" altLang="en-US" sz="1900" b="0">
                <a:solidFill>
                  <a:prstClr val="white"/>
                </a:solidFill>
                <a:latin typeface="微软雅黑" pitchFamily="34" charset="-122"/>
                <a:ea typeface="微软雅黑" pitchFamily="34" charset="-122"/>
              </a:endParaRPr>
            </a:p>
          </p:txBody>
        </p:sp>
        <p:sp>
          <p:nvSpPr>
            <p:cNvPr id="49" name="Text Box 9"/>
            <p:cNvSpPr txBox="1">
              <a:spLocks noChangeArrowheads="1"/>
            </p:cNvSpPr>
            <p:nvPr/>
          </p:nvSpPr>
          <p:spPr bwMode="auto">
            <a:xfrm>
              <a:off x="1214414" y="3310306"/>
              <a:ext cx="1935848" cy="6201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defTabSz="1219170" eaLnBrk="1" fontAlgn="auto" hangingPunct="1">
                <a:spcBef>
                  <a:spcPts val="0"/>
                </a:spcBef>
                <a:spcAft>
                  <a:spcPts val="0"/>
                </a:spcAft>
              </a:pPr>
              <a:r>
                <a:rPr lang="zh-CN" altLang="en-US" sz="1900" dirty="0">
                  <a:solidFill>
                    <a:prstClr val="white"/>
                  </a:solidFill>
                  <a:latin typeface="微软雅黑" pitchFamily="34" charset="-122"/>
                  <a:ea typeface="微软雅黑" pitchFamily="34" charset="-122"/>
                </a:rPr>
                <a:t>点击添加</a:t>
              </a:r>
              <a:endParaRPr lang="en-US" altLang="zh-CN" sz="1900" dirty="0">
                <a:solidFill>
                  <a:prstClr val="white"/>
                </a:solidFill>
                <a:latin typeface="微软雅黑" pitchFamily="34" charset="-122"/>
                <a:ea typeface="微软雅黑" pitchFamily="34" charset="-122"/>
              </a:endParaRPr>
            </a:p>
            <a:p>
              <a:pPr defTabSz="1219170" eaLnBrk="1" fontAlgn="auto" hangingPunct="1">
                <a:spcBef>
                  <a:spcPts val="0"/>
                </a:spcBef>
                <a:spcAft>
                  <a:spcPts val="0"/>
                </a:spcAft>
              </a:pPr>
              <a:r>
                <a:rPr lang="zh-CN" altLang="en-US" sz="1900" dirty="0">
                  <a:solidFill>
                    <a:prstClr val="white"/>
                  </a:solidFill>
                  <a:latin typeface="微软雅黑" pitchFamily="34" charset="-122"/>
                  <a:ea typeface="微软雅黑" pitchFamily="34" charset="-122"/>
                </a:rPr>
                <a:t>文本内容</a:t>
              </a:r>
            </a:p>
          </p:txBody>
        </p:sp>
      </p:grpSp>
      <p:sp>
        <p:nvSpPr>
          <p:cNvPr id="52" name="矩形标注 51"/>
          <p:cNvSpPr/>
          <p:nvPr/>
        </p:nvSpPr>
        <p:spPr>
          <a:xfrm>
            <a:off x="4191605" y="5070450"/>
            <a:ext cx="1783913" cy="55282"/>
          </a:xfrm>
          <a:prstGeom prst="wedgeRectCallout">
            <a:avLst>
              <a:gd name="adj1" fmla="val -17526"/>
              <a:gd name="adj2" fmla="val -509465"/>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110411" tIns="55205" rIns="110411" bIns="55205" rtlCol="0" anchor="ctr"/>
          <a:lstStyle/>
          <a:p>
            <a:pPr defTabSz="1219170" fontAlgn="auto">
              <a:spcBef>
                <a:spcPts val="0"/>
              </a:spcBef>
              <a:spcAft>
                <a:spcPts val="0"/>
              </a:spcAft>
            </a:pPr>
            <a:endParaRPr lang="zh-CN" altLang="en-US" sz="2400" b="0">
              <a:solidFill>
                <a:prstClr val="black">
                  <a:lumMod val="85000"/>
                  <a:lumOff val="15000"/>
                </a:prstClr>
              </a:solidFill>
            </a:endParaRPr>
          </a:p>
        </p:txBody>
      </p:sp>
      <p:sp>
        <p:nvSpPr>
          <p:cNvPr id="53" name="矩形标注 52"/>
          <p:cNvSpPr/>
          <p:nvPr/>
        </p:nvSpPr>
        <p:spPr>
          <a:xfrm>
            <a:off x="1758670" y="2453246"/>
            <a:ext cx="1913049" cy="77558"/>
          </a:xfrm>
          <a:prstGeom prst="wedgeRectCallout">
            <a:avLst>
              <a:gd name="adj1" fmla="val -23398"/>
              <a:gd name="adj2" fmla="val 403291"/>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10411" tIns="55205" rIns="110411" bIns="55205" rtlCol="0" anchor="ctr"/>
          <a:lstStyle/>
          <a:p>
            <a:pPr defTabSz="1219170" fontAlgn="auto">
              <a:spcBef>
                <a:spcPts val="0"/>
              </a:spcBef>
              <a:spcAft>
                <a:spcPts val="0"/>
              </a:spcAft>
            </a:pPr>
            <a:endParaRPr lang="zh-CN" altLang="en-US" sz="2400" b="0">
              <a:solidFill>
                <a:prstClr val="black">
                  <a:lumMod val="85000"/>
                  <a:lumOff val="15000"/>
                </a:prstClr>
              </a:solidFill>
            </a:endParaRPr>
          </a:p>
        </p:txBody>
      </p:sp>
      <p:sp>
        <p:nvSpPr>
          <p:cNvPr id="54" name="Rectangle 28"/>
          <p:cNvSpPr>
            <a:spLocks noChangeArrowheads="1"/>
          </p:cNvSpPr>
          <p:nvPr/>
        </p:nvSpPr>
        <p:spPr bwMode="auto">
          <a:xfrm>
            <a:off x="3697852" y="5254423"/>
            <a:ext cx="2757654" cy="8316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10411" tIns="55205" rIns="110411" bIns="55205">
            <a:spAutoFit/>
          </a:bodyPr>
          <a:lstStyle/>
          <a:p>
            <a:pPr algn="l" defTabSz="1219170" fontAlgn="auto">
              <a:lnSpc>
                <a:spcPct val="120000"/>
              </a:lnSpc>
              <a:spcBef>
                <a:spcPts val="0"/>
              </a:spcBef>
              <a:spcAft>
                <a:spcPts val="0"/>
              </a:spcAft>
            </a:pPr>
            <a:r>
              <a:rPr lang="zh-CN" altLang="en-US" sz="1300" b="0" dirty="0">
                <a:solidFill>
                  <a:prstClr val="black">
                    <a:lumMod val="75000"/>
                    <a:lumOff val="25000"/>
                  </a:prstClr>
                </a:solidFill>
                <a:latin typeface="微软雅黑" panose="020B0503020204020204" pitchFamily="34" charset="-122"/>
                <a:ea typeface="微软雅黑" panose="020B0503020204020204" pitchFamily="34" charset="-122"/>
              </a:rPr>
              <a:t>点击此处添加文字说明内容，可以通过复制您的文本内容，在此文本框粘贴并选择只保留文字。</a:t>
            </a:r>
            <a:endParaRPr lang="en-US" altLang="zh-CN" sz="1300" b="0" dirty="0">
              <a:solidFill>
                <a:prstClr val="black">
                  <a:lumMod val="75000"/>
                  <a:lumOff val="25000"/>
                </a:prstClr>
              </a:solidFill>
              <a:latin typeface="微软雅黑" panose="020B0503020204020204" pitchFamily="34" charset="-122"/>
              <a:ea typeface="微软雅黑" panose="020B0503020204020204" pitchFamily="34" charset="-122"/>
            </a:endParaRPr>
          </a:p>
        </p:txBody>
      </p:sp>
      <p:sp>
        <p:nvSpPr>
          <p:cNvPr id="55" name="Rectangle 28"/>
          <p:cNvSpPr>
            <a:spLocks noChangeArrowheads="1"/>
          </p:cNvSpPr>
          <p:nvPr/>
        </p:nvSpPr>
        <p:spPr bwMode="auto">
          <a:xfrm>
            <a:off x="1274443" y="1523083"/>
            <a:ext cx="2757654" cy="8316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10411" tIns="55205" rIns="110411" bIns="55205">
            <a:spAutoFit/>
          </a:bodyPr>
          <a:lstStyle/>
          <a:p>
            <a:pPr algn="l" defTabSz="1219170" fontAlgn="auto">
              <a:lnSpc>
                <a:spcPct val="120000"/>
              </a:lnSpc>
              <a:spcBef>
                <a:spcPts val="0"/>
              </a:spcBef>
              <a:spcAft>
                <a:spcPts val="0"/>
              </a:spcAft>
            </a:pPr>
            <a:r>
              <a:rPr lang="zh-CN" altLang="en-US" sz="1300" b="0" dirty="0">
                <a:solidFill>
                  <a:prstClr val="black">
                    <a:lumMod val="75000"/>
                    <a:lumOff val="25000"/>
                  </a:prstClr>
                </a:solidFill>
                <a:latin typeface="微软雅黑" panose="020B0503020204020204" pitchFamily="34" charset="-122"/>
                <a:ea typeface="微软雅黑" panose="020B0503020204020204" pitchFamily="34" charset="-122"/>
              </a:rPr>
              <a:t>点击此处添加文字说明内容，可以通过复制您的文本内容，在此文本框粘贴并选择只保留文字。</a:t>
            </a:r>
            <a:endParaRPr lang="en-US" altLang="zh-CN" sz="1300" b="0" dirty="0">
              <a:solidFill>
                <a:prstClr val="black">
                  <a:lumMod val="75000"/>
                  <a:lumOff val="25000"/>
                </a:prstClr>
              </a:solidFill>
              <a:latin typeface="微软雅黑" panose="020B0503020204020204" pitchFamily="34" charset="-122"/>
              <a:ea typeface="微软雅黑" panose="020B0503020204020204" pitchFamily="34" charset="-122"/>
            </a:endParaRPr>
          </a:p>
        </p:txBody>
      </p:sp>
      <p:sp>
        <p:nvSpPr>
          <p:cNvPr id="56" name="矩形标注 55"/>
          <p:cNvSpPr/>
          <p:nvPr/>
        </p:nvSpPr>
        <p:spPr>
          <a:xfrm>
            <a:off x="6486117" y="2453246"/>
            <a:ext cx="1913049" cy="77558"/>
          </a:xfrm>
          <a:prstGeom prst="wedgeRectCallout">
            <a:avLst>
              <a:gd name="adj1" fmla="val -23398"/>
              <a:gd name="adj2" fmla="val 403291"/>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110411" tIns="55205" rIns="110411" bIns="55205" rtlCol="0" anchor="ctr"/>
          <a:lstStyle/>
          <a:p>
            <a:pPr defTabSz="1219170" fontAlgn="auto">
              <a:spcBef>
                <a:spcPts val="0"/>
              </a:spcBef>
              <a:spcAft>
                <a:spcPts val="0"/>
              </a:spcAft>
            </a:pPr>
            <a:endParaRPr lang="zh-CN" altLang="en-US" sz="2400" b="0">
              <a:solidFill>
                <a:prstClr val="black">
                  <a:lumMod val="85000"/>
                  <a:lumOff val="15000"/>
                </a:prstClr>
              </a:solidFill>
            </a:endParaRPr>
          </a:p>
        </p:txBody>
      </p:sp>
      <p:sp>
        <p:nvSpPr>
          <p:cNvPr id="57" name="Rectangle 28"/>
          <p:cNvSpPr>
            <a:spLocks noChangeArrowheads="1"/>
          </p:cNvSpPr>
          <p:nvPr/>
        </p:nvSpPr>
        <p:spPr bwMode="auto">
          <a:xfrm>
            <a:off x="6001890" y="1523083"/>
            <a:ext cx="2757654" cy="8316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10411" tIns="55205" rIns="110411" bIns="55205">
            <a:spAutoFit/>
          </a:bodyPr>
          <a:lstStyle/>
          <a:p>
            <a:pPr algn="l" defTabSz="1219170" fontAlgn="auto">
              <a:lnSpc>
                <a:spcPct val="120000"/>
              </a:lnSpc>
              <a:spcBef>
                <a:spcPts val="0"/>
              </a:spcBef>
              <a:spcAft>
                <a:spcPts val="0"/>
              </a:spcAft>
            </a:pPr>
            <a:r>
              <a:rPr lang="zh-CN" altLang="en-US" sz="1300" b="0" dirty="0">
                <a:solidFill>
                  <a:prstClr val="black">
                    <a:lumMod val="75000"/>
                    <a:lumOff val="25000"/>
                  </a:prstClr>
                </a:solidFill>
                <a:latin typeface="微软雅黑" panose="020B0503020204020204" pitchFamily="34" charset="-122"/>
                <a:ea typeface="微软雅黑" panose="020B0503020204020204" pitchFamily="34" charset="-122"/>
              </a:rPr>
              <a:t>点击此处添加文字说明内容，可以通过复制您的文本内容，在此文本框粘贴并选择只保留文字。</a:t>
            </a:r>
            <a:endParaRPr lang="en-US" altLang="zh-CN" sz="1300" b="0" dirty="0">
              <a:solidFill>
                <a:prstClr val="black">
                  <a:lumMod val="75000"/>
                  <a:lumOff val="25000"/>
                </a:prstClr>
              </a:solidFill>
              <a:latin typeface="微软雅黑" panose="020B0503020204020204" pitchFamily="34" charset="-122"/>
              <a:ea typeface="微软雅黑" panose="020B0503020204020204" pitchFamily="34" charset="-122"/>
            </a:endParaRPr>
          </a:p>
        </p:txBody>
      </p:sp>
      <p:sp>
        <p:nvSpPr>
          <p:cNvPr id="58" name="矩形标注 57"/>
          <p:cNvSpPr/>
          <p:nvPr/>
        </p:nvSpPr>
        <p:spPr>
          <a:xfrm>
            <a:off x="9015208" y="5070450"/>
            <a:ext cx="1783913" cy="55282"/>
          </a:xfrm>
          <a:prstGeom prst="wedgeRectCallout">
            <a:avLst>
              <a:gd name="adj1" fmla="val -17526"/>
              <a:gd name="adj2" fmla="val -509465"/>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lIns="110411" tIns="55205" rIns="110411" bIns="55205" rtlCol="0" anchor="ctr"/>
          <a:lstStyle/>
          <a:p>
            <a:pPr defTabSz="1219170" fontAlgn="auto">
              <a:spcBef>
                <a:spcPts val="0"/>
              </a:spcBef>
              <a:spcAft>
                <a:spcPts val="0"/>
              </a:spcAft>
            </a:pPr>
            <a:endParaRPr lang="zh-CN" altLang="en-US" sz="2400" b="0">
              <a:solidFill>
                <a:prstClr val="black">
                  <a:lumMod val="85000"/>
                  <a:lumOff val="15000"/>
                </a:prstClr>
              </a:solidFill>
            </a:endParaRPr>
          </a:p>
        </p:txBody>
      </p:sp>
      <p:sp>
        <p:nvSpPr>
          <p:cNvPr id="59" name="Rectangle 28"/>
          <p:cNvSpPr>
            <a:spLocks noChangeArrowheads="1"/>
          </p:cNvSpPr>
          <p:nvPr/>
        </p:nvSpPr>
        <p:spPr bwMode="auto">
          <a:xfrm>
            <a:off x="8521457" y="5254423"/>
            <a:ext cx="2757654" cy="8316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10411" tIns="55205" rIns="110411" bIns="55205">
            <a:spAutoFit/>
          </a:bodyPr>
          <a:lstStyle/>
          <a:p>
            <a:pPr algn="l" defTabSz="1219170" fontAlgn="auto">
              <a:lnSpc>
                <a:spcPct val="120000"/>
              </a:lnSpc>
              <a:spcBef>
                <a:spcPts val="0"/>
              </a:spcBef>
              <a:spcAft>
                <a:spcPts val="0"/>
              </a:spcAft>
            </a:pPr>
            <a:r>
              <a:rPr lang="zh-CN" altLang="en-US" sz="1300" b="0" dirty="0">
                <a:solidFill>
                  <a:prstClr val="black">
                    <a:lumMod val="75000"/>
                    <a:lumOff val="25000"/>
                  </a:prstClr>
                </a:solidFill>
                <a:latin typeface="微软雅黑" panose="020B0503020204020204" pitchFamily="34" charset="-122"/>
                <a:ea typeface="微软雅黑" panose="020B0503020204020204" pitchFamily="34" charset="-122"/>
              </a:rPr>
              <a:t>点击此处添加文字说明内容，可以通过复制您的文本内容，在此文本框粘贴并选择只保留文字。</a:t>
            </a:r>
            <a:endParaRPr lang="en-US" altLang="zh-CN" sz="1300" b="0" dirty="0">
              <a:solidFill>
                <a:prstClr val="black">
                  <a:lumMod val="75000"/>
                  <a:lumOff val="25000"/>
                </a:prstClr>
              </a:solidFill>
              <a:latin typeface="微软雅黑" panose="020B0503020204020204" pitchFamily="34" charset="-122"/>
              <a:ea typeface="微软雅黑" panose="020B0503020204020204" pitchFamily="34" charset="-122"/>
            </a:endParaRPr>
          </a:p>
        </p:txBody>
      </p:sp>
      <p:sp>
        <p:nvSpPr>
          <p:cNvPr id="62" name="TextBox 61"/>
          <p:cNvSpPr txBox="1"/>
          <p:nvPr/>
        </p:nvSpPr>
        <p:spPr>
          <a:xfrm>
            <a:off x="1097620" y="274232"/>
            <a:ext cx="3016204" cy="538605"/>
          </a:xfrm>
          <a:prstGeom prst="rect">
            <a:avLst/>
          </a:prstGeom>
          <a:noFill/>
        </p:spPr>
        <p:txBody>
          <a:bodyPr wrap="none" lIns="121917" tIns="60958" rIns="121917" bIns="60958" rtlCol="0">
            <a:spAutoFit/>
          </a:bodyPr>
          <a:lstStyle/>
          <a:p>
            <a:pPr algn="l" defTabSz="1219170" fontAlgn="auto">
              <a:spcBef>
                <a:spcPts val="0"/>
              </a:spcBef>
              <a:spcAft>
                <a:spcPts val="0"/>
              </a:spcAft>
            </a:pPr>
            <a:r>
              <a:rPr lang="zh-CN" altLang="en-US" sz="2700" dirty="0">
                <a:solidFill>
                  <a:prstClr val="black">
                    <a:lumMod val="75000"/>
                    <a:lumOff val="25000"/>
                  </a:prstClr>
                </a:solidFill>
                <a:latin typeface="微软雅黑" pitchFamily="34" charset="-122"/>
                <a:ea typeface="微软雅黑" pitchFamily="34" charset="-122"/>
              </a:rPr>
              <a:t>点击添加标题文本</a:t>
            </a:r>
          </a:p>
        </p:txBody>
      </p:sp>
    </p:spTree>
    <p:extLst>
      <p:ext uri="{BB962C8B-B14F-4D97-AF65-F5344CB8AC3E}">
        <p14:creationId xmlns:p14="http://schemas.microsoft.com/office/powerpoint/2010/main" val="3368116049"/>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wipe(left)">
                                      <p:cBhvr>
                                        <p:cTn id="7" dur="500"/>
                                        <p:tgtEl>
                                          <p:spTgt spid="31"/>
                                        </p:tgtEl>
                                      </p:cBhvr>
                                    </p:animEffect>
                                  </p:childTnLst>
                                </p:cTn>
                              </p:par>
                            </p:childTnLst>
                          </p:cTn>
                        </p:par>
                        <p:par>
                          <p:cTn id="8" fill="hold">
                            <p:stCondLst>
                              <p:cond delay="500"/>
                            </p:stCondLst>
                            <p:childTnLst>
                              <p:par>
                                <p:cTn id="9" presetID="15" presetClass="entr" presetSubtype="0" fill="hold" nodeType="afterEffect">
                                  <p:stCondLst>
                                    <p:cond delay="0"/>
                                  </p:stCondLst>
                                  <p:childTnLst>
                                    <p:set>
                                      <p:cBhvr>
                                        <p:cTn id="10" dur="1" fill="hold">
                                          <p:stCondLst>
                                            <p:cond delay="0"/>
                                          </p:stCondLst>
                                        </p:cTn>
                                        <p:tgtEl>
                                          <p:spTgt spid="47"/>
                                        </p:tgtEl>
                                        <p:attrNameLst>
                                          <p:attrName>style.visibility</p:attrName>
                                        </p:attrNameLst>
                                      </p:cBhvr>
                                      <p:to>
                                        <p:strVal val="visible"/>
                                      </p:to>
                                    </p:set>
                                    <p:anim calcmode="lin" valueType="num">
                                      <p:cBhvr>
                                        <p:cTn id="11" dur="1000" fill="hold"/>
                                        <p:tgtEl>
                                          <p:spTgt spid="47"/>
                                        </p:tgtEl>
                                        <p:attrNameLst>
                                          <p:attrName>ppt_w</p:attrName>
                                        </p:attrNameLst>
                                      </p:cBhvr>
                                      <p:tavLst>
                                        <p:tav tm="0">
                                          <p:val>
                                            <p:fltVal val="0"/>
                                          </p:val>
                                        </p:tav>
                                        <p:tav tm="100000">
                                          <p:val>
                                            <p:strVal val="#ppt_w"/>
                                          </p:val>
                                        </p:tav>
                                      </p:tavLst>
                                    </p:anim>
                                    <p:anim calcmode="lin" valueType="num">
                                      <p:cBhvr>
                                        <p:cTn id="12" dur="1000" fill="hold"/>
                                        <p:tgtEl>
                                          <p:spTgt spid="47"/>
                                        </p:tgtEl>
                                        <p:attrNameLst>
                                          <p:attrName>ppt_h</p:attrName>
                                        </p:attrNameLst>
                                      </p:cBhvr>
                                      <p:tavLst>
                                        <p:tav tm="0">
                                          <p:val>
                                            <p:fltVal val="0"/>
                                          </p:val>
                                        </p:tav>
                                        <p:tav tm="100000">
                                          <p:val>
                                            <p:strVal val="#ppt_h"/>
                                          </p:val>
                                        </p:tav>
                                      </p:tavLst>
                                    </p:anim>
                                    <p:anim calcmode="lin" valueType="num">
                                      <p:cBhvr>
                                        <p:cTn id="13" dur="1000" fill="hold"/>
                                        <p:tgtEl>
                                          <p:spTgt spid="47"/>
                                        </p:tgtEl>
                                        <p:attrNameLst>
                                          <p:attrName>ppt_x</p:attrName>
                                        </p:attrNameLst>
                                      </p:cBhvr>
                                      <p:tavLst>
                                        <p:tav tm="0" fmla="#ppt_x+(cos(-2*pi*(1-$))*-#ppt_x-sin(-2*pi*(1-$))*(1-#ppt_y))*(1-$)">
                                          <p:val>
                                            <p:fltVal val="0"/>
                                          </p:val>
                                        </p:tav>
                                        <p:tav tm="100000">
                                          <p:val>
                                            <p:fltVal val="1"/>
                                          </p:val>
                                        </p:tav>
                                      </p:tavLst>
                                    </p:anim>
                                    <p:anim calcmode="lin" valueType="num">
                                      <p:cBhvr>
                                        <p:cTn id="14" dur="1000" fill="hold"/>
                                        <p:tgtEl>
                                          <p:spTgt spid="47"/>
                                        </p:tgtEl>
                                        <p:attrNameLst>
                                          <p:attrName>ppt_y</p:attrName>
                                        </p:attrNameLst>
                                      </p:cBhvr>
                                      <p:tavLst>
                                        <p:tav tm="0" fmla="#ppt_y+(sin(-2*pi*(1-$))*-#ppt_x+cos(-2*pi*(1-$))*(1-#ppt_y))*(1-$)">
                                          <p:val>
                                            <p:fltVal val="0"/>
                                          </p:val>
                                        </p:tav>
                                        <p:tav tm="100000">
                                          <p:val>
                                            <p:fltVal val="1"/>
                                          </p:val>
                                        </p:tav>
                                      </p:tavLst>
                                    </p:anim>
                                  </p:childTnLst>
                                </p:cTn>
                              </p:par>
                              <p:par>
                                <p:cTn id="15" presetID="15" presetClass="entr" presetSubtype="0" fill="hold" nodeType="withEffect">
                                  <p:stCondLst>
                                    <p:cond delay="250"/>
                                  </p:stCondLst>
                                  <p:childTnLst>
                                    <p:set>
                                      <p:cBhvr>
                                        <p:cTn id="16" dur="1" fill="hold">
                                          <p:stCondLst>
                                            <p:cond delay="0"/>
                                          </p:stCondLst>
                                        </p:cTn>
                                        <p:tgtEl>
                                          <p:spTgt spid="32"/>
                                        </p:tgtEl>
                                        <p:attrNameLst>
                                          <p:attrName>style.visibility</p:attrName>
                                        </p:attrNameLst>
                                      </p:cBhvr>
                                      <p:to>
                                        <p:strVal val="visible"/>
                                      </p:to>
                                    </p:set>
                                    <p:anim calcmode="lin" valueType="num">
                                      <p:cBhvr>
                                        <p:cTn id="17" dur="1000" fill="hold"/>
                                        <p:tgtEl>
                                          <p:spTgt spid="32"/>
                                        </p:tgtEl>
                                        <p:attrNameLst>
                                          <p:attrName>ppt_w</p:attrName>
                                        </p:attrNameLst>
                                      </p:cBhvr>
                                      <p:tavLst>
                                        <p:tav tm="0">
                                          <p:val>
                                            <p:fltVal val="0"/>
                                          </p:val>
                                        </p:tav>
                                        <p:tav tm="100000">
                                          <p:val>
                                            <p:strVal val="#ppt_w"/>
                                          </p:val>
                                        </p:tav>
                                      </p:tavLst>
                                    </p:anim>
                                    <p:anim calcmode="lin" valueType="num">
                                      <p:cBhvr>
                                        <p:cTn id="18" dur="1000" fill="hold"/>
                                        <p:tgtEl>
                                          <p:spTgt spid="32"/>
                                        </p:tgtEl>
                                        <p:attrNameLst>
                                          <p:attrName>ppt_h</p:attrName>
                                        </p:attrNameLst>
                                      </p:cBhvr>
                                      <p:tavLst>
                                        <p:tav tm="0">
                                          <p:val>
                                            <p:fltVal val="0"/>
                                          </p:val>
                                        </p:tav>
                                        <p:tav tm="100000">
                                          <p:val>
                                            <p:strVal val="#ppt_h"/>
                                          </p:val>
                                        </p:tav>
                                      </p:tavLst>
                                    </p:anim>
                                    <p:anim calcmode="lin" valueType="num">
                                      <p:cBhvr>
                                        <p:cTn id="19" dur="1000" fill="hold"/>
                                        <p:tgtEl>
                                          <p:spTgt spid="32"/>
                                        </p:tgtEl>
                                        <p:attrNameLst>
                                          <p:attrName>ppt_x</p:attrName>
                                        </p:attrNameLst>
                                      </p:cBhvr>
                                      <p:tavLst>
                                        <p:tav tm="0" fmla="#ppt_x+(cos(-2*pi*(1-$))*-#ppt_x-sin(-2*pi*(1-$))*(1-#ppt_y))*(1-$)">
                                          <p:val>
                                            <p:fltVal val="0"/>
                                          </p:val>
                                        </p:tav>
                                        <p:tav tm="100000">
                                          <p:val>
                                            <p:fltVal val="1"/>
                                          </p:val>
                                        </p:tav>
                                      </p:tavLst>
                                    </p:anim>
                                    <p:anim calcmode="lin" valueType="num">
                                      <p:cBhvr>
                                        <p:cTn id="20" dur="1000" fill="hold"/>
                                        <p:tgtEl>
                                          <p:spTgt spid="32"/>
                                        </p:tgtEl>
                                        <p:attrNameLst>
                                          <p:attrName>ppt_y</p:attrName>
                                        </p:attrNameLst>
                                      </p:cBhvr>
                                      <p:tavLst>
                                        <p:tav tm="0" fmla="#ppt_y+(sin(-2*pi*(1-$))*-#ppt_x+cos(-2*pi*(1-$))*(1-#ppt_y))*(1-$)">
                                          <p:val>
                                            <p:fltVal val="0"/>
                                          </p:val>
                                        </p:tav>
                                        <p:tav tm="100000">
                                          <p:val>
                                            <p:fltVal val="1"/>
                                          </p:val>
                                        </p:tav>
                                      </p:tavLst>
                                    </p:anim>
                                  </p:childTnLst>
                                </p:cTn>
                              </p:par>
                              <p:par>
                                <p:cTn id="21" presetID="15" presetClass="entr" presetSubtype="0" fill="hold" nodeType="withEffect">
                                  <p:stCondLst>
                                    <p:cond delay="500"/>
                                  </p:stCondLst>
                                  <p:childTnLst>
                                    <p:set>
                                      <p:cBhvr>
                                        <p:cTn id="22" dur="1" fill="hold">
                                          <p:stCondLst>
                                            <p:cond delay="0"/>
                                          </p:stCondLst>
                                        </p:cTn>
                                        <p:tgtEl>
                                          <p:spTgt spid="37"/>
                                        </p:tgtEl>
                                        <p:attrNameLst>
                                          <p:attrName>style.visibility</p:attrName>
                                        </p:attrNameLst>
                                      </p:cBhvr>
                                      <p:to>
                                        <p:strVal val="visible"/>
                                      </p:to>
                                    </p:set>
                                    <p:anim calcmode="lin" valueType="num">
                                      <p:cBhvr>
                                        <p:cTn id="23" dur="1000" fill="hold"/>
                                        <p:tgtEl>
                                          <p:spTgt spid="37"/>
                                        </p:tgtEl>
                                        <p:attrNameLst>
                                          <p:attrName>ppt_w</p:attrName>
                                        </p:attrNameLst>
                                      </p:cBhvr>
                                      <p:tavLst>
                                        <p:tav tm="0">
                                          <p:val>
                                            <p:fltVal val="0"/>
                                          </p:val>
                                        </p:tav>
                                        <p:tav tm="100000">
                                          <p:val>
                                            <p:strVal val="#ppt_w"/>
                                          </p:val>
                                        </p:tav>
                                      </p:tavLst>
                                    </p:anim>
                                    <p:anim calcmode="lin" valueType="num">
                                      <p:cBhvr>
                                        <p:cTn id="24" dur="1000" fill="hold"/>
                                        <p:tgtEl>
                                          <p:spTgt spid="37"/>
                                        </p:tgtEl>
                                        <p:attrNameLst>
                                          <p:attrName>ppt_h</p:attrName>
                                        </p:attrNameLst>
                                      </p:cBhvr>
                                      <p:tavLst>
                                        <p:tav tm="0">
                                          <p:val>
                                            <p:fltVal val="0"/>
                                          </p:val>
                                        </p:tav>
                                        <p:tav tm="100000">
                                          <p:val>
                                            <p:strVal val="#ppt_h"/>
                                          </p:val>
                                        </p:tav>
                                      </p:tavLst>
                                    </p:anim>
                                    <p:anim calcmode="lin" valueType="num">
                                      <p:cBhvr>
                                        <p:cTn id="25" dur="1000" fill="hold"/>
                                        <p:tgtEl>
                                          <p:spTgt spid="37"/>
                                        </p:tgtEl>
                                        <p:attrNameLst>
                                          <p:attrName>ppt_x</p:attrName>
                                        </p:attrNameLst>
                                      </p:cBhvr>
                                      <p:tavLst>
                                        <p:tav tm="0" fmla="#ppt_x+(cos(-2*pi*(1-$))*-#ppt_x-sin(-2*pi*(1-$))*(1-#ppt_y))*(1-$)">
                                          <p:val>
                                            <p:fltVal val="0"/>
                                          </p:val>
                                        </p:tav>
                                        <p:tav tm="100000">
                                          <p:val>
                                            <p:fltVal val="1"/>
                                          </p:val>
                                        </p:tav>
                                      </p:tavLst>
                                    </p:anim>
                                    <p:anim calcmode="lin" valueType="num">
                                      <p:cBhvr>
                                        <p:cTn id="26" dur="1000" fill="hold"/>
                                        <p:tgtEl>
                                          <p:spTgt spid="37"/>
                                        </p:tgtEl>
                                        <p:attrNameLst>
                                          <p:attrName>ppt_y</p:attrName>
                                        </p:attrNameLst>
                                      </p:cBhvr>
                                      <p:tavLst>
                                        <p:tav tm="0" fmla="#ppt_y+(sin(-2*pi*(1-$))*-#ppt_x+cos(-2*pi*(1-$))*(1-#ppt_y))*(1-$)">
                                          <p:val>
                                            <p:fltVal val="0"/>
                                          </p:val>
                                        </p:tav>
                                        <p:tav tm="100000">
                                          <p:val>
                                            <p:fltVal val="1"/>
                                          </p:val>
                                        </p:tav>
                                      </p:tavLst>
                                    </p:anim>
                                  </p:childTnLst>
                                </p:cTn>
                              </p:par>
                              <p:par>
                                <p:cTn id="27" presetID="15" presetClass="entr" presetSubtype="0" fill="hold" nodeType="withEffect">
                                  <p:stCondLst>
                                    <p:cond delay="750"/>
                                  </p:stCondLst>
                                  <p:childTnLst>
                                    <p:set>
                                      <p:cBhvr>
                                        <p:cTn id="28" dur="1" fill="hold">
                                          <p:stCondLst>
                                            <p:cond delay="0"/>
                                          </p:stCondLst>
                                        </p:cTn>
                                        <p:tgtEl>
                                          <p:spTgt spid="42"/>
                                        </p:tgtEl>
                                        <p:attrNameLst>
                                          <p:attrName>style.visibility</p:attrName>
                                        </p:attrNameLst>
                                      </p:cBhvr>
                                      <p:to>
                                        <p:strVal val="visible"/>
                                      </p:to>
                                    </p:set>
                                    <p:anim calcmode="lin" valueType="num">
                                      <p:cBhvr>
                                        <p:cTn id="29" dur="1000" fill="hold"/>
                                        <p:tgtEl>
                                          <p:spTgt spid="42"/>
                                        </p:tgtEl>
                                        <p:attrNameLst>
                                          <p:attrName>ppt_w</p:attrName>
                                        </p:attrNameLst>
                                      </p:cBhvr>
                                      <p:tavLst>
                                        <p:tav tm="0">
                                          <p:val>
                                            <p:fltVal val="0"/>
                                          </p:val>
                                        </p:tav>
                                        <p:tav tm="100000">
                                          <p:val>
                                            <p:strVal val="#ppt_w"/>
                                          </p:val>
                                        </p:tav>
                                      </p:tavLst>
                                    </p:anim>
                                    <p:anim calcmode="lin" valueType="num">
                                      <p:cBhvr>
                                        <p:cTn id="30" dur="1000" fill="hold"/>
                                        <p:tgtEl>
                                          <p:spTgt spid="42"/>
                                        </p:tgtEl>
                                        <p:attrNameLst>
                                          <p:attrName>ppt_h</p:attrName>
                                        </p:attrNameLst>
                                      </p:cBhvr>
                                      <p:tavLst>
                                        <p:tav tm="0">
                                          <p:val>
                                            <p:fltVal val="0"/>
                                          </p:val>
                                        </p:tav>
                                        <p:tav tm="100000">
                                          <p:val>
                                            <p:strVal val="#ppt_h"/>
                                          </p:val>
                                        </p:tav>
                                      </p:tavLst>
                                    </p:anim>
                                    <p:anim calcmode="lin" valueType="num">
                                      <p:cBhvr>
                                        <p:cTn id="31" dur="1000" fill="hold"/>
                                        <p:tgtEl>
                                          <p:spTgt spid="42"/>
                                        </p:tgtEl>
                                        <p:attrNameLst>
                                          <p:attrName>ppt_x</p:attrName>
                                        </p:attrNameLst>
                                      </p:cBhvr>
                                      <p:tavLst>
                                        <p:tav tm="0" fmla="#ppt_x+(cos(-2*pi*(1-$))*-#ppt_x-sin(-2*pi*(1-$))*(1-#ppt_y))*(1-$)">
                                          <p:val>
                                            <p:fltVal val="0"/>
                                          </p:val>
                                        </p:tav>
                                        <p:tav tm="100000">
                                          <p:val>
                                            <p:fltVal val="1"/>
                                          </p:val>
                                        </p:tav>
                                      </p:tavLst>
                                    </p:anim>
                                    <p:anim calcmode="lin" valueType="num">
                                      <p:cBhvr>
                                        <p:cTn id="32" dur="1000" fill="hold"/>
                                        <p:tgtEl>
                                          <p:spTgt spid="42"/>
                                        </p:tgtEl>
                                        <p:attrNameLst>
                                          <p:attrName>ppt_y</p:attrName>
                                        </p:attrNameLst>
                                      </p:cBhvr>
                                      <p:tavLst>
                                        <p:tav tm="0" fmla="#ppt_y+(sin(-2*pi*(1-$))*-#ppt_x+cos(-2*pi*(1-$))*(1-#ppt_y))*(1-$)">
                                          <p:val>
                                            <p:fltVal val="0"/>
                                          </p:val>
                                        </p:tav>
                                        <p:tav tm="100000">
                                          <p:val>
                                            <p:fltVal val="1"/>
                                          </p:val>
                                        </p:tav>
                                      </p:tavLst>
                                    </p:anim>
                                  </p:childTnLst>
                                </p:cTn>
                              </p:par>
                            </p:childTnLst>
                          </p:cTn>
                        </p:par>
                        <p:par>
                          <p:cTn id="33" fill="hold">
                            <p:stCondLst>
                              <p:cond delay="2250"/>
                            </p:stCondLst>
                            <p:childTnLst>
                              <p:par>
                                <p:cTn id="34" presetID="2" presetClass="entr" presetSubtype="1" fill="hold" grpId="0" nodeType="afterEffect">
                                  <p:stCondLst>
                                    <p:cond delay="0"/>
                                  </p:stCondLst>
                                  <p:childTnLst>
                                    <p:set>
                                      <p:cBhvr>
                                        <p:cTn id="35" dur="1" fill="hold">
                                          <p:stCondLst>
                                            <p:cond delay="0"/>
                                          </p:stCondLst>
                                        </p:cTn>
                                        <p:tgtEl>
                                          <p:spTgt spid="53"/>
                                        </p:tgtEl>
                                        <p:attrNameLst>
                                          <p:attrName>style.visibility</p:attrName>
                                        </p:attrNameLst>
                                      </p:cBhvr>
                                      <p:to>
                                        <p:strVal val="visible"/>
                                      </p:to>
                                    </p:set>
                                    <p:anim calcmode="lin" valueType="num">
                                      <p:cBhvr additive="base">
                                        <p:cTn id="36" dur="500" fill="hold"/>
                                        <p:tgtEl>
                                          <p:spTgt spid="53"/>
                                        </p:tgtEl>
                                        <p:attrNameLst>
                                          <p:attrName>ppt_x</p:attrName>
                                        </p:attrNameLst>
                                      </p:cBhvr>
                                      <p:tavLst>
                                        <p:tav tm="0">
                                          <p:val>
                                            <p:strVal val="#ppt_x"/>
                                          </p:val>
                                        </p:tav>
                                        <p:tav tm="100000">
                                          <p:val>
                                            <p:strVal val="#ppt_x"/>
                                          </p:val>
                                        </p:tav>
                                      </p:tavLst>
                                    </p:anim>
                                    <p:anim calcmode="lin" valueType="num">
                                      <p:cBhvr additive="base">
                                        <p:cTn id="37" dur="500" fill="hold"/>
                                        <p:tgtEl>
                                          <p:spTgt spid="53"/>
                                        </p:tgtEl>
                                        <p:attrNameLst>
                                          <p:attrName>ppt_y</p:attrName>
                                        </p:attrNameLst>
                                      </p:cBhvr>
                                      <p:tavLst>
                                        <p:tav tm="0">
                                          <p:val>
                                            <p:strVal val="0-#ppt_h/2"/>
                                          </p:val>
                                        </p:tav>
                                        <p:tav tm="100000">
                                          <p:val>
                                            <p:strVal val="#ppt_y"/>
                                          </p:val>
                                        </p:tav>
                                      </p:tavLst>
                                    </p:anim>
                                  </p:childTnLst>
                                </p:cTn>
                              </p:par>
                            </p:childTnLst>
                          </p:cTn>
                        </p:par>
                        <p:par>
                          <p:cTn id="38" fill="hold">
                            <p:stCondLst>
                              <p:cond delay="2750"/>
                            </p:stCondLst>
                            <p:childTnLst>
                              <p:par>
                                <p:cTn id="39" presetID="32" presetClass="emph" presetSubtype="0" fill="hold" grpId="1" nodeType="afterEffect">
                                  <p:stCondLst>
                                    <p:cond delay="0"/>
                                  </p:stCondLst>
                                  <p:childTnLst>
                                    <p:animRot by="120000">
                                      <p:cBhvr>
                                        <p:cTn id="40" dur="50" fill="hold">
                                          <p:stCondLst>
                                            <p:cond delay="0"/>
                                          </p:stCondLst>
                                        </p:cTn>
                                        <p:tgtEl>
                                          <p:spTgt spid="53"/>
                                        </p:tgtEl>
                                        <p:attrNameLst>
                                          <p:attrName>r</p:attrName>
                                        </p:attrNameLst>
                                      </p:cBhvr>
                                    </p:animRot>
                                    <p:animRot by="-240000">
                                      <p:cBhvr>
                                        <p:cTn id="41" dur="100" fill="hold">
                                          <p:stCondLst>
                                            <p:cond delay="100"/>
                                          </p:stCondLst>
                                        </p:cTn>
                                        <p:tgtEl>
                                          <p:spTgt spid="53"/>
                                        </p:tgtEl>
                                        <p:attrNameLst>
                                          <p:attrName>r</p:attrName>
                                        </p:attrNameLst>
                                      </p:cBhvr>
                                    </p:animRot>
                                    <p:animRot by="240000">
                                      <p:cBhvr>
                                        <p:cTn id="42" dur="100" fill="hold">
                                          <p:stCondLst>
                                            <p:cond delay="200"/>
                                          </p:stCondLst>
                                        </p:cTn>
                                        <p:tgtEl>
                                          <p:spTgt spid="53"/>
                                        </p:tgtEl>
                                        <p:attrNameLst>
                                          <p:attrName>r</p:attrName>
                                        </p:attrNameLst>
                                      </p:cBhvr>
                                    </p:animRot>
                                    <p:animRot by="-240000">
                                      <p:cBhvr>
                                        <p:cTn id="43" dur="100" fill="hold">
                                          <p:stCondLst>
                                            <p:cond delay="300"/>
                                          </p:stCondLst>
                                        </p:cTn>
                                        <p:tgtEl>
                                          <p:spTgt spid="53"/>
                                        </p:tgtEl>
                                        <p:attrNameLst>
                                          <p:attrName>r</p:attrName>
                                        </p:attrNameLst>
                                      </p:cBhvr>
                                    </p:animRot>
                                    <p:animRot by="120000">
                                      <p:cBhvr>
                                        <p:cTn id="44" dur="100" fill="hold">
                                          <p:stCondLst>
                                            <p:cond delay="400"/>
                                          </p:stCondLst>
                                        </p:cTn>
                                        <p:tgtEl>
                                          <p:spTgt spid="53"/>
                                        </p:tgtEl>
                                        <p:attrNameLst>
                                          <p:attrName>r</p:attrName>
                                        </p:attrNameLst>
                                      </p:cBhvr>
                                    </p:animRot>
                                  </p:childTnLst>
                                </p:cTn>
                              </p:par>
                            </p:childTnLst>
                          </p:cTn>
                        </p:par>
                        <p:par>
                          <p:cTn id="45" fill="hold">
                            <p:stCondLst>
                              <p:cond delay="3250"/>
                            </p:stCondLst>
                            <p:childTnLst>
                              <p:par>
                                <p:cTn id="46" presetID="18" presetClass="entr" presetSubtype="9" fill="hold" grpId="0" nodeType="afterEffect">
                                  <p:stCondLst>
                                    <p:cond delay="0"/>
                                  </p:stCondLst>
                                  <p:childTnLst>
                                    <p:set>
                                      <p:cBhvr>
                                        <p:cTn id="47" dur="1" fill="hold">
                                          <p:stCondLst>
                                            <p:cond delay="0"/>
                                          </p:stCondLst>
                                        </p:cTn>
                                        <p:tgtEl>
                                          <p:spTgt spid="55"/>
                                        </p:tgtEl>
                                        <p:attrNameLst>
                                          <p:attrName>style.visibility</p:attrName>
                                        </p:attrNameLst>
                                      </p:cBhvr>
                                      <p:to>
                                        <p:strVal val="visible"/>
                                      </p:to>
                                    </p:set>
                                    <p:animEffect transition="in" filter="strips(upLeft)">
                                      <p:cBhvr>
                                        <p:cTn id="48" dur="500"/>
                                        <p:tgtEl>
                                          <p:spTgt spid="55"/>
                                        </p:tgtEl>
                                      </p:cBhvr>
                                    </p:animEffect>
                                  </p:childTnLst>
                                </p:cTn>
                              </p:par>
                            </p:childTnLst>
                          </p:cTn>
                        </p:par>
                        <p:par>
                          <p:cTn id="49" fill="hold">
                            <p:stCondLst>
                              <p:cond delay="3750"/>
                            </p:stCondLst>
                            <p:childTnLst>
                              <p:par>
                                <p:cTn id="50" presetID="2" presetClass="entr" presetSubtype="4" fill="hold" grpId="0" nodeType="afterEffect">
                                  <p:stCondLst>
                                    <p:cond delay="0"/>
                                  </p:stCondLst>
                                  <p:childTnLst>
                                    <p:set>
                                      <p:cBhvr>
                                        <p:cTn id="51" dur="1" fill="hold">
                                          <p:stCondLst>
                                            <p:cond delay="0"/>
                                          </p:stCondLst>
                                        </p:cTn>
                                        <p:tgtEl>
                                          <p:spTgt spid="52"/>
                                        </p:tgtEl>
                                        <p:attrNameLst>
                                          <p:attrName>style.visibility</p:attrName>
                                        </p:attrNameLst>
                                      </p:cBhvr>
                                      <p:to>
                                        <p:strVal val="visible"/>
                                      </p:to>
                                    </p:set>
                                    <p:anim calcmode="lin" valueType="num">
                                      <p:cBhvr additive="base">
                                        <p:cTn id="52" dur="500" fill="hold"/>
                                        <p:tgtEl>
                                          <p:spTgt spid="52"/>
                                        </p:tgtEl>
                                        <p:attrNameLst>
                                          <p:attrName>ppt_x</p:attrName>
                                        </p:attrNameLst>
                                      </p:cBhvr>
                                      <p:tavLst>
                                        <p:tav tm="0">
                                          <p:val>
                                            <p:strVal val="#ppt_x"/>
                                          </p:val>
                                        </p:tav>
                                        <p:tav tm="100000">
                                          <p:val>
                                            <p:strVal val="#ppt_x"/>
                                          </p:val>
                                        </p:tav>
                                      </p:tavLst>
                                    </p:anim>
                                    <p:anim calcmode="lin" valueType="num">
                                      <p:cBhvr additive="base">
                                        <p:cTn id="53" dur="500" fill="hold"/>
                                        <p:tgtEl>
                                          <p:spTgt spid="52"/>
                                        </p:tgtEl>
                                        <p:attrNameLst>
                                          <p:attrName>ppt_y</p:attrName>
                                        </p:attrNameLst>
                                      </p:cBhvr>
                                      <p:tavLst>
                                        <p:tav tm="0">
                                          <p:val>
                                            <p:strVal val="1+#ppt_h/2"/>
                                          </p:val>
                                        </p:tav>
                                        <p:tav tm="100000">
                                          <p:val>
                                            <p:strVal val="#ppt_y"/>
                                          </p:val>
                                        </p:tav>
                                      </p:tavLst>
                                    </p:anim>
                                  </p:childTnLst>
                                </p:cTn>
                              </p:par>
                            </p:childTnLst>
                          </p:cTn>
                        </p:par>
                        <p:par>
                          <p:cTn id="54" fill="hold">
                            <p:stCondLst>
                              <p:cond delay="4250"/>
                            </p:stCondLst>
                            <p:childTnLst>
                              <p:par>
                                <p:cTn id="55" presetID="32" presetClass="emph" presetSubtype="0" fill="hold" grpId="1" nodeType="afterEffect">
                                  <p:stCondLst>
                                    <p:cond delay="0"/>
                                  </p:stCondLst>
                                  <p:childTnLst>
                                    <p:animRot by="120000">
                                      <p:cBhvr>
                                        <p:cTn id="56" dur="50" fill="hold">
                                          <p:stCondLst>
                                            <p:cond delay="0"/>
                                          </p:stCondLst>
                                        </p:cTn>
                                        <p:tgtEl>
                                          <p:spTgt spid="52"/>
                                        </p:tgtEl>
                                        <p:attrNameLst>
                                          <p:attrName>r</p:attrName>
                                        </p:attrNameLst>
                                      </p:cBhvr>
                                    </p:animRot>
                                    <p:animRot by="-240000">
                                      <p:cBhvr>
                                        <p:cTn id="57" dur="100" fill="hold">
                                          <p:stCondLst>
                                            <p:cond delay="100"/>
                                          </p:stCondLst>
                                        </p:cTn>
                                        <p:tgtEl>
                                          <p:spTgt spid="52"/>
                                        </p:tgtEl>
                                        <p:attrNameLst>
                                          <p:attrName>r</p:attrName>
                                        </p:attrNameLst>
                                      </p:cBhvr>
                                    </p:animRot>
                                    <p:animRot by="240000">
                                      <p:cBhvr>
                                        <p:cTn id="58" dur="100" fill="hold">
                                          <p:stCondLst>
                                            <p:cond delay="200"/>
                                          </p:stCondLst>
                                        </p:cTn>
                                        <p:tgtEl>
                                          <p:spTgt spid="52"/>
                                        </p:tgtEl>
                                        <p:attrNameLst>
                                          <p:attrName>r</p:attrName>
                                        </p:attrNameLst>
                                      </p:cBhvr>
                                    </p:animRot>
                                    <p:animRot by="-240000">
                                      <p:cBhvr>
                                        <p:cTn id="59" dur="100" fill="hold">
                                          <p:stCondLst>
                                            <p:cond delay="300"/>
                                          </p:stCondLst>
                                        </p:cTn>
                                        <p:tgtEl>
                                          <p:spTgt spid="52"/>
                                        </p:tgtEl>
                                        <p:attrNameLst>
                                          <p:attrName>r</p:attrName>
                                        </p:attrNameLst>
                                      </p:cBhvr>
                                    </p:animRot>
                                    <p:animRot by="120000">
                                      <p:cBhvr>
                                        <p:cTn id="60" dur="100" fill="hold">
                                          <p:stCondLst>
                                            <p:cond delay="400"/>
                                          </p:stCondLst>
                                        </p:cTn>
                                        <p:tgtEl>
                                          <p:spTgt spid="52"/>
                                        </p:tgtEl>
                                        <p:attrNameLst>
                                          <p:attrName>r</p:attrName>
                                        </p:attrNameLst>
                                      </p:cBhvr>
                                    </p:animRot>
                                  </p:childTnLst>
                                </p:cTn>
                              </p:par>
                            </p:childTnLst>
                          </p:cTn>
                        </p:par>
                        <p:par>
                          <p:cTn id="61" fill="hold">
                            <p:stCondLst>
                              <p:cond delay="4750"/>
                            </p:stCondLst>
                            <p:childTnLst>
                              <p:par>
                                <p:cTn id="62" presetID="18" presetClass="entr" presetSubtype="9" fill="hold" grpId="0" nodeType="afterEffect">
                                  <p:stCondLst>
                                    <p:cond delay="0"/>
                                  </p:stCondLst>
                                  <p:childTnLst>
                                    <p:set>
                                      <p:cBhvr>
                                        <p:cTn id="63" dur="1" fill="hold">
                                          <p:stCondLst>
                                            <p:cond delay="0"/>
                                          </p:stCondLst>
                                        </p:cTn>
                                        <p:tgtEl>
                                          <p:spTgt spid="54"/>
                                        </p:tgtEl>
                                        <p:attrNameLst>
                                          <p:attrName>style.visibility</p:attrName>
                                        </p:attrNameLst>
                                      </p:cBhvr>
                                      <p:to>
                                        <p:strVal val="visible"/>
                                      </p:to>
                                    </p:set>
                                    <p:animEffect transition="in" filter="strips(upLeft)">
                                      <p:cBhvr>
                                        <p:cTn id="64" dur="500"/>
                                        <p:tgtEl>
                                          <p:spTgt spid="54"/>
                                        </p:tgtEl>
                                      </p:cBhvr>
                                    </p:animEffect>
                                  </p:childTnLst>
                                </p:cTn>
                              </p:par>
                            </p:childTnLst>
                          </p:cTn>
                        </p:par>
                        <p:par>
                          <p:cTn id="65" fill="hold">
                            <p:stCondLst>
                              <p:cond delay="5250"/>
                            </p:stCondLst>
                            <p:childTnLst>
                              <p:par>
                                <p:cTn id="66" presetID="2" presetClass="entr" presetSubtype="1" fill="hold" grpId="0" nodeType="afterEffect">
                                  <p:stCondLst>
                                    <p:cond delay="0"/>
                                  </p:stCondLst>
                                  <p:childTnLst>
                                    <p:set>
                                      <p:cBhvr>
                                        <p:cTn id="67" dur="1" fill="hold">
                                          <p:stCondLst>
                                            <p:cond delay="0"/>
                                          </p:stCondLst>
                                        </p:cTn>
                                        <p:tgtEl>
                                          <p:spTgt spid="56"/>
                                        </p:tgtEl>
                                        <p:attrNameLst>
                                          <p:attrName>style.visibility</p:attrName>
                                        </p:attrNameLst>
                                      </p:cBhvr>
                                      <p:to>
                                        <p:strVal val="visible"/>
                                      </p:to>
                                    </p:set>
                                    <p:anim calcmode="lin" valueType="num">
                                      <p:cBhvr additive="base">
                                        <p:cTn id="68" dur="500" fill="hold"/>
                                        <p:tgtEl>
                                          <p:spTgt spid="56"/>
                                        </p:tgtEl>
                                        <p:attrNameLst>
                                          <p:attrName>ppt_x</p:attrName>
                                        </p:attrNameLst>
                                      </p:cBhvr>
                                      <p:tavLst>
                                        <p:tav tm="0">
                                          <p:val>
                                            <p:strVal val="#ppt_x"/>
                                          </p:val>
                                        </p:tav>
                                        <p:tav tm="100000">
                                          <p:val>
                                            <p:strVal val="#ppt_x"/>
                                          </p:val>
                                        </p:tav>
                                      </p:tavLst>
                                    </p:anim>
                                    <p:anim calcmode="lin" valueType="num">
                                      <p:cBhvr additive="base">
                                        <p:cTn id="69" dur="500" fill="hold"/>
                                        <p:tgtEl>
                                          <p:spTgt spid="56"/>
                                        </p:tgtEl>
                                        <p:attrNameLst>
                                          <p:attrName>ppt_y</p:attrName>
                                        </p:attrNameLst>
                                      </p:cBhvr>
                                      <p:tavLst>
                                        <p:tav tm="0">
                                          <p:val>
                                            <p:strVal val="0-#ppt_h/2"/>
                                          </p:val>
                                        </p:tav>
                                        <p:tav tm="100000">
                                          <p:val>
                                            <p:strVal val="#ppt_y"/>
                                          </p:val>
                                        </p:tav>
                                      </p:tavLst>
                                    </p:anim>
                                  </p:childTnLst>
                                </p:cTn>
                              </p:par>
                            </p:childTnLst>
                          </p:cTn>
                        </p:par>
                        <p:par>
                          <p:cTn id="70" fill="hold">
                            <p:stCondLst>
                              <p:cond delay="5750"/>
                            </p:stCondLst>
                            <p:childTnLst>
                              <p:par>
                                <p:cTn id="71" presetID="32" presetClass="emph" presetSubtype="0" fill="hold" grpId="1" nodeType="afterEffect">
                                  <p:stCondLst>
                                    <p:cond delay="0"/>
                                  </p:stCondLst>
                                  <p:childTnLst>
                                    <p:animRot by="120000">
                                      <p:cBhvr>
                                        <p:cTn id="72" dur="50" fill="hold">
                                          <p:stCondLst>
                                            <p:cond delay="0"/>
                                          </p:stCondLst>
                                        </p:cTn>
                                        <p:tgtEl>
                                          <p:spTgt spid="56"/>
                                        </p:tgtEl>
                                        <p:attrNameLst>
                                          <p:attrName>r</p:attrName>
                                        </p:attrNameLst>
                                      </p:cBhvr>
                                    </p:animRot>
                                    <p:animRot by="-240000">
                                      <p:cBhvr>
                                        <p:cTn id="73" dur="100" fill="hold">
                                          <p:stCondLst>
                                            <p:cond delay="100"/>
                                          </p:stCondLst>
                                        </p:cTn>
                                        <p:tgtEl>
                                          <p:spTgt spid="56"/>
                                        </p:tgtEl>
                                        <p:attrNameLst>
                                          <p:attrName>r</p:attrName>
                                        </p:attrNameLst>
                                      </p:cBhvr>
                                    </p:animRot>
                                    <p:animRot by="240000">
                                      <p:cBhvr>
                                        <p:cTn id="74" dur="100" fill="hold">
                                          <p:stCondLst>
                                            <p:cond delay="200"/>
                                          </p:stCondLst>
                                        </p:cTn>
                                        <p:tgtEl>
                                          <p:spTgt spid="56"/>
                                        </p:tgtEl>
                                        <p:attrNameLst>
                                          <p:attrName>r</p:attrName>
                                        </p:attrNameLst>
                                      </p:cBhvr>
                                    </p:animRot>
                                    <p:animRot by="-240000">
                                      <p:cBhvr>
                                        <p:cTn id="75" dur="100" fill="hold">
                                          <p:stCondLst>
                                            <p:cond delay="300"/>
                                          </p:stCondLst>
                                        </p:cTn>
                                        <p:tgtEl>
                                          <p:spTgt spid="56"/>
                                        </p:tgtEl>
                                        <p:attrNameLst>
                                          <p:attrName>r</p:attrName>
                                        </p:attrNameLst>
                                      </p:cBhvr>
                                    </p:animRot>
                                    <p:animRot by="120000">
                                      <p:cBhvr>
                                        <p:cTn id="76" dur="100" fill="hold">
                                          <p:stCondLst>
                                            <p:cond delay="400"/>
                                          </p:stCondLst>
                                        </p:cTn>
                                        <p:tgtEl>
                                          <p:spTgt spid="56"/>
                                        </p:tgtEl>
                                        <p:attrNameLst>
                                          <p:attrName>r</p:attrName>
                                        </p:attrNameLst>
                                      </p:cBhvr>
                                    </p:animRot>
                                  </p:childTnLst>
                                </p:cTn>
                              </p:par>
                            </p:childTnLst>
                          </p:cTn>
                        </p:par>
                        <p:par>
                          <p:cTn id="77" fill="hold">
                            <p:stCondLst>
                              <p:cond delay="6250"/>
                            </p:stCondLst>
                            <p:childTnLst>
                              <p:par>
                                <p:cTn id="78" presetID="18" presetClass="entr" presetSubtype="9" fill="hold" grpId="0" nodeType="afterEffect">
                                  <p:stCondLst>
                                    <p:cond delay="0"/>
                                  </p:stCondLst>
                                  <p:childTnLst>
                                    <p:set>
                                      <p:cBhvr>
                                        <p:cTn id="79" dur="1" fill="hold">
                                          <p:stCondLst>
                                            <p:cond delay="0"/>
                                          </p:stCondLst>
                                        </p:cTn>
                                        <p:tgtEl>
                                          <p:spTgt spid="57"/>
                                        </p:tgtEl>
                                        <p:attrNameLst>
                                          <p:attrName>style.visibility</p:attrName>
                                        </p:attrNameLst>
                                      </p:cBhvr>
                                      <p:to>
                                        <p:strVal val="visible"/>
                                      </p:to>
                                    </p:set>
                                    <p:animEffect transition="in" filter="strips(upLeft)">
                                      <p:cBhvr>
                                        <p:cTn id="80" dur="500"/>
                                        <p:tgtEl>
                                          <p:spTgt spid="57"/>
                                        </p:tgtEl>
                                      </p:cBhvr>
                                    </p:animEffect>
                                  </p:childTnLst>
                                </p:cTn>
                              </p:par>
                            </p:childTnLst>
                          </p:cTn>
                        </p:par>
                        <p:par>
                          <p:cTn id="81" fill="hold">
                            <p:stCondLst>
                              <p:cond delay="6750"/>
                            </p:stCondLst>
                            <p:childTnLst>
                              <p:par>
                                <p:cTn id="82" presetID="2" presetClass="entr" presetSubtype="4" fill="hold" grpId="0" nodeType="afterEffect">
                                  <p:stCondLst>
                                    <p:cond delay="0"/>
                                  </p:stCondLst>
                                  <p:childTnLst>
                                    <p:set>
                                      <p:cBhvr>
                                        <p:cTn id="83" dur="1" fill="hold">
                                          <p:stCondLst>
                                            <p:cond delay="0"/>
                                          </p:stCondLst>
                                        </p:cTn>
                                        <p:tgtEl>
                                          <p:spTgt spid="58"/>
                                        </p:tgtEl>
                                        <p:attrNameLst>
                                          <p:attrName>style.visibility</p:attrName>
                                        </p:attrNameLst>
                                      </p:cBhvr>
                                      <p:to>
                                        <p:strVal val="visible"/>
                                      </p:to>
                                    </p:set>
                                    <p:anim calcmode="lin" valueType="num">
                                      <p:cBhvr additive="base">
                                        <p:cTn id="84" dur="500" fill="hold"/>
                                        <p:tgtEl>
                                          <p:spTgt spid="58"/>
                                        </p:tgtEl>
                                        <p:attrNameLst>
                                          <p:attrName>ppt_x</p:attrName>
                                        </p:attrNameLst>
                                      </p:cBhvr>
                                      <p:tavLst>
                                        <p:tav tm="0">
                                          <p:val>
                                            <p:strVal val="#ppt_x"/>
                                          </p:val>
                                        </p:tav>
                                        <p:tav tm="100000">
                                          <p:val>
                                            <p:strVal val="#ppt_x"/>
                                          </p:val>
                                        </p:tav>
                                      </p:tavLst>
                                    </p:anim>
                                    <p:anim calcmode="lin" valueType="num">
                                      <p:cBhvr additive="base">
                                        <p:cTn id="85" dur="500" fill="hold"/>
                                        <p:tgtEl>
                                          <p:spTgt spid="58"/>
                                        </p:tgtEl>
                                        <p:attrNameLst>
                                          <p:attrName>ppt_y</p:attrName>
                                        </p:attrNameLst>
                                      </p:cBhvr>
                                      <p:tavLst>
                                        <p:tav tm="0">
                                          <p:val>
                                            <p:strVal val="1+#ppt_h/2"/>
                                          </p:val>
                                        </p:tav>
                                        <p:tav tm="100000">
                                          <p:val>
                                            <p:strVal val="#ppt_y"/>
                                          </p:val>
                                        </p:tav>
                                      </p:tavLst>
                                    </p:anim>
                                  </p:childTnLst>
                                </p:cTn>
                              </p:par>
                            </p:childTnLst>
                          </p:cTn>
                        </p:par>
                        <p:par>
                          <p:cTn id="86" fill="hold">
                            <p:stCondLst>
                              <p:cond delay="7250"/>
                            </p:stCondLst>
                            <p:childTnLst>
                              <p:par>
                                <p:cTn id="87" presetID="32" presetClass="emph" presetSubtype="0" fill="hold" grpId="1" nodeType="afterEffect">
                                  <p:stCondLst>
                                    <p:cond delay="0"/>
                                  </p:stCondLst>
                                  <p:childTnLst>
                                    <p:animRot by="120000">
                                      <p:cBhvr>
                                        <p:cTn id="88" dur="50" fill="hold">
                                          <p:stCondLst>
                                            <p:cond delay="0"/>
                                          </p:stCondLst>
                                        </p:cTn>
                                        <p:tgtEl>
                                          <p:spTgt spid="58"/>
                                        </p:tgtEl>
                                        <p:attrNameLst>
                                          <p:attrName>r</p:attrName>
                                        </p:attrNameLst>
                                      </p:cBhvr>
                                    </p:animRot>
                                    <p:animRot by="-240000">
                                      <p:cBhvr>
                                        <p:cTn id="89" dur="100" fill="hold">
                                          <p:stCondLst>
                                            <p:cond delay="100"/>
                                          </p:stCondLst>
                                        </p:cTn>
                                        <p:tgtEl>
                                          <p:spTgt spid="58"/>
                                        </p:tgtEl>
                                        <p:attrNameLst>
                                          <p:attrName>r</p:attrName>
                                        </p:attrNameLst>
                                      </p:cBhvr>
                                    </p:animRot>
                                    <p:animRot by="240000">
                                      <p:cBhvr>
                                        <p:cTn id="90" dur="100" fill="hold">
                                          <p:stCondLst>
                                            <p:cond delay="200"/>
                                          </p:stCondLst>
                                        </p:cTn>
                                        <p:tgtEl>
                                          <p:spTgt spid="58"/>
                                        </p:tgtEl>
                                        <p:attrNameLst>
                                          <p:attrName>r</p:attrName>
                                        </p:attrNameLst>
                                      </p:cBhvr>
                                    </p:animRot>
                                    <p:animRot by="-240000">
                                      <p:cBhvr>
                                        <p:cTn id="91" dur="100" fill="hold">
                                          <p:stCondLst>
                                            <p:cond delay="300"/>
                                          </p:stCondLst>
                                        </p:cTn>
                                        <p:tgtEl>
                                          <p:spTgt spid="58"/>
                                        </p:tgtEl>
                                        <p:attrNameLst>
                                          <p:attrName>r</p:attrName>
                                        </p:attrNameLst>
                                      </p:cBhvr>
                                    </p:animRot>
                                    <p:animRot by="120000">
                                      <p:cBhvr>
                                        <p:cTn id="92" dur="100" fill="hold">
                                          <p:stCondLst>
                                            <p:cond delay="400"/>
                                          </p:stCondLst>
                                        </p:cTn>
                                        <p:tgtEl>
                                          <p:spTgt spid="58"/>
                                        </p:tgtEl>
                                        <p:attrNameLst>
                                          <p:attrName>r</p:attrName>
                                        </p:attrNameLst>
                                      </p:cBhvr>
                                    </p:animRot>
                                  </p:childTnLst>
                                </p:cTn>
                              </p:par>
                            </p:childTnLst>
                          </p:cTn>
                        </p:par>
                        <p:par>
                          <p:cTn id="93" fill="hold">
                            <p:stCondLst>
                              <p:cond delay="7750"/>
                            </p:stCondLst>
                            <p:childTnLst>
                              <p:par>
                                <p:cTn id="94" presetID="18" presetClass="entr" presetSubtype="9" fill="hold" grpId="0" nodeType="afterEffect">
                                  <p:stCondLst>
                                    <p:cond delay="0"/>
                                  </p:stCondLst>
                                  <p:childTnLst>
                                    <p:set>
                                      <p:cBhvr>
                                        <p:cTn id="95" dur="1" fill="hold">
                                          <p:stCondLst>
                                            <p:cond delay="0"/>
                                          </p:stCondLst>
                                        </p:cTn>
                                        <p:tgtEl>
                                          <p:spTgt spid="59"/>
                                        </p:tgtEl>
                                        <p:attrNameLst>
                                          <p:attrName>style.visibility</p:attrName>
                                        </p:attrNameLst>
                                      </p:cBhvr>
                                      <p:to>
                                        <p:strVal val="visible"/>
                                      </p:to>
                                    </p:set>
                                    <p:animEffect transition="in" filter="strips(upLeft)">
                                      <p:cBhvr>
                                        <p:cTn id="96" dur="500"/>
                                        <p:tgtEl>
                                          <p:spTgt spid="5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animBg="1"/>
      <p:bldP spid="52" grpId="0" animBg="1"/>
      <p:bldP spid="52" grpId="1" animBg="1"/>
      <p:bldP spid="53" grpId="0" animBg="1"/>
      <p:bldP spid="53" grpId="1" animBg="1"/>
      <p:bldP spid="54" grpId="0"/>
      <p:bldP spid="55" grpId="0"/>
      <p:bldP spid="56" grpId="0" animBg="1"/>
      <p:bldP spid="56" grpId="1" animBg="1"/>
      <p:bldP spid="57" grpId="0"/>
      <p:bldP spid="58" grpId="0" animBg="1"/>
      <p:bldP spid="58" grpId="1" animBg="1"/>
      <p:bldP spid="59"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8" name="直接连接符 17"/>
          <p:cNvCxnSpPr/>
          <p:nvPr/>
        </p:nvCxnSpPr>
        <p:spPr>
          <a:xfrm rot="5400000">
            <a:off x="2409531" y="3756923"/>
            <a:ext cx="3571188" cy="0"/>
          </a:xfrm>
          <a:prstGeom prst="line">
            <a:avLst/>
          </a:prstGeom>
          <a:ln w="317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rot="5400000">
            <a:off x="5749587" y="3756923"/>
            <a:ext cx="3571188" cy="0"/>
          </a:xfrm>
          <a:prstGeom prst="line">
            <a:avLst/>
          </a:prstGeom>
          <a:ln w="317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20" name="11 Rectángulo"/>
          <p:cNvSpPr/>
          <p:nvPr/>
        </p:nvSpPr>
        <p:spPr>
          <a:xfrm>
            <a:off x="1157494" y="1971330"/>
            <a:ext cx="2634602" cy="1050698"/>
          </a:xfrm>
          <a:prstGeom prst="rect">
            <a:avLst/>
          </a:prstGeom>
          <a:solidFill>
            <a:srgbClr val="C00000"/>
          </a:solidFill>
          <a:ln w="63500">
            <a:solidFill>
              <a:schemeClr val="bg1"/>
            </a:solidFill>
          </a:ln>
          <a:effectLst>
            <a:outerShdw blurRad="127000" dist="38100" dir="8100000" algn="tr" rotWithShape="0">
              <a:prstClr val="black">
                <a:alpha val="40000"/>
              </a:prstClr>
            </a:outerShdw>
          </a:effectLst>
        </p:spPr>
        <p:style>
          <a:lnRef idx="3">
            <a:schemeClr val="lt1"/>
          </a:lnRef>
          <a:fillRef idx="1">
            <a:schemeClr val="accent4"/>
          </a:fillRef>
          <a:effectRef idx="1">
            <a:schemeClr val="accent4"/>
          </a:effectRef>
          <a:fontRef idx="minor">
            <a:schemeClr val="lt1"/>
          </a:fontRef>
        </p:style>
        <p:txBody>
          <a:bodyPr lIns="91426" tIns="45712" rIns="91426" bIns="45712"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defTabSz="1219170">
              <a:defRPr/>
            </a:pPr>
            <a:r>
              <a:rPr lang="zh-CN" altLang="en-US" sz="2400" kern="0" dirty="0">
                <a:solidFill>
                  <a:prstClr val="white"/>
                </a:solidFill>
                <a:latin typeface="微软雅黑" panose="020B0503020204020204" pitchFamily="34" charset="-122"/>
                <a:ea typeface="微软雅黑" panose="020B0503020204020204" pitchFamily="34" charset="-122"/>
              </a:rPr>
              <a:t>添加标题</a:t>
            </a:r>
            <a:endParaRPr lang="en-US" altLang="zh-CN" sz="2400" kern="0" dirty="0">
              <a:solidFill>
                <a:prstClr val="white"/>
              </a:solidFill>
              <a:latin typeface="微软雅黑" panose="020B0503020204020204" pitchFamily="34" charset="-122"/>
              <a:ea typeface="微软雅黑" panose="020B0503020204020204" pitchFamily="34" charset="-122"/>
            </a:endParaRPr>
          </a:p>
          <a:p>
            <a:pPr defTabSz="1219170">
              <a:defRPr/>
            </a:pPr>
            <a:r>
              <a:rPr lang="zh-CN" altLang="en-US" sz="1500" b="0" kern="0" dirty="0">
                <a:solidFill>
                  <a:prstClr val="white"/>
                </a:solidFill>
                <a:latin typeface="微软雅黑" panose="020B0503020204020204" pitchFamily="34" charset="-122"/>
                <a:ea typeface="微软雅黑" panose="020B0503020204020204" pitchFamily="34" charset="-122"/>
                <a:cs typeface="Arial" panose="020B0604020202020204" pitchFamily="34" charset="0"/>
              </a:rPr>
              <a:t>点击此处添加文字内容</a:t>
            </a:r>
            <a:endParaRPr lang="en-US" altLang="zh-CN" sz="1500" b="0" kern="0" dirty="0">
              <a:solidFill>
                <a:prstClr val="white"/>
              </a:solidFill>
              <a:latin typeface="微软雅黑" panose="020B0503020204020204" pitchFamily="34" charset="-122"/>
              <a:ea typeface="微软雅黑" panose="020B0503020204020204" pitchFamily="34" charset="-122"/>
              <a:cs typeface="Arial" panose="020B0604020202020204" pitchFamily="34" charset="0"/>
            </a:endParaRPr>
          </a:p>
        </p:txBody>
      </p:sp>
      <p:grpSp>
        <p:nvGrpSpPr>
          <p:cNvPr id="21" name="组合 20"/>
          <p:cNvGrpSpPr/>
          <p:nvPr/>
        </p:nvGrpSpPr>
        <p:grpSpPr>
          <a:xfrm>
            <a:off x="1157497" y="3644170"/>
            <a:ext cx="2444367" cy="1261506"/>
            <a:chOff x="503238" y="2548492"/>
            <a:chExt cx="2191599" cy="945911"/>
          </a:xfrm>
        </p:grpSpPr>
        <p:sp>
          <p:nvSpPr>
            <p:cNvPr id="22" name="矩形 21"/>
            <p:cNvSpPr/>
            <p:nvPr/>
          </p:nvSpPr>
          <p:spPr>
            <a:xfrm>
              <a:off x="503238" y="2548492"/>
              <a:ext cx="1131395" cy="311552"/>
            </a:xfrm>
            <a:prstGeom prst="rect">
              <a:avLst/>
            </a:prstGeom>
          </p:spPr>
          <p:txBody>
            <a:bodyPr wrap="none">
              <a:spAutoFit/>
            </a:bodyPr>
            <a:lstStyle/>
            <a:p>
              <a:pPr algn="l" defTabSz="1219170" eaLnBrk="0" hangingPunct="0">
                <a:defRPr/>
              </a:pPr>
              <a:r>
                <a:rPr lang="zh-CN" altLang="en-US" sz="2100" b="0" kern="0" dirty="0">
                  <a:solidFill>
                    <a:prstClr val="black">
                      <a:lumMod val="75000"/>
                      <a:lumOff val="25000"/>
                    </a:prstClr>
                  </a:solidFill>
                  <a:latin typeface="微软雅黑" panose="020B0503020204020204" pitchFamily="34" charset="-122"/>
                  <a:ea typeface="微软雅黑" panose="020B0503020204020204" pitchFamily="34" charset="-122"/>
                </a:rPr>
                <a:t>添加标题</a:t>
              </a:r>
              <a:endParaRPr lang="en-US" altLang="zh-CN" sz="2100" b="0" kern="0" dirty="0">
                <a:solidFill>
                  <a:prstClr val="black">
                    <a:lumMod val="75000"/>
                    <a:lumOff val="25000"/>
                  </a:prstClr>
                </a:solidFill>
                <a:latin typeface="微软雅黑" panose="020B0503020204020204" pitchFamily="34" charset="-122"/>
                <a:ea typeface="微软雅黑" panose="020B0503020204020204" pitchFamily="34" charset="-122"/>
              </a:endParaRPr>
            </a:p>
          </p:txBody>
        </p:sp>
        <p:sp>
          <p:nvSpPr>
            <p:cNvPr id="23" name="矩形 22"/>
            <p:cNvSpPr/>
            <p:nvPr/>
          </p:nvSpPr>
          <p:spPr>
            <a:xfrm>
              <a:off x="503238" y="2905916"/>
              <a:ext cx="2191599" cy="588487"/>
            </a:xfrm>
            <a:prstGeom prst="rect">
              <a:avLst/>
            </a:prstGeom>
          </p:spPr>
          <p:txBody>
            <a:bodyPr wrap="square">
              <a:spAutoFit/>
            </a:bodyPr>
            <a:lstStyle/>
            <a:p>
              <a:pPr algn="l" defTabSz="1219170" fontAlgn="auto">
                <a:spcBef>
                  <a:spcPts val="0"/>
                </a:spcBef>
                <a:spcAft>
                  <a:spcPts val="0"/>
                </a:spcAft>
              </a:pPr>
              <a:r>
                <a:rPr lang="zh-CN" altLang="en-US" sz="1500" b="0" dirty="0" smtClean="0">
                  <a:solidFill>
                    <a:prstClr val="black">
                      <a:lumMod val="75000"/>
                      <a:lumOff val="25000"/>
                    </a:prstClr>
                  </a:solidFill>
                  <a:latin typeface="微软雅黑" panose="020B0503020204020204" pitchFamily="34" charset="-122"/>
                  <a:ea typeface="微软雅黑" panose="020B0503020204020204" pitchFamily="34" charset="-122"/>
                </a:rPr>
                <a:t>设计师</a:t>
              </a:r>
              <a:r>
                <a:rPr lang="zh-CN" altLang="en-US" sz="1500" b="0" dirty="0">
                  <a:solidFill>
                    <a:prstClr val="black">
                      <a:lumMod val="75000"/>
                      <a:lumOff val="25000"/>
                    </a:prstClr>
                  </a:solidFill>
                  <a:latin typeface="微软雅黑" panose="020B0503020204020204" pitchFamily="34" charset="-122"/>
                  <a:ea typeface="微软雅黑" panose="020B0503020204020204" pitchFamily="34" charset="-122"/>
                </a:rPr>
                <a:t>原创作品，盗卖者将被追究相应的法律责任，请勿以身试法！</a:t>
              </a:r>
              <a:endParaRPr lang="en-US" altLang="zh-CN" sz="1500" b="0" dirty="0">
                <a:solidFill>
                  <a:prstClr val="black">
                    <a:lumMod val="75000"/>
                    <a:lumOff val="25000"/>
                  </a:prstClr>
                </a:solidFill>
                <a:latin typeface="微软雅黑" panose="020B0503020204020204" pitchFamily="34" charset="-122"/>
                <a:ea typeface="微软雅黑" panose="020B0503020204020204" pitchFamily="34" charset="-122"/>
              </a:endParaRPr>
            </a:p>
          </p:txBody>
        </p:sp>
      </p:grpSp>
      <p:sp>
        <p:nvSpPr>
          <p:cNvPr id="24" name="42 Rectángulo"/>
          <p:cNvSpPr/>
          <p:nvPr/>
        </p:nvSpPr>
        <p:spPr>
          <a:xfrm>
            <a:off x="4523610" y="1971332"/>
            <a:ext cx="2634603" cy="1050698"/>
          </a:xfrm>
          <a:prstGeom prst="rect">
            <a:avLst/>
          </a:prstGeom>
          <a:solidFill>
            <a:srgbClr val="C00000"/>
          </a:solidFill>
          <a:ln w="63500">
            <a:solidFill>
              <a:schemeClr val="bg1"/>
            </a:solidFill>
          </a:ln>
          <a:effectLst>
            <a:outerShdw blurRad="127000" dist="38100" dir="8100000" algn="tr" rotWithShape="0">
              <a:prstClr val="black">
                <a:alpha val="40000"/>
              </a:prstClr>
            </a:outerShdw>
          </a:effectLst>
        </p:spPr>
        <p:style>
          <a:lnRef idx="3">
            <a:schemeClr val="lt1"/>
          </a:lnRef>
          <a:fillRef idx="1">
            <a:schemeClr val="accent4"/>
          </a:fillRef>
          <a:effectRef idx="1">
            <a:schemeClr val="accent4"/>
          </a:effectRef>
          <a:fontRef idx="minor">
            <a:schemeClr val="lt1"/>
          </a:fontRef>
        </p:style>
        <p:txBody>
          <a:bodyPr lIns="91426" tIns="45712" rIns="91426" bIns="45712" anchor="ctr"/>
          <a:lstStyle/>
          <a:p>
            <a:pPr defTabSz="1219170" eaLnBrk="0" hangingPunct="0">
              <a:defRPr/>
            </a:pPr>
            <a:r>
              <a:rPr lang="zh-CN" altLang="en-US" sz="2400" kern="0" dirty="0">
                <a:solidFill>
                  <a:prstClr val="white"/>
                </a:solidFill>
                <a:latin typeface="微软雅黑" panose="020B0503020204020204" pitchFamily="34" charset="-122"/>
                <a:ea typeface="微软雅黑" panose="020B0503020204020204" pitchFamily="34" charset="-122"/>
              </a:rPr>
              <a:t>添加标题</a:t>
            </a:r>
            <a:endParaRPr lang="en-US" altLang="zh-CN" sz="2400" kern="0" dirty="0">
              <a:solidFill>
                <a:prstClr val="white"/>
              </a:solidFill>
              <a:latin typeface="微软雅黑" panose="020B0503020204020204" pitchFamily="34" charset="-122"/>
              <a:ea typeface="微软雅黑" panose="020B0503020204020204" pitchFamily="34" charset="-122"/>
            </a:endParaRPr>
          </a:p>
          <a:p>
            <a:pPr defTabSz="1219170">
              <a:defRPr/>
            </a:pPr>
            <a:r>
              <a:rPr lang="zh-CN" altLang="en-US" sz="1500" b="0" kern="0" dirty="0">
                <a:solidFill>
                  <a:prstClr val="white"/>
                </a:solidFill>
                <a:latin typeface="微软雅黑" panose="020B0503020204020204" pitchFamily="34" charset="-122"/>
                <a:ea typeface="微软雅黑" panose="020B0503020204020204" pitchFamily="34" charset="-122"/>
                <a:cs typeface="Arial" panose="020B0604020202020204" pitchFamily="34" charset="0"/>
              </a:rPr>
              <a:t>点击此处添加文字内容</a:t>
            </a:r>
            <a:endParaRPr lang="en-US" altLang="zh-CN" sz="1500" b="0" kern="0" dirty="0">
              <a:solidFill>
                <a:prstClr val="white"/>
              </a:solidFill>
              <a:latin typeface="微软雅黑" panose="020B0503020204020204" pitchFamily="34" charset="-122"/>
              <a:ea typeface="微软雅黑" panose="020B0503020204020204" pitchFamily="34" charset="-122"/>
              <a:cs typeface="Arial" panose="020B0604020202020204" pitchFamily="34" charset="0"/>
            </a:endParaRPr>
          </a:p>
        </p:txBody>
      </p:sp>
      <p:grpSp>
        <p:nvGrpSpPr>
          <p:cNvPr id="25" name="组合 24"/>
          <p:cNvGrpSpPr/>
          <p:nvPr/>
        </p:nvGrpSpPr>
        <p:grpSpPr>
          <a:xfrm>
            <a:off x="4523611" y="3644171"/>
            <a:ext cx="2444367" cy="1261507"/>
            <a:chOff x="471218" y="2548491"/>
            <a:chExt cx="2191599" cy="945911"/>
          </a:xfrm>
        </p:grpSpPr>
        <p:sp>
          <p:nvSpPr>
            <p:cNvPr id="26" name="矩形 25"/>
            <p:cNvSpPr/>
            <p:nvPr/>
          </p:nvSpPr>
          <p:spPr>
            <a:xfrm>
              <a:off x="471218" y="2548491"/>
              <a:ext cx="1131395" cy="311551"/>
            </a:xfrm>
            <a:prstGeom prst="rect">
              <a:avLst/>
            </a:prstGeom>
          </p:spPr>
          <p:txBody>
            <a:bodyPr wrap="none">
              <a:spAutoFit/>
            </a:bodyPr>
            <a:lstStyle/>
            <a:p>
              <a:pPr algn="l" defTabSz="1219170" eaLnBrk="0" hangingPunct="0">
                <a:defRPr/>
              </a:pPr>
              <a:r>
                <a:rPr lang="zh-CN" altLang="en-US" sz="2100" b="0" kern="0" dirty="0">
                  <a:solidFill>
                    <a:prstClr val="black">
                      <a:lumMod val="75000"/>
                      <a:lumOff val="25000"/>
                    </a:prstClr>
                  </a:solidFill>
                  <a:latin typeface="微软雅黑" panose="020B0503020204020204" pitchFamily="34" charset="-122"/>
                  <a:ea typeface="微软雅黑" panose="020B0503020204020204" pitchFamily="34" charset="-122"/>
                </a:rPr>
                <a:t>添加标题</a:t>
              </a:r>
              <a:endParaRPr lang="en-US" altLang="zh-CN" sz="2100" b="0" kern="0" dirty="0">
                <a:solidFill>
                  <a:prstClr val="black">
                    <a:lumMod val="75000"/>
                    <a:lumOff val="25000"/>
                  </a:prstClr>
                </a:solidFill>
                <a:latin typeface="微软雅黑" panose="020B0503020204020204" pitchFamily="34" charset="-122"/>
                <a:ea typeface="微软雅黑" panose="020B0503020204020204" pitchFamily="34" charset="-122"/>
              </a:endParaRPr>
            </a:p>
          </p:txBody>
        </p:sp>
        <p:sp>
          <p:nvSpPr>
            <p:cNvPr id="27" name="矩形 26"/>
            <p:cNvSpPr/>
            <p:nvPr/>
          </p:nvSpPr>
          <p:spPr>
            <a:xfrm>
              <a:off x="471218" y="2905916"/>
              <a:ext cx="2191599" cy="588486"/>
            </a:xfrm>
            <a:prstGeom prst="rect">
              <a:avLst/>
            </a:prstGeom>
          </p:spPr>
          <p:txBody>
            <a:bodyPr wrap="square">
              <a:spAutoFit/>
            </a:bodyPr>
            <a:lstStyle/>
            <a:p>
              <a:pPr algn="l" defTabSz="1219170" fontAlgn="auto">
                <a:spcBef>
                  <a:spcPts val="0"/>
                </a:spcBef>
                <a:spcAft>
                  <a:spcPts val="0"/>
                </a:spcAft>
              </a:pPr>
              <a:r>
                <a:rPr lang="zh-CN" altLang="en-US" sz="1500" b="0" dirty="0" smtClean="0">
                  <a:solidFill>
                    <a:prstClr val="black">
                      <a:lumMod val="75000"/>
                      <a:lumOff val="25000"/>
                    </a:prstClr>
                  </a:solidFill>
                  <a:latin typeface="微软雅黑" panose="020B0503020204020204" pitchFamily="34" charset="-122"/>
                  <a:ea typeface="微软雅黑" panose="020B0503020204020204" pitchFamily="34" charset="-122"/>
                </a:rPr>
                <a:t>设计师</a:t>
              </a:r>
              <a:r>
                <a:rPr lang="zh-CN" altLang="en-US" sz="1500" b="0" dirty="0">
                  <a:solidFill>
                    <a:prstClr val="black">
                      <a:lumMod val="75000"/>
                      <a:lumOff val="25000"/>
                    </a:prstClr>
                  </a:solidFill>
                  <a:latin typeface="微软雅黑" panose="020B0503020204020204" pitchFamily="34" charset="-122"/>
                  <a:ea typeface="微软雅黑" panose="020B0503020204020204" pitchFamily="34" charset="-122"/>
                </a:rPr>
                <a:t>原创作品，盗卖者将被追究相应的法律责任，请勿以身试法！</a:t>
              </a:r>
              <a:endParaRPr lang="en-US" altLang="zh-CN" sz="1500" b="0" dirty="0">
                <a:solidFill>
                  <a:prstClr val="black">
                    <a:lumMod val="75000"/>
                    <a:lumOff val="25000"/>
                  </a:prstClr>
                </a:solidFill>
                <a:latin typeface="微软雅黑" panose="020B0503020204020204" pitchFamily="34" charset="-122"/>
                <a:ea typeface="微软雅黑" panose="020B0503020204020204" pitchFamily="34" charset="-122"/>
              </a:endParaRPr>
            </a:p>
          </p:txBody>
        </p:sp>
      </p:grpSp>
      <p:sp>
        <p:nvSpPr>
          <p:cNvPr id="28" name="51 Rectángulo"/>
          <p:cNvSpPr/>
          <p:nvPr/>
        </p:nvSpPr>
        <p:spPr>
          <a:xfrm>
            <a:off x="7874761" y="1971334"/>
            <a:ext cx="2636366" cy="1050695"/>
          </a:xfrm>
          <a:prstGeom prst="rect">
            <a:avLst/>
          </a:prstGeom>
          <a:solidFill>
            <a:srgbClr val="C00000"/>
          </a:solidFill>
          <a:ln w="63500">
            <a:solidFill>
              <a:schemeClr val="bg1"/>
            </a:solidFill>
          </a:ln>
          <a:effectLst>
            <a:outerShdw blurRad="127000" dist="38100" dir="8100000" algn="tr" rotWithShape="0">
              <a:prstClr val="black">
                <a:alpha val="40000"/>
              </a:prstClr>
            </a:outerShdw>
          </a:effectLst>
        </p:spPr>
        <p:style>
          <a:lnRef idx="3">
            <a:schemeClr val="lt1"/>
          </a:lnRef>
          <a:fillRef idx="1">
            <a:schemeClr val="accent4"/>
          </a:fillRef>
          <a:effectRef idx="1">
            <a:schemeClr val="accent4"/>
          </a:effectRef>
          <a:fontRef idx="minor">
            <a:schemeClr val="lt1"/>
          </a:fontRef>
        </p:style>
        <p:txBody>
          <a:bodyPr lIns="91426" tIns="45712" rIns="91426" bIns="45712" anchor="ctr"/>
          <a:lstStyle/>
          <a:p>
            <a:pPr defTabSz="1219170" eaLnBrk="0" hangingPunct="0">
              <a:defRPr/>
            </a:pPr>
            <a:r>
              <a:rPr lang="zh-CN" altLang="en-US" sz="2400" kern="0" dirty="0">
                <a:solidFill>
                  <a:prstClr val="white"/>
                </a:solidFill>
                <a:latin typeface="微软雅黑" panose="020B0503020204020204" pitchFamily="34" charset="-122"/>
                <a:ea typeface="微软雅黑" panose="020B0503020204020204" pitchFamily="34" charset="-122"/>
              </a:rPr>
              <a:t>添加标题</a:t>
            </a:r>
            <a:endParaRPr lang="en-US" altLang="zh-CN" sz="2400" kern="0" dirty="0">
              <a:solidFill>
                <a:prstClr val="white"/>
              </a:solidFill>
              <a:latin typeface="微软雅黑" panose="020B0503020204020204" pitchFamily="34" charset="-122"/>
              <a:ea typeface="微软雅黑" panose="020B0503020204020204" pitchFamily="34" charset="-122"/>
            </a:endParaRPr>
          </a:p>
          <a:p>
            <a:pPr defTabSz="1219170">
              <a:defRPr/>
            </a:pPr>
            <a:r>
              <a:rPr lang="zh-CN" altLang="en-US" sz="1500" b="0" kern="0" dirty="0">
                <a:solidFill>
                  <a:prstClr val="white"/>
                </a:solidFill>
                <a:latin typeface="微软雅黑" panose="020B0503020204020204" pitchFamily="34" charset="-122"/>
                <a:ea typeface="微软雅黑" panose="020B0503020204020204" pitchFamily="34" charset="-122"/>
                <a:cs typeface="Arial" panose="020B0604020202020204" pitchFamily="34" charset="0"/>
              </a:rPr>
              <a:t>点击此处添加文字内容</a:t>
            </a:r>
            <a:endParaRPr lang="en-US" altLang="zh-CN" sz="1500" b="0" kern="0" dirty="0">
              <a:solidFill>
                <a:prstClr val="white"/>
              </a:solidFill>
              <a:latin typeface="微软雅黑" panose="020B0503020204020204" pitchFamily="34" charset="-122"/>
              <a:ea typeface="微软雅黑" panose="020B0503020204020204" pitchFamily="34" charset="-122"/>
              <a:cs typeface="Arial" panose="020B0604020202020204" pitchFamily="34" charset="0"/>
            </a:endParaRPr>
          </a:p>
        </p:txBody>
      </p:sp>
      <p:grpSp>
        <p:nvGrpSpPr>
          <p:cNvPr id="29" name="组合 28"/>
          <p:cNvGrpSpPr/>
          <p:nvPr/>
        </p:nvGrpSpPr>
        <p:grpSpPr>
          <a:xfrm>
            <a:off x="7874760" y="3644171"/>
            <a:ext cx="2444367" cy="1261507"/>
            <a:chOff x="467746" y="2548491"/>
            <a:chExt cx="2191599" cy="945911"/>
          </a:xfrm>
        </p:grpSpPr>
        <p:sp>
          <p:nvSpPr>
            <p:cNvPr id="30" name="矩形 29"/>
            <p:cNvSpPr/>
            <p:nvPr/>
          </p:nvSpPr>
          <p:spPr>
            <a:xfrm>
              <a:off x="467746" y="2548491"/>
              <a:ext cx="1131395" cy="311551"/>
            </a:xfrm>
            <a:prstGeom prst="rect">
              <a:avLst/>
            </a:prstGeom>
          </p:spPr>
          <p:txBody>
            <a:bodyPr wrap="none">
              <a:spAutoFit/>
            </a:bodyPr>
            <a:lstStyle/>
            <a:p>
              <a:pPr algn="l" defTabSz="1219170" eaLnBrk="0" hangingPunct="0">
                <a:defRPr/>
              </a:pPr>
              <a:r>
                <a:rPr lang="zh-CN" altLang="en-US" sz="2100" b="0" kern="0" dirty="0">
                  <a:solidFill>
                    <a:prstClr val="black">
                      <a:lumMod val="75000"/>
                      <a:lumOff val="25000"/>
                    </a:prstClr>
                  </a:solidFill>
                  <a:latin typeface="微软雅黑" panose="020B0503020204020204" pitchFamily="34" charset="-122"/>
                  <a:ea typeface="微软雅黑" panose="020B0503020204020204" pitchFamily="34" charset="-122"/>
                </a:rPr>
                <a:t>添加标题</a:t>
              </a:r>
              <a:endParaRPr lang="en-US" altLang="zh-CN" sz="2100" b="0" kern="0" dirty="0">
                <a:solidFill>
                  <a:prstClr val="black">
                    <a:lumMod val="75000"/>
                    <a:lumOff val="25000"/>
                  </a:prstClr>
                </a:solidFill>
                <a:latin typeface="微软雅黑" panose="020B0503020204020204" pitchFamily="34" charset="-122"/>
                <a:ea typeface="微软雅黑" panose="020B0503020204020204" pitchFamily="34" charset="-122"/>
              </a:endParaRPr>
            </a:p>
          </p:txBody>
        </p:sp>
        <p:sp>
          <p:nvSpPr>
            <p:cNvPr id="31" name="矩形 30"/>
            <p:cNvSpPr/>
            <p:nvPr/>
          </p:nvSpPr>
          <p:spPr>
            <a:xfrm>
              <a:off x="467746" y="2905916"/>
              <a:ext cx="2191599" cy="588486"/>
            </a:xfrm>
            <a:prstGeom prst="rect">
              <a:avLst/>
            </a:prstGeom>
          </p:spPr>
          <p:txBody>
            <a:bodyPr wrap="square">
              <a:spAutoFit/>
            </a:bodyPr>
            <a:lstStyle/>
            <a:p>
              <a:pPr algn="l" defTabSz="1219170" fontAlgn="auto">
                <a:spcBef>
                  <a:spcPts val="0"/>
                </a:spcBef>
                <a:spcAft>
                  <a:spcPts val="0"/>
                </a:spcAft>
              </a:pPr>
              <a:r>
                <a:rPr lang="zh-CN" altLang="en-US" sz="1500" b="0" dirty="0" smtClean="0">
                  <a:solidFill>
                    <a:prstClr val="black">
                      <a:lumMod val="75000"/>
                      <a:lumOff val="25000"/>
                    </a:prstClr>
                  </a:solidFill>
                  <a:latin typeface="微软雅黑" panose="020B0503020204020204" pitchFamily="34" charset="-122"/>
                  <a:ea typeface="微软雅黑" panose="020B0503020204020204" pitchFamily="34" charset="-122"/>
                </a:rPr>
                <a:t>设计师</a:t>
              </a:r>
              <a:r>
                <a:rPr lang="zh-CN" altLang="en-US" sz="1500" b="0" dirty="0">
                  <a:solidFill>
                    <a:prstClr val="black">
                      <a:lumMod val="75000"/>
                      <a:lumOff val="25000"/>
                    </a:prstClr>
                  </a:solidFill>
                  <a:latin typeface="微软雅黑" panose="020B0503020204020204" pitchFamily="34" charset="-122"/>
                  <a:ea typeface="微软雅黑" panose="020B0503020204020204" pitchFamily="34" charset="-122"/>
                </a:rPr>
                <a:t>原创作品，盗卖者将被追究相应的法律责任，请勿以身试法！</a:t>
              </a:r>
              <a:endParaRPr lang="en-US" altLang="zh-CN" sz="1500" b="0" dirty="0">
                <a:solidFill>
                  <a:prstClr val="black">
                    <a:lumMod val="75000"/>
                    <a:lumOff val="25000"/>
                  </a:prstClr>
                </a:solidFill>
                <a:latin typeface="微软雅黑" panose="020B0503020204020204" pitchFamily="34" charset="-122"/>
                <a:ea typeface="微软雅黑" panose="020B0503020204020204" pitchFamily="34" charset="-122"/>
              </a:endParaRPr>
            </a:p>
          </p:txBody>
        </p:sp>
      </p:grpSp>
      <p:sp>
        <p:nvSpPr>
          <p:cNvPr id="32" name="TextBox 31"/>
          <p:cNvSpPr txBox="1"/>
          <p:nvPr/>
        </p:nvSpPr>
        <p:spPr>
          <a:xfrm>
            <a:off x="1097620" y="274232"/>
            <a:ext cx="3016204" cy="538605"/>
          </a:xfrm>
          <a:prstGeom prst="rect">
            <a:avLst/>
          </a:prstGeom>
          <a:noFill/>
        </p:spPr>
        <p:txBody>
          <a:bodyPr wrap="none" lIns="121917" tIns="60958" rIns="121917" bIns="60958" rtlCol="0">
            <a:spAutoFit/>
          </a:bodyPr>
          <a:lstStyle/>
          <a:p>
            <a:pPr algn="l" defTabSz="1219170" fontAlgn="auto">
              <a:spcBef>
                <a:spcPts val="0"/>
              </a:spcBef>
              <a:spcAft>
                <a:spcPts val="0"/>
              </a:spcAft>
            </a:pPr>
            <a:r>
              <a:rPr lang="zh-CN" altLang="en-US" sz="2700" dirty="0">
                <a:solidFill>
                  <a:prstClr val="black">
                    <a:lumMod val="75000"/>
                    <a:lumOff val="25000"/>
                  </a:prstClr>
                </a:solidFill>
                <a:latin typeface="微软雅黑" pitchFamily="34" charset="-122"/>
                <a:ea typeface="微软雅黑" pitchFamily="34" charset="-122"/>
              </a:rPr>
              <a:t>点击添加标题文本</a:t>
            </a:r>
          </a:p>
        </p:txBody>
      </p:sp>
    </p:spTree>
    <p:extLst>
      <p:ext uri="{BB962C8B-B14F-4D97-AF65-F5344CB8AC3E}">
        <p14:creationId xmlns:p14="http://schemas.microsoft.com/office/powerpoint/2010/main" val="1258920160"/>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randombar(horizontal)">
                                      <p:cBhvr>
                                        <p:cTn id="7" dur="500"/>
                                        <p:tgtEl>
                                          <p:spTgt spid="20"/>
                                        </p:tgtEl>
                                      </p:cBhvr>
                                    </p:animEffect>
                                  </p:childTnLst>
                                </p:cTn>
                              </p:par>
                            </p:childTnLst>
                          </p:cTn>
                        </p:par>
                        <p:par>
                          <p:cTn id="8" fill="hold">
                            <p:stCondLst>
                              <p:cond delay="500"/>
                            </p:stCondLst>
                            <p:childTnLst>
                              <p:par>
                                <p:cTn id="9" presetID="2" presetClass="entr" presetSubtype="4" fill="hold" nodeType="afterEffect">
                                  <p:stCondLst>
                                    <p:cond delay="0"/>
                                  </p:stCondLst>
                                  <p:childTnLst>
                                    <p:set>
                                      <p:cBhvr>
                                        <p:cTn id="10" dur="1" fill="hold">
                                          <p:stCondLst>
                                            <p:cond delay="0"/>
                                          </p:stCondLst>
                                        </p:cTn>
                                        <p:tgtEl>
                                          <p:spTgt spid="21"/>
                                        </p:tgtEl>
                                        <p:attrNameLst>
                                          <p:attrName>style.visibility</p:attrName>
                                        </p:attrNameLst>
                                      </p:cBhvr>
                                      <p:to>
                                        <p:strVal val="visible"/>
                                      </p:to>
                                    </p:set>
                                    <p:anim calcmode="lin" valueType="num">
                                      <p:cBhvr additive="base">
                                        <p:cTn id="11" dur="500" fill="hold"/>
                                        <p:tgtEl>
                                          <p:spTgt spid="21"/>
                                        </p:tgtEl>
                                        <p:attrNameLst>
                                          <p:attrName>ppt_x</p:attrName>
                                        </p:attrNameLst>
                                      </p:cBhvr>
                                      <p:tavLst>
                                        <p:tav tm="0">
                                          <p:val>
                                            <p:strVal val="#ppt_x"/>
                                          </p:val>
                                        </p:tav>
                                        <p:tav tm="100000">
                                          <p:val>
                                            <p:strVal val="#ppt_x"/>
                                          </p:val>
                                        </p:tav>
                                      </p:tavLst>
                                    </p:anim>
                                    <p:anim calcmode="lin" valueType="num">
                                      <p:cBhvr additive="base">
                                        <p:cTn id="12" dur="500" fill="hold"/>
                                        <p:tgtEl>
                                          <p:spTgt spid="21"/>
                                        </p:tgtEl>
                                        <p:attrNameLst>
                                          <p:attrName>ppt_y</p:attrName>
                                        </p:attrNameLst>
                                      </p:cBhvr>
                                      <p:tavLst>
                                        <p:tav tm="0">
                                          <p:val>
                                            <p:strVal val="1+#ppt_h/2"/>
                                          </p:val>
                                        </p:tav>
                                        <p:tav tm="100000">
                                          <p:val>
                                            <p:strVal val="#ppt_y"/>
                                          </p:val>
                                        </p:tav>
                                      </p:tavLst>
                                    </p:anim>
                                  </p:childTnLst>
                                </p:cTn>
                              </p:par>
                            </p:childTnLst>
                          </p:cTn>
                        </p:par>
                        <p:par>
                          <p:cTn id="13" fill="hold">
                            <p:stCondLst>
                              <p:cond delay="1000"/>
                            </p:stCondLst>
                            <p:childTnLst>
                              <p:par>
                                <p:cTn id="14" presetID="22" presetClass="entr" presetSubtype="1" fill="hold" nodeType="afterEffect">
                                  <p:stCondLst>
                                    <p:cond delay="0"/>
                                  </p:stCondLst>
                                  <p:childTnLst>
                                    <p:set>
                                      <p:cBhvr>
                                        <p:cTn id="15" dur="1" fill="hold">
                                          <p:stCondLst>
                                            <p:cond delay="0"/>
                                          </p:stCondLst>
                                        </p:cTn>
                                        <p:tgtEl>
                                          <p:spTgt spid="18"/>
                                        </p:tgtEl>
                                        <p:attrNameLst>
                                          <p:attrName>style.visibility</p:attrName>
                                        </p:attrNameLst>
                                      </p:cBhvr>
                                      <p:to>
                                        <p:strVal val="visible"/>
                                      </p:to>
                                    </p:set>
                                    <p:animEffect transition="in" filter="wipe(up)">
                                      <p:cBhvr>
                                        <p:cTn id="16" dur="500"/>
                                        <p:tgtEl>
                                          <p:spTgt spid="18"/>
                                        </p:tgtEl>
                                      </p:cBhvr>
                                    </p:animEffect>
                                  </p:childTnLst>
                                </p:cTn>
                              </p:par>
                            </p:childTnLst>
                          </p:cTn>
                        </p:par>
                        <p:par>
                          <p:cTn id="17" fill="hold">
                            <p:stCondLst>
                              <p:cond delay="1500"/>
                            </p:stCondLst>
                            <p:childTnLst>
                              <p:par>
                                <p:cTn id="18" presetID="14" presetClass="entr" presetSubtype="10" fill="hold" grpId="0" nodeType="afterEffect">
                                  <p:stCondLst>
                                    <p:cond delay="0"/>
                                  </p:stCondLst>
                                  <p:childTnLst>
                                    <p:set>
                                      <p:cBhvr>
                                        <p:cTn id="19" dur="1" fill="hold">
                                          <p:stCondLst>
                                            <p:cond delay="0"/>
                                          </p:stCondLst>
                                        </p:cTn>
                                        <p:tgtEl>
                                          <p:spTgt spid="24"/>
                                        </p:tgtEl>
                                        <p:attrNameLst>
                                          <p:attrName>style.visibility</p:attrName>
                                        </p:attrNameLst>
                                      </p:cBhvr>
                                      <p:to>
                                        <p:strVal val="visible"/>
                                      </p:to>
                                    </p:set>
                                    <p:animEffect transition="in" filter="randombar(horizontal)">
                                      <p:cBhvr>
                                        <p:cTn id="20" dur="500"/>
                                        <p:tgtEl>
                                          <p:spTgt spid="24"/>
                                        </p:tgtEl>
                                      </p:cBhvr>
                                    </p:animEffect>
                                  </p:childTnLst>
                                </p:cTn>
                              </p:par>
                            </p:childTnLst>
                          </p:cTn>
                        </p:par>
                        <p:par>
                          <p:cTn id="21" fill="hold">
                            <p:stCondLst>
                              <p:cond delay="2000"/>
                            </p:stCondLst>
                            <p:childTnLst>
                              <p:par>
                                <p:cTn id="22" presetID="2" presetClass="entr" presetSubtype="4" fill="hold" nodeType="afterEffect">
                                  <p:stCondLst>
                                    <p:cond delay="0"/>
                                  </p:stCondLst>
                                  <p:childTnLst>
                                    <p:set>
                                      <p:cBhvr>
                                        <p:cTn id="23" dur="1" fill="hold">
                                          <p:stCondLst>
                                            <p:cond delay="0"/>
                                          </p:stCondLst>
                                        </p:cTn>
                                        <p:tgtEl>
                                          <p:spTgt spid="25"/>
                                        </p:tgtEl>
                                        <p:attrNameLst>
                                          <p:attrName>style.visibility</p:attrName>
                                        </p:attrNameLst>
                                      </p:cBhvr>
                                      <p:to>
                                        <p:strVal val="visible"/>
                                      </p:to>
                                    </p:set>
                                    <p:anim calcmode="lin" valueType="num">
                                      <p:cBhvr additive="base">
                                        <p:cTn id="24" dur="500" fill="hold"/>
                                        <p:tgtEl>
                                          <p:spTgt spid="25"/>
                                        </p:tgtEl>
                                        <p:attrNameLst>
                                          <p:attrName>ppt_x</p:attrName>
                                        </p:attrNameLst>
                                      </p:cBhvr>
                                      <p:tavLst>
                                        <p:tav tm="0">
                                          <p:val>
                                            <p:strVal val="#ppt_x"/>
                                          </p:val>
                                        </p:tav>
                                        <p:tav tm="100000">
                                          <p:val>
                                            <p:strVal val="#ppt_x"/>
                                          </p:val>
                                        </p:tav>
                                      </p:tavLst>
                                    </p:anim>
                                    <p:anim calcmode="lin" valueType="num">
                                      <p:cBhvr additive="base">
                                        <p:cTn id="25" dur="500" fill="hold"/>
                                        <p:tgtEl>
                                          <p:spTgt spid="25"/>
                                        </p:tgtEl>
                                        <p:attrNameLst>
                                          <p:attrName>ppt_y</p:attrName>
                                        </p:attrNameLst>
                                      </p:cBhvr>
                                      <p:tavLst>
                                        <p:tav tm="0">
                                          <p:val>
                                            <p:strVal val="1+#ppt_h/2"/>
                                          </p:val>
                                        </p:tav>
                                        <p:tav tm="100000">
                                          <p:val>
                                            <p:strVal val="#ppt_y"/>
                                          </p:val>
                                        </p:tav>
                                      </p:tavLst>
                                    </p:anim>
                                  </p:childTnLst>
                                </p:cTn>
                              </p:par>
                            </p:childTnLst>
                          </p:cTn>
                        </p:par>
                        <p:par>
                          <p:cTn id="26" fill="hold">
                            <p:stCondLst>
                              <p:cond delay="2500"/>
                            </p:stCondLst>
                            <p:childTnLst>
                              <p:par>
                                <p:cTn id="27" presetID="22" presetClass="entr" presetSubtype="1" fill="hold" nodeType="afterEffect">
                                  <p:stCondLst>
                                    <p:cond delay="0"/>
                                  </p:stCondLst>
                                  <p:childTnLst>
                                    <p:set>
                                      <p:cBhvr>
                                        <p:cTn id="28" dur="1" fill="hold">
                                          <p:stCondLst>
                                            <p:cond delay="0"/>
                                          </p:stCondLst>
                                        </p:cTn>
                                        <p:tgtEl>
                                          <p:spTgt spid="19"/>
                                        </p:tgtEl>
                                        <p:attrNameLst>
                                          <p:attrName>style.visibility</p:attrName>
                                        </p:attrNameLst>
                                      </p:cBhvr>
                                      <p:to>
                                        <p:strVal val="visible"/>
                                      </p:to>
                                    </p:set>
                                    <p:animEffect transition="in" filter="wipe(up)">
                                      <p:cBhvr>
                                        <p:cTn id="29" dur="500"/>
                                        <p:tgtEl>
                                          <p:spTgt spid="19"/>
                                        </p:tgtEl>
                                      </p:cBhvr>
                                    </p:animEffect>
                                  </p:childTnLst>
                                </p:cTn>
                              </p:par>
                            </p:childTnLst>
                          </p:cTn>
                        </p:par>
                        <p:par>
                          <p:cTn id="30" fill="hold">
                            <p:stCondLst>
                              <p:cond delay="3000"/>
                            </p:stCondLst>
                            <p:childTnLst>
                              <p:par>
                                <p:cTn id="31" presetID="14" presetClass="entr" presetSubtype="10" fill="hold" grpId="0" nodeType="afterEffect">
                                  <p:stCondLst>
                                    <p:cond delay="0"/>
                                  </p:stCondLst>
                                  <p:childTnLst>
                                    <p:set>
                                      <p:cBhvr>
                                        <p:cTn id="32" dur="1" fill="hold">
                                          <p:stCondLst>
                                            <p:cond delay="0"/>
                                          </p:stCondLst>
                                        </p:cTn>
                                        <p:tgtEl>
                                          <p:spTgt spid="28"/>
                                        </p:tgtEl>
                                        <p:attrNameLst>
                                          <p:attrName>style.visibility</p:attrName>
                                        </p:attrNameLst>
                                      </p:cBhvr>
                                      <p:to>
                                        <p:strVal val="visible"/>
                                      </p:to>
                                    </p:set>
                                    <p:animEffect transition="in" filter="randombar(horizontal)">
                                      <p:cBhvr>
                                        <p:cTn id="33" dur="500"/>
                                        <p:tgtEl>
                                          <p:spTgt spid="28"/>
                                        </p:tgtEl>
                                      </p:cBhvr>
                                    </p:animEffect>
                                  </p:childTnLst>
                                </p:cTn>
                              </p:par>
                            </p:childTnLst>
                          </p:cTn>
                        </p:par>
                        <p:par>
                          <p:cTn id="34" fill="hold">
                            <p:stCondLst>
                              <p:cond delay="3500"/>
                            </p:stCondLst>
                            <p:childTnLst>
                              <p:par>
                                <p:cTn id="35" presetID="2" presetClass="entr" presetSubtype="4" fill="hold" nodeType="afterEffect">
                                  <p:stCondLst>
                                    <p:cond delay="0"/>
                                  </p:stCondLst>
                                  <p:childTnLst>
                                    <p:set>
                                      <p:cBhvr>
                                        <p:cTn id="36" dur="1" fill="hold">
                                          <p:stCondLst>
                                            <p:cond delay="0"/>
                                          </p:stCondLst>
                                        </p:cTn>
                                        <p:tgtEl>
                                          <p:spTgt spid="29"/>
                                        </p:tgtEl>
                                        <p:attrNameLst>
                                          <p:attrName>style.visibility</p:attrName>
                                        </p:attrNameLst>
                                      </p:cBhvr>
                                      <p:to>
                                        <p:strVal val="visible"/>
                                      </p:to>
                                    </p:set>
                                    <p:anim calcmode="lin" valueType="num">
                                      <p:cBhvr additive="base">
                                        <p:cTn id="37" dur="500" fill="hold"/>
                                        <p:tgtEl>
                                          <p:spTgt spid="29"/>
                                        </p:tgtEl>
                                        <p:attrNameLst>
                                          <p:attrName>ppt_x</p:attrName>
                                        </p:attrNameLst>
                                      </p:cBhvr>
                                      <p:tavLst>
                                        <p:tav tm="0">
                                          <p:val>
                                            <p:strVal val="#ppt_x"/>
                                          </p:val>
                                        </p:tav>
                                        <p:tav tm="100000">
                                          <p:val>
                                            <p:strVal val="#ppt_x"/>
                                          </p:val>
                                        </p:tav>
                                      </p:tavLst>
                                    </p:anim>
                                    <p:anim calcmode="lin" valueType="num">
                                      <p:cBhvr additive="base">
                                        <p:cTn id="38" dur="500" fill="hold"/>
                                        <p:tgtEl>
                                          <p:spTgt spid="2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4" grpId="0" animBg="1"/>
      <p:bldP spid="28"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3"/>
          <p:cNvSpPr>
            <a:spLocks/>
          </p:cNvSpPr>
          <p:nvPr/>
        </p:nvSpPr>
        <p:spPr bwMode="auto">
          <a:xfrm>
            <a:off x="6702214" y="4356181"/>
            <a:ext cx="1661201" cy="1484837"/>
          </a:xfrm>
          <a:custGeom>
            <a:avLst/>
            <a:gdLst>
              <a:gd name="T0" fmla="*/ 167 w 511"/>
              <a:gd name="T1" fmla="*/ 459 h 459"/>
              <a:gd name="T2" fmla="*/ 101 w 511"/>
              <a:gd name="T3" fmla="*/ 420 h 459"/>
              <a:gd name="T4" fmla="*/ 12 w 511"/>
              <a:gd name="T5" fmla="*/ 267 h 459"/>
              <a:gd name="T6" fmla="*/ 12 w 511"/>
              <a:gd name="T7" fmla="*/ 191 h 459"/>
              <a:gd name="T8" fmla="*/ 101 w 511"/>
              <a:gd name="T9" fmla="*/ 38 h 459"/>
              <a:gd name="T10" fmla="*/ 167 w 511"/>
              <a:gd name="T11" fmla="*/ 0 h 459"/>
              <a:gd name="T12" fmla="*/ 344 w 511"/>
              <a:gd name="T13" fmla="*/ 0 h 459"/>
              <a:gd name="T14" fmla="*/ 410 w 511"/>
              <a:gd name="T15" fmla="*/ 38 h 459"/>
              <a:gd name="T16" fmla="*/ 498 w 511"/>
              <a:gd name="T17" fmla="*/ 191 h 459"/>
              <a:gd name="T18" fmla="*/ 498 w 511"/>
              <a:gd name="T19" fmla="*/ 267 h 459"/>
              <a:gd name="T20" fmla="*/ 410 w 511"/>
              <a:gd name="T21" fmla="*/ 420 h 459"/>
              <a:gd name="T22" fmla="*/ 344 w 511"/>
              <a:gd name="T23" fmla="*/ 459 h 459"/>
              <a:gd name="T24" fmla="*/ 167 w 511"/>
              <a:gd name="T25" fmla="*/ 459 h 4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11" h="459">
                <a:moveTo>
                  <a:pt x="167" y="459"/>
                </a:moveTo>
                <a:cubicBezTo>
                  <a:pt x="141" y="459"/>
                  <a:pt x="113" y="443"/>
                  <a:pt x="101" y="420"/>
                </a:cubicBezTo>
                <a:cubicBezTo>
                  <a:pt x="12" y="267"/>
                  <a:pt x="12" y="267"/>
                  <a:pt x="12" y="267"/>
                </a:cubicBezTo>
                <a:cubicBezTo>
                  <a:pt x="0" y="245"/>
                  <a:pt x="0" y="213"/>
                  <a:pt x="12" y="191"/>
                </a:cubicBezTo>
                <a:cubicBezTo>
                  <a:pt x="101" y="38"/>
                  <a:pt x="101" y="38"/>
                  <a:pt x="101" y="38"/>
                </a:cubicBezTo>
                <a:cubicBezTo>
                  <a:pt x="113" y="16"/>
                  <a:pt x="141" y="0"/>
                  <a:pt x="167" y="0"/>
                </a:cubicBezTo>
                <a:cubicBezTo>
                  <a:pt x="344" y="0"/>
                  <a:pt x="344" y="0"/>
                  <a:pt x="344" y="0"/>
                </a:cubicBezTo>
                <a:cubicBezTo>
                  <a:pt x="369" y="0"/>
                  <a:pt x="397" y="16"/>
                  <a:pt x="410" y="38"/>
                </a:cubicBezTo>
                <a:cubicBezTo>
                  <a:pt x="498" y="191"/>
                  <a:pt x="498" y="191"/>
                  <a:pt x="498" y="191"/>
                </a:cubicBezTo>
                <a:cubicBezTo>
                  <a:pt x="511" y="213"/>
                  <a:pt x="511" y="245"/>
                  <a:pt x="498" y="267"/>
                </a:cubicBezTo>
                <a:cubicBezTo>
                  <a:pt x="410" y="420"/>
                  <a:pt x="410" y="420"/>
                  <a:pt x="410" y="420"/>
                </a:cubicBezTo>
                <a:cubicBezTo>
                  <a:pt x="397" y="443"/>
                  <a:pt x="369" y="459"/>
                  <a:pt x="344" y="459"/>
                </a:cubicBezTo>
                <a:lnTo>
                  <a:pt x="167" y="459"/>
                </a:lnTo>
                <a:close/>
              </a:path>
            </a:pathLst>
          </a:custGeom>
          <a:solidFill>
            <a:srgbClr val="C00000"/>
          </a:solidFill>
          <a:ln w="28575" cap="flat">
            <a:gradFill>
              <a:gsLst>
                <a:gs pos="0">
                  <a:srgbClr val="FFFFFF"/>
                </a:gs>
                <a:gs pos="100000">
                  <a:srgbClr val="DDDDDD"/>
                </a:gs>
              </a:gsLst>
              <a:lin ang="5400000" scaled="1"/>
            </a:gradFill>
            <a:prstDash val="solid"/>
            <a:miter lim="800000"/>
            <a:headEnd/>
            <a:tailEnd/>
          </a:ln>
          <a:effectLst>
            <a:outerShdw blurRad="228600" dist="228600" dir="5400000" algn="t" rotWithShape="0">
              <a:srgbClr val="000000">
                <a:lumMod val="85000"/>
                <a:lumOff val="15000"/>
                <a:alpha val="28000"/>
              </a:srgbClr>
            </a:outerShdw>
          </a:effectLst>
        </p:spPr>
        <p:txBody>
          <a:bodyPr/>
          <a:lstStyle/>
          <a:p>
            <a:pPr algn="l" fontAlgn="auto">
              <a:spcBef>
                <a:spcPts val="0"/>
              </a:spcBef>
              <a:spcAft>
                <a:spcPts val="0"/>
              </a:spcAft>
              <a:defRPr/>
            </a:pPr>
            <a:endParaRPr lang="zh-CN" altLang="en-US" b="0" kern="0">
              <a:solidFill>
                <a:srgbClr val="0547A1"/>
              </a:solidFill>
              <a:latin typeface="Arial"/>
              <a:ea typeface="宋体"/>
            </a:endParaRPr>
          </a:p>
        </p:txBody>
      </p:sp>
      <p:sp>
        <p:nvSpPr>
          <p:cNvPr id="3" name="Freeform 23"/>
          <p:cNvSpPr>
            <a:spLocks/>
          </p:cNvSpPr>
          <p:nvPr/>
        </p:nvSpPr>
        <p:spPr bwMode="auto">
          <a:xfrm>
            <a:off x="3749464" y="1711406"/>
            <a:ext cx="1661201" cy="1484837"/>
          </a:xfrm>
          <a:custGeom>
            <a:avLst/>
            <a:gdLst>
              <a:gd name="T0" fmla="*/ 167 w 511"/>
              <a:gd name="T1" fmla="*/ 459 h 459"/>
              <a:gd name="T2" fmla="*/ 101 w 511"/>
              <a:gd name="T3" fmla="*/ 420 h 459"/>
              <a:gd name="T4" fmla="*/ 12 w 511"/>
              <a:gd name="T5" fmla="*/ 267 h 459"/>
              <a:gd name="T6" fmla="*/ 12 w 511"/>
              <a:gd name="T7" fmla="*/ 191 h 459"/>
              <a:gd name="T8" fmla="*/ 101 w 511"/>
              <a:gd name="T9" fmla="*/ 38 h 459"/>
              <a:gd name="T10" fmla="*/ 167 w 511"/>
              <a:gd name="T11" fmla="*/ 0 h 459"/>
              <a:gd name="T12" fmla="*/ 344 w 511"/>
              <a:gd name="T13" fmla="*/ 0 h 459"/>
              <a:gd name="T14" fmla="*/ 410 w 511"/>
              <a:gd name="T15" fmla="*/ 38 h 459"/>
              <a:gd name="T16" fmla="*/ 498 w 511"/>
              <a:gd name="T17" fmla="*/ 191 h 459"/>
              <a:gd name="T18" fmla="*/ 498 w 511"/>
              <a:gd name="T19" fmla="*/ 267 h 459"/>
              <a:gd name="T20" fmla="*/ 410 w 511"/>
              <a:gd name="T21" fmla="*/ 420 h 459"/>
              <a:gd name="T22" fmla="*/ 344 w 511"/>
              <a:gd name="T23" fmla="*/ 459 h 459"/>
              <a:gd name="T24" fmla="*/ 167 w 511"/>
              <a:gd name="T25" fmla="*/ 459 h 4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11" h="459">
                <a:moveTo>
                  <a:pt x="167" y="459"/>
                </a:moveTo>
                <a:cubicBezTo>
                  <a:pt x="141" y="459"/>
                  <a:pt x="113" y="443"/>
                  <a:pt x="101" y="420"/>
                </a:cubicBezTo>
                <a:cubicBezTo>
                  <a:pt x="12" y="267"/>
                  <a:pt x="12" y="267"/>
                  <a:pt x="12" y="267"/>
                </a:cubicBezTo>
                <a:cubicBezTo>
                  <a:pt x="0" y="245"/>
                  <a:pt x="0" y="213"/>
                  <a:pt x="12" y="191"/>
                </a:cubicBezTo>
                <a:cubicBezTo>
                  <a:pt x="101" y="38"/>
                  <a:pt x="101" y="38"/>
                  <a:pt x="101" y="38"/>
                </a:cubicBezTo>
                <a:cubicBezTo>
                  <a:pt x="113" y="16"/>
                  <a:pt x="141" y="0"/>
                  <a:pt x="167" y="0"/>
                </a:cubicBezTo>
                <a:cubicBezTo>
                  <a:pt x="344" y="0"/>
                  <a:pt x="344" y="0"/>
                  <a:pt x="344" y="0"/>
                </a:cubicBezTo>
                <a:cubicBezTo>
                  <a:pt x="369" y="0"/>
                  <a:pt x="397" y="16"/>
                  <a:pt x="410" y="38"/>
                </a:cubicBezTo>
                <a:cubicBezTo>
                  <a:pt x="498" y="191"/>
                  <a:pt x="498" y="191"/>
                  <a:pt x="498" y="191"/>
                </a:cubicBezTo>
                <a:cubicBezTo>
                  <a:pt x="511" y="213"/>
                  <a:pt x="511" y="245"/>
                  <a:pt x="498" y="267"/>
                </a:cubicBezTo>
                <a:cubicBezTo>
                  <a:pt x="410" y="420"/>
                  <a:pt x="410" y="420"/>
                  <a:pt x="410" y="420"/>
                </a:cubicBezTo>
                <a:cubicBezTo>
                  <a:pt x="397" y="443"/>
                  <a:pt x="369" y="459"/>
                  <a:pt x="344" y="459"/>
                </a:cubicBezTo>
                <a:lnTo>
                  <a:pt x="167" y="459"/>
                </a:lnTo>
                <a:close/>
              </a:path>
            </a:pathLst>
          </a:custGeom>
          <a:solidFill>
            <a:srgbClr val="C00000"/>
          </a:solidFill>
          <a:ln w="28575" cap="flat">
            <a:gradFill>
              <a:gsLst>
                <a:gs pos="0">
                  <a:srgbClr val="FFFFFF"/>
                </a:gs>
                <a:gs pos="100000">
                  <a:srgbClr val="DDDDDD"/>
                </a:gs>
              </a:gsLst>
              <a:lin ang="5400000" scaled="1"/>
            </a:gradFill>
            <a:prstDash val="solid"/>
            <a:miter lim="800000"/>
            <a:headEnd/>
            <a:tailEnd/>
          </a:ln>
          <a:effectLst>
            <a:outerShdw blurRad="228600" dist="228600" dir="5400000" algn="t" rotWithShape="0">
              <a:srgbClr val="000000">
                <a:lumMod val="85000"/>
                <a:lumOff val="15000"/>
                <a:alpha val="28000"/>
              </a:srgbClr>
            </a:outerShdw>
          </a:effectLst>
        </p:spPr>
        <p:txBody>
          <a:bodyPr/>
          <a:lstStyle/>
          <a:p>
            <a:pPr algn="l" fontAlgn="auto">
              <a:spcBef>
                <a:spcPts val="0"/>
              </a:spcBef>
              <a:spcAft>
                <a:spcPts val="0"/>
              </a:spcAft>
              <a:defRPr/>
            </a:pPr>
            <a:endParaRPr lang="zh-CN" altLang="en-US" b="0" kern="0">
              <a:solidFill>
                <a:srgbClr val="0547A1"/>
              </a:solidFill>
              <a:latin typeface="Arial"/>
              <a:ea typeface="宋体"/>
            </a:endParaRPr>
          </a:p>
        </p:txBody>
      </p:sp>
      <p:sp>
        <p:nvSpPr>
          <p:cNvPr id="4" name="Freeform 23"/>
          <p:cNvSpPr>
            <a:spLocks/>
          </p:cNvSpPr>
          <p:nvPr/>
        </p:nvSpPr>
        <p:spPr bwMode="auto">
          <a:xfrm>
            <a:off x="6702214" y="1711406"/>
            <a:ext cx="1661201" cy="1484837"/>
          </a:xfrm>
          <a:custGeom>
            <a:avLst/>
            <a:gdLst>
              <a:gd name="T0" fmla="*/ 167 w 511"/>
              <a:gd name="T1" fmla="*/ 459 h 459"/>
              <a:gd name="T2" fmla="*/ 101 w 511"/>
              <a:gd name="T3" fmla="*/ 420 h 459"/>
              <a:gd name="T4" fmla="*/ 12 w 511"/>
              <a:gd name="T5" fmla="*/ 267 h 459"/>
              <a:gd name="T6" fmla="*/ 12 w 511"/>
              <a:gd name="T7" fmla="*/ 191 h 459"/>
              <a:gd name="T8" fmla="*/ 101 w 511"/>
              <a:gd name="T9" fmla="*/ 38 h 459"/>
              <a:gd name="T10" fmla="*/ 167 w 511"/>
              <a:gd name="T11" fmla="*/ 0 h 459"/>
              <a:gd name="T12" fmla="*/ 344 w 511"/>
              <a:gd name="T13" fmla="*/ 0 h 459"/>
              <a:gd name="T14" fmla="*/ 410 w 511"/>
              <a:gd name="T15" fmla="*/ 38 h 459"/>
              <a:gd name="T16" fmla="*/ 498 w 511"/>
              <a:gd name="T17" fmla="*/ 191 h 459"/>
              <a:gd name="T18" fmla="*/ 498 w 511"/>
              <a:gd name="T19" fmla="*/ 267 h 459"/>
              <a:gd name="T20" fmla="*/ 410 w 511"/>
              <a:gd name="T21" fmla="*/ 420 h 459"/>
              <a:gd name="T22" fmla="*/ 344 w 511"/>
              <a:gd name="T23" fmla="*/ 459 h 459"/>
              <a:gd name="T24" fmla="*/ 167 w 511"/>
              <a:gd name="T25" fmla="*/ 459 h 4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11" h="459">
                <a:moveTo>
                  <a:pt x="167" y="459"/>
                </a:moveTo>
                <a:cubicBezTo>
                  <a:pt x="141" y="459"/>
                  <a:pt x="113" y="443"/>
                  <a:pt x="101" y="420"/>
                </a:cubicBezTo>
                <a:cubicBezTo>
                  <a:pt x="12" y="267"/>
                  <a:pt x="12" y="267"/>
                  <a:pt x="12" y="267"/>
                </a:cubicBezTo>
                <a:cubicBezTo>
                  <a:pt x="0" y="245"/>
                  <a:pt x="0" y="213"/>
                  <a:pt x="12" y="191"/>
                </a:cubicBezTo>
                <a:cubicBezTo>
                  <a:pt x="101" y="38"/>
                  <a:pt x="101" y="38"/>
                  <a:pt x="101" y="38"/>
                </a:cubicBezTo>
                <a:cubicBezTo>
                  <a:pt x="113" y="16"/>
                  <a:pt x="141" y="0"/>
                  <a:pt x="167" y="0"/>
                </a:cubicBezTo>
                <a:cubicBezTo>
                  <a:pt x="344" y="0"/>
                  <a:pt x="344" y="0"/>
                  <a:pt x="344" y="0"/>
                </a:cubicBezTo>
                <a:cubicBezTo>
                  <a:pt x="369" y="0"/>
                  <a:pt x="397" y="16"/>
                  <a:pt x="410" y="38"/>
                </a:cubicBezTo>
                <a:cubicBezTo>
                  <a:pt x="498" y="191"/>
                  <a:pt x="498" y="191"/>
                  <a:pt x="498" y="191"/>
                </a:cubicBezTo>
                <a:cubicBezTo>
                  <a:pt x="511" y="213"/>
                  <a:pt x="511" y="245"/>
                  <a:pt x="498" y="267"/>
                </a:cubicBezTo>
                <a:cubicBezTo>
                  <a:pt x="410" y="420"/>
                  <a:pt x="410" y="420"/>
                  <a:pt x="410" y="420"/>
                </a:cubicBezTo>
                <a:cubicBezTo>
                  <a:pt x="397" y="443"/>
                  <a:pt x="369" y="459"/>
                  <a:pt x="344" y="459"/>
                </a:cubicBezTo>
                <a:lnTo>
                  <a:pt x="167" y="459"/>
                </a:lnTo>
                <a:close/>
              </a:path>
            </a:pathLst>
          </a:custGeom>
          <a:solidFill>
            <a:srgbClr val="C00000"/>
          </a:solidFill>
          <a:ln w="28575" cap="flat">
            <a:gradFill>
              <a:gsLst>
                <a:gs pos="0">
                  <a:srgbClr val="FFFFFF"/>
                </a:gs>
                <a:gs pos="100000">
                  <a:srgbClr val="DDDDDD"/>
                </a:gs>
              </a:gsLst>
              <a:lin ang="5400000" scaled="1"/>
            </a:gradFill>
            <a:prstDash val="solid"/>
            <a:miter lim="800000"/>
            <a:headEnd/>
            <a:tailEnd/>
          </a:ln>
          <a:effectLst>
            <a:outerShdw blurRad="228600" dist="228600" dir="5400000" algn="t" rotWithShape="0">
              <a:srgbClr val="000000">
                <a:lumMod val="85000"/>
                <a:lumOff val="15000"/>
                <a:alpha val="28000"/>
              </a:srgbClr>
            </a:outerShdw>
          </a:effectLst>
        </p:spPr>
        <p:txBody>
          <a:bodyPr/>
          <a:lstStyle/>
          <a:p>
            <a:pPr algn="l" fontAlgn="auto">
              <a:spcBef>
                <a:spcPts val="0"/>
              </a:spcBef>
              <a:spcAft>
                <a:spcPts val="0"/>
              </a:spcAft>
              <a:defRPr/>
            </a:pPr>
            <a:endParaRPr lang="zh-CN" altLang="en-US" b="0" kern="0">
              <a:solidFill>
                <a:srgbClr val="0547A1"/>
              </a:solidFill>
              <a:latin typeface="Arial"/>
              <a:ea typeface="宋体"/>
            </a:endParaRPr>
          </a:p>
        </p:txBody>
      </p:sp>
      <p:sp>
        <p:nvSpPr>
          <p:cNvPr id="5" name="Freeform 23"/>
          <p:cNvSpPr>
            <a:spLocks/>
          </p:cNvSpPr>
          <p:nvPr/>
        </p:nvSpPr>
        <p:spPr bwMode="auto">
          <a:xfrm>
            <a:off x="3749464" y="4383170"/>
            <a:ext cx="1661201" cy="1484837"/>
          </a:xfrm>
          <a:custGeom>
            <a:avLst/>
            <a:gdLst>
              <a:gd name="T0" fmla="*/ 167 w 511"/>
              <a:gd name="T1" fmla="*/ 459 h 459"/>
              <a:gd name="T2" fmla="*/ 101 w 511"/>
              <a:gd name="T3" fmla="*/ 420 h 459"/>
              <a:gd name="T4" fmla="*/ 12 w 511"/>
              <a:gd name="T5" fmla="*/ 267 h 459"/>
              <a:gd name="T6" fmla="*/ 12 w 511"/>
              <a:gd name="T7" fmla="*/ 191 h 459"/>
              <a:gd name="T8" fmla="*/ 101 w 511"/>
              <a:gd name="T9" fmla="*/ 38 h 459"/>
              <a:gd name="T10" fmla="*/ 167 w 511"/>
              <a:gd name="T11" fmla="*/ 0 h 459"/>
              <a:gd name="T12" fmla="*/ 344 w 511"/>
              <a:gd name="T13" fmla="*/ 0 h 459"/>
              <a:gd name="T14" fmla="*/ 410 w 511"/>
              <a:gd name="T15" fmla="*/ 38 h 459"/>
              <a:gd name="T16" fmla="*/ 498 w 511"/>
              <a:gd name="T17" fmla="*/ 191 h 459"/>
              <a:gd name="T18" fmla="*/ 498 w 511"/>
              <a:gd name="T19" fmla="*/ 267 h 459"/>
              <a:gd name="T20" fmla="*/ 410 w 511"/>
              <a:gd name="T21" fmla="*/ 420 h 459"/>
              <a:gd name="T22" fmla="*/ 344 w 511"/>
              <a:gd name="T23" fmla="*/ 459 h 459"/>
              <a:gd name="T24" fmla="*/ 167 w 511"/>
              <a:gd name="T25" fmla="*/ 459 h 4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11" h="459">
                <a:moveTo>
                  <a:pt x="167" y="459"/>
                </a:moveTo>
                <a:cubicBezTo>
                  <a:pt x="141" y="459"/>
                  <a:pt x="113" y="443"/>
                  <a:pt x="101" y="420"/>
                </a:cubicBezTo>
                <a:cubicBezTo>
                  <a:pt x="12" y="267"/>
                  <a:pt x="12" y="267"/>
                  <a:pt x="12" y="267"/>
                </a:cubicBezTo>
                <a:cubicBezTo>
                  <a:pt x="0" y="245"/>
                  <a:pt x="0" y="213"/>
                  <a:pt x="12" y="191"/>
                </a:cubicBezTo>
                <a:cubicBezTo>
                  <a:pt x="101" y="38"/>
                  <a:pt x="101" y="38"/>
                  <a:pt x="101" y="38"/>
                </a:cubicBezTo>
                <a:cubicBezTo>
                  <a:pt x="113" y="16"/>
                  <a:pt x="141" y="0"/>
                  <a:pt x="167" y="0"/>
                </a:cubicBezTo>
                <a:cubicBezTo>
                  <a:pt x="344" y="0"/>
                  <a:pt x="344" y="0"/>
                  <a:pt x="344" y="0"/>
                </a:cubicBezTo>
                <a:cubicBezTo>
                  <a:pt x="369" y="0"/>
                  <a:pt x="397" y="16"/>
                  <a:pt x="410" y="38"/>
                </a:cubicBezTo>
                <a:cubicBezTo>
                  <a:pt x="498" y="191"/>
                  <a:pt x="498" y="191"/>
                  <a:pt x="498" y="191"/>
                </a:cubicBezTo>
                <a:cubicBezTo>
                  <a:pt x="511" y="213"/>
                  <a:pt x="511" y="245"/>
                  <a:pt x="498" y="267"/>
                </a:cubicBezTo>
                <a:cubicBezTo>
                  <a:pt x="410" y="420"/>
                  <a:pt x="410" y="420"/>
                  <a:pt x="410" y="420"/>
                </a:cubicBezTo>
                <a:cubicBezTo>
                  <a:pt x="397" y="443"/>
                  <a:pt x="369" y="459"/>
                  <a:pt x="344" y="459"/>
                </a:cubicBezTo>
                <a:lnTo>
                  <a:pt x="167" y="459"/>
                </a:lnTo>
                <a:close/>
              </a:path>
            </a:pathLst>
          </a:custGeom>
          <a:solidFill>
            <a:srgbClr val="C00000"/>
          </a:solidFill>
          <a:ln w="28575" cap="flat">
            <a:gradFill>
              <a:gsLst>
                <a:gs pos="0">
                  <a:srgbClr val="FFFFFF"/>
                </a:gs>
                <a:gs pos="100000">
                  <a:srgbClr val="DDDDDD"/>
                </a:gs>
              </a:gsLst>
              <a:lin ang="5400000" scaled="1"/>
            </a:gradFill>
            <a:prstDash val="solid"/>
            <a:miter lim="800000"/>
            <a:headEnd/>
            <a:tailEnd/>
          </a:ln>
          <a:effectLst>
            <a:outerShdw blurRad="228600" dist="228600" dir="5400000" algn="t" rotWithShape="0">
              <a:srgbClr val="000000">
                <a:lumMod val="85000"/>
                <a:lumOff val="15000"/>
                <a:alpha val="28000"/>
              </a:srgbClr>
            </a:outerShdw>
          </a:effectLst>
        </p:spPr>
        <p:txBody>
          <a:bodyPr/>
          <a:lstStyle/>
          <a:p>
            <a:pPr algn="l" fontAlgn="auto">
              <a:spcBef>
                <a:spcPts val="0"/>
              </a:spcBef>
              <a:spcAft>
                <a:spcPts val="0"/>
              </a:spcAft>
              <a:defRPr/>
            </a:pPr>
            <a:endParaRPr lang="zh-CN" altLang="en-US" b="0" kern="0">
              <a:solidFill>
                <a:srgbClr val="0547A1"/>
              </a:solidFill>
              <a:latin typeface="Arial"/>
              <a:ea typeface="宋体"/>
            </a:endParaRPr>
          </a:p>
        </p:txBody>
      </p:sp>
      <p:sp>
        <p:nvSpPr>
          <p:cNvPr id="6" name="Freeform 23"/>
          <p:cNvSpPr>
            <a:spLocks/>
          </p:cNvSpPr>
          <p:nvPr/>
        </p:nvSpPr>
        <p:spPr bwMode="auto">
          <a:xfrm>
            <a:off x="5260763" y="3151270"/>
            <a:ext cx="1661201" cy="1484837"/>
          </a:xfrm>
          <a:custGeom>
            <a:avLst/>
            <a:gdLst>
              <a:gd name="T0" fmla="*/ 167 w 511"/>
              <a:gd name="T1" fmla="*/ 459 h 459"/>
              <a:gd name="T2" fmla="*/ 101 w 511"/>
              <a:gd name="T3" fmla="*/ 420 h 459"/>
              <a:gd name="T4" fmla="*/ 12 w 511"/>
              <a:gd name="T5" fmla="*/ 267 h 459"/>
              <a:gd name="T6" fmla="*/ 12 w 511"/>
              <a:gd name="T7" fmla="*/ 191 h 459"/>
              <a:gd name="T8" fmla="*/ 101 w 511"/>
              <a:gd name="T9" fmla="*/ 38 h 459"/>
              <a:gd name="T10" fmla="*/ 167 w 511"/>
              <a:gd name="T11" fmla="*/ 0 h 459"/>
              <a:gd name="T12" fmla="*/ 344 w 511"/>
              <a:gd name="T13" fmla="*/ 0 h 459"/>
              <a:gd name="T14" fmla="*/ 410 w 511"/>
              <a:gd name="T15" fmla="*/ 38 h 459"/>
              <a:gd name="T16" fmla="*/ 498 w 511"/>
              <a:gd name="T17" fmla="*/ 191 h 459"/>
              <a:gd name="T18" fmla="*/ 498 w 511"/>
              <a:gd name="T19" fmla="*/ 267 h 459"/>
              <a:gd name="T20" fmla="*/ 410 w 511"/>
              <a:gd name="T21" fmla="*/ 420 h 459"/>
              <a:gd name="T22" fmla="*/ 344 w 511"/>
              <a:gd name="T23" fmla="*/ 459 h 459"/>
              <a:gd name="T24" fmla="*/ 167 w 511"/>
              <a:gd name="T25" fmla="*/ 459 h 4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11" h="459">
                <a:moveTo>
                  <a:pt x="167" y="459"/>
                </a:moveTo>
                <a:cubicBezTo>
                  <a:pt x="141" y="459"/>
                  <a:pt x="113" y="443"/>
                  <a:pt x="101" y="420"/>
                </a:cubicBezTo>
                <a:cubicBezTo>
                  <a:pt x="12" y="267"/>
                  <a:pt x="12" y="267"/>
                  <a:pt x="12" y="267"/>
                </a:cubicBezTo>
                <a:cubicBezTo>
                  <a:pt x="0" y="245"/>
                  <a:pt x="0" y="213"/>
                  <a:pt x="12" y="191"/>
                </a:cubicBezTo>
                <a:cubicBezTo>
                  <a:pt x="101" y="38"/>
                  <a:pt x="101" y="38"/>
                  <a:pt x="101" y="38"/>
                </a:cubicBezTo>
                <a:cubicBezTo>
                  <a:pt x="113" y="16"/>
                  <a:pt x="141" y="0"/>
                  <a:pt x="167" y="0"/>
                </a:cubicBezTo>
                <a:cubicBezTo>
                  <a:pt x="344" y="0"/>
                  <a:pt x="344" y="0"/>
                  <a:pt x="344" y="0"/>
                </a:cubicBezTo>
                <a:cubicBezTo>
                  <a:pt x="369" y="0"/>
                  <a:pt x="397" y="16"/>
                  <a:pt x="410" y="38"/>
                </a:cubicBezTo>
                <a:cubicBezTo>
                  <a:pt x="498" y="191"/>
                  <a:pt x="498" y="191"/>
                  <a:pt x="498" y="191"/>
                </a:cubicBezTo>
                <a:cubicBezTo>
                  <a:pt x="511" y="213"/>
                  <a:pt x="511" y="245"/>
                  <a:pt x="498" y="267"/>
                </a:cubicBezTo>
                <a:cubicBezTo>
                  <a:pt x="410" y="420"/>
                  <a:pt x="410" y="420"/>
                  <a:pt x="410" y="420"/>
                </a:cubicBezTo>
                <a:cubicBezTo>
                  <a:pt x="397" y="443"/>
                  <a:pt x="369" y="459"/>
                  <a:pt x="344" y="459"/>
                </a:cubicBezTo>
                <a:lnTo>
                  <a:pt x="167" y="459"/>
                </a:lnTo>
                <a:close/>
              </a:path>
            </a:pathLst>
          </a:custGeom>
          <a:solidFill>
            <a:srgbClr val="C00000"/>
          </a:solidFill>
          <a:ln w="28575" cap="flat">
            <a:gradFill>
              <a:gsLst>
                <a:gs pos="0">
                  <a:srgbClr val="FFFFFF"/>
                </a:gs>
                <a:gs pos="100000">
                  <a:srgbClr val="DDDDDD"/>
                </a:gs>
              </a:gsLst>
              <a:lin ang="5400000" scaled="1"/>
            </a:gradFill>
            <a:prstDash val="solid"/>
            <a:miter lim="800000"/>
            <a:headEnd/>
            <a:tailEnd/>
          </a:ln>
          <a:effectLst>
            <a:outerShdw blurRad="228600" dist="228600" dir="5400000" algn="t" rotWithShape="0">
              <a:srgbClr val="000000">
                <a:lumMod val="85000"/>
                <a:lumOff val="15000"/>
                <a:alpha val="28000"/>
              </a:srgbClr>
            </a:outerShdw>
          </a:effectLst>
        </p:spPr>
        <p:txBody>
          <a:bodyPr/>
          <a:lstStyle/>
          <a:p>
            <a:pPr algn="l" fontAlgn="auto">
              <a:spcBef>
                <a:spcPts val="0"/>
              </a:spcBef>
              <a:spcAft>
                <a:spcPts val="0"/>
              </a:spcAft>
              <a:defRPr/>
            </a:pPr>
            <a:endParaRPr lang="zh-CN" altLang="en-US" b="0" kern="0">
              <a:solidFill>
                <a:srgbClr val="0547A1"/>
              </a:solidFill>
              <a:latin typeface="Arial"/>
              <a:ea typeface="宋体"/>
            </a:endParaRPr>
          </a:p>
        </p:txBody>
      </p:sp>
      <p:sp>
        <p:nvSpPr>
          <p:cNvPr id="7" name="Rectangle 26"/>
          <p:cNvSpPr>
            <a:spLocks noChangeArrowheads="1"/>
          </p:cNvSpPr>
          <p:nvPr/>
        </p:nvSpPr>
        <p:spPr bwMode="auto">
          <a:xfrm>
            <a:off x="7248525" y="4838700"/>
            <a:ext cx="500458" cy="707886"/>
          </a:xfrm>
          <a:prstGeom prst="rect">
            <a:avLst/>
          </a:prstGeom>
          <a:noFill/>
          <a:ln w="9525">
            <a:noFill/>
            <a:miter lim="800000"/>
            <a:headEnd/>
            <a:tailEnd/>
          </a:ln>
        </p:spPr>
        <p:txBody>
          <a:bodyPr wrap="none">
            <a:spAutoFit/>
          </a:bodyPr>
          <a:lstStyle/>
          <a:p>
            <a:pPr algn="l" defTabSz="1219170" fontAlgn="auto">
              <a:spcBef>
                <a:spcPts val="0"/>
              </a:spcBef>
              <a:spcAft>
                <a:spcPts val="0"/>
              </a:spcAft>
            </a:pPr>
            <a:r>
              <a:rPr lang="en-US" altLang="zh-CN" sz="4000">
                <a:solidFill>
                  <a:prstClr val="white"/>
                </a:solidFill>
                <a:latin typeface="微软雅黑" panose="020B0503020204020204" pitchFamily="34" charset="-122"/>
                <a:ea typeface="微软雅黑" panose="020B0503020204020204" pitchFamily="34" charset="-122"/>
              </a:rPr>
              <a:t>4</a:t>
            </a:r>
          </a:p>
        </p:txBody>
      </p:sp>
      <p:sp>
        <p:nvSpPr>
          <p:cNvPr id="8" name="Rectangle 27"/>
          <p:cNvSpPr>
            <a:spLocks noChangeArrowheads="1"/>
          </p:cNvSpPr>
          <p:nvPr/>
        </p:nvSpPr>
        <p:spPr bwMode="auto">
          <a:xfrm>
            <a:off x="4340225" y="4838700"/>
            <a:ext cx="500458" cy="707886"/>
          </a:xfrm>
          <a:prstGeom prst="rect">
            <a:avLst/>
          </a:prstGeom>
          <a:noFill/>
          <a:ln w="9525">
            <a:noFill/>
            <a:miter lim="800000"/>
            <a:headEnd/>
            <a:tailEnd/>
          </a:ln>
        </p:spPr>
        <p:txBody>
          <a:bodyPr wrap="none">
            <a:spAutoFit/>
          </a:bodyPr>
          <a:lstStyle/>
          <a:p>
            <a:pPr algn="l" defTabSz="1219170" fontAlgn="auto">
              <a:spcBef>
                <a:spcPts val="0"/>
              </a:spcBef>
              <a:spcAft>
                <a:spcPts val="0"/>
              </a:spcAft>
            </a:pPr>
            <a:r>
              <a:rPr lang="en-US" altLang="zh-CN" sz="4000">
                <a:solidFill>
                  <a:prstClr val="white"/>
                </a:solidFill>
                <a:latin typeface="微软雅黑" panose="020B0503020204020204" pitchFamily="34" charset="-122"/>
                <a:ea typeface="微软雅黑" panose="020B0503020204020204" pitchFamily="34" charset="-122"/>
              </a:rPr>
              <a:t>2</a:t>
            </a:r>
          </a:p>
        </p:txBody>
      </p:sp>
      <p:sp>
        <p:nvSpPr>
          <p:cNvPr id="9" name="Rectangle 28"/>
          <p:cNvSpPr>
            <a:spLocks noChangeArrowheads="1"/>
          </p:cNvSpPr>
          <p:nvPr/>
        </p:nvSpPr>
        <p:spPr bwMode="auto">
          <a:xfrm>
            <a:off x="4332288" y="2120900"/>
            <a:ext cx="500458" cy="707886"/>
          </a:xfrm>
          <a:prstGeom prst="rect">
            <a:avLst/>
          </a:prstGeom>
          <a:noFill/>
          <a:ln w="9525">
            <a:noFill/>
            <a:miter lim="800000"/>
            <a:headEnd/>
            <a:tailEnd/>
          </a:ln>
        </p:spPr>
        <p:txBody>
          <a:bodyPr wrap="none">
            <a:spAutoFit/>
          </a:bodyPr>
          <a:lstStyle/>
          <a:p>
            <a:pPr algn="l" defTabSz="1219170" fontAlgn="auto">
              <a:spcBef>
                <a:spcPts val="0"/>
              </a:spcBef>
              <a:spcAft>
                <a:spcPts val="0"/>
              </a:spcAft>
            </a:pPr>
            <a:r>
              <a:rPr lang="en-US" altLang="zh-CN" sz="4000" dirty="0">
                <a:solidFill>
                  <a:prstClr val="white"/>
                </a:solidFill>
                <a:latin typeface="微软雅黑" panose="020B0503020204020204" pitchFamily="34" charset="-122"/>
                <a:ea typeface="微软雅黑" panose="020B0503020204020204" pitchFamily="34" charset="-122"/>
              </a:rPr>
              <a:t>1</a:t>
            </a:r>
          </a:p>
        </p:txBody>
      </p:sp>
      <p:sp>
        <p:nvSpPr>
          <p:cNvPr id="10" name="Rectangle 29"/>
          <p:cNvSpPr>
            <a:spLocks noChangeArrowheads="1"/>
          </p:cNvSpPr>
          <p:nvPr/>
        </p:nvSpPr>
        <p:spPr bwMode="auto">
          <a:xfrm>
            <a:off x="8759828" y="1422401"/>
            <a:ext cx="1944688" cy="1384995"/>
          </a:xfrm>
          <a:prstGeom prst="rect">
            <a:avLst/>
          </a:prstGeom>
          <a:noFill/>
          <a:ln w="9525">
            <a:noFill/>
            <a:miter lim="800000"/>
            <a:headEnd/>
            <a:tailEnd/>
          </a:ln>
        </p:spPr>
        <p:txBody>
          <a:bodyPr>
            <a:spAutoFit/>
          </a:bodyPr>
          <a:lstStyle/>
          <a:p>
            <a:pPr algn="l" defTabSz="1219170" fontAlgn="auto">
              <a:lnSpc>
                <a:spcPct val="150000"/>
              </a:lnSpc>
              <a:spcBef>
                <a:spcPts val="0"/>
              </a:spcBef>
              <a:spcAft>
                <a:spcPts val="0"/>
              </a:spcAft>
            </a:pPr>
            <a:r>
              <a:rPr lang="zh-CN" altLang="en-US" sz="1400" b="0" dirty="0" smtClean="0">
                <a:solidFill>
                  <a:prstClr val="white">
                    <a:lumMod val="50000"/>
                  </a:prstClr>
                </a:solidFill>
                <a:latin typeface="微软雅黑" pitchFamily="34" charset="-122"/>
                <a:ea typeface="微软雅黑" pitchFamily="34" charset="-122"/>
              </a:rPr>
              <a:t>设计师</a:t>
            </a:r>
            <a:r>
              <a:rPr lang="zh-CN" altLang="en-US" sz="1400" b="0" dirty="0">
                <a:solidFill>
                  <a:prstClr val="white">
                    <a:lumMod val="50000"/>
                  </a:prstClr>
                </a:solidFill>
                <a:latin typeface="微软雅黑" pitchFamily="34" charset="-122"/>
                <a:ea typeface="微软雅黑" pitchFamily="34" charset="-122"/>
              </a:rPr>
              <a:t>原创作品，盗卖者将被追究相应的法律责任，请勿以身试法！</a:t>
            </a:r>
            <a:endParaRPr lang="zh-CN" altLang="en-US" sz="1400" b="0" dirty="0">
              <a:solidFill>
                <a:prstClr val="white">
                  <a:lumMod val="50000"/>
                </a:prstClr>
              </a:solidFill>
              <a:latin typeface="Calibri"/>
              <a:ea typeface="微软雅黑" pitchFamily="34" charset="-122"/>
            </a:endParaRPr>
          </a:p>
        </p:txBody>
      </p:sp>
      <p:sp>
        <p:nvSpPr>
          <p:cNvPr id="11" name="Rectangle 30"/>
          <p:cNvSpPr>
            <a:spLocks noChangeArrowheads="1"/>
          </p:cNvSpPr>
          <p:nvPr/>
        </p:nvSpPr>
        <p:spPr bwMode="auto">
          <a:xfrm>
            <a:off x="8759828" y="3943352"/>
            <a:ext cx="1944688" cy="1384995"/>
          </a:xfrm>
          <a:prstGeom prst="rect">
            <a:avLst/>
          </a:prstGeom>
          <a:noFill/>
          <a:ln w="9525">
            <a:noFill/>
            <a:miter lim="800000"/>
            <a:headEnd/>
            <a:tailEnd/>
          </a:ln>
        </p:spPr>
        <p:txBody>
          <a:bodyPr>
            <a:spAutoFit/>
          </a:bodyPr>
          <a:lstStyle/>
          <a:p>
            <a:pPr algn="l" defTabSz="1219170" fontAlgn="auto">
              <a:lnSpc>
                <a:spcPct val="150000"/>
              </a:lnSpc>
              <a:spcBef>
                <a:spcPts val="0"/>
              </a:spcBef>
              <a:spcAft>
                <a:spcPts val="0"/>
              </a:spcAft>
            </a:pPr>
            <a:r>
              <a:rPr lang="zh-CN" altLang="en-US" sz="1400" b="0" dirty="0" smtClean="0">
                <a:solidFill>
                  <a:prstClr val="white">
                    <a:lumMod val="50000"/>
                  </a:prstClr>
                </a:solidFill>
                <a:latin typeface="微软雅黑" pitchFamily="34" charset="-122"/>
                <a:ea typeface="微软雅黑" pitchFamily="34" charset="-122"/>
              </a:rPr>
              <a:t>设计师</a:t>
            </a:r>
            <a:r>
              <a:rPr lang="zh-CN" altLang="en-US" sz="1400" b="0" dirty="0">
                <a:solidFill>
                  <a:prstClr val="white">
                    <a:lumMod val="50000"/>
                  </a:prstClr>
                </a:solidFill>
                <a:latin typeface="微软雅黑" pitchFamily="34" charset="-122"/>
                <a:ea typeface="微软雅黑" pitchFamily="34" charset="-122"/>
              </a:rPr>
              <a:t>原创作品，盗卖者将被追究相应的法律责任，请勿以身试法！</a:t>
            </a:r>
            <a:endParaRPr lang="zh-CN" altLang="en-US" sz="1400" b="0" dirty="0">
              <a:solidFill>
                <a:prstClr val="white">
                  <a:lumMod val="50000"/>
                </a:prstClr>
              </a:solidFill>
              <a:latin typeface="Calibri"/>
              <a:ea typeface="微软雅黑" pitchFamily="34" charset="-122"/>
            </a:endParaRPr>
          </a:p>
        </p:txBody>
      </p:sp>
      <p:sp>
        <p:nvSpPr>
          <p:cNvPr id="12" name="Rectangle 31"/>
          <p:cNvSpPr>
            <a:spLocks noChangeArrowheads="1"/>
          </p:cNvSpPr>
          <p:nvPr/>
        </p:nvSpPr>
        <p:spPr bwMode="auto">
          <a:xfrm>
            <a:off x="1631954" y="1454152"/>
            <a:ext cx="1944688" cy="1384995"/>
          </a:xfrm>
          <a:prstGeom prst="rect">
            <a:avLst/>
          </a:prstGeom>
          <a:noFill/>
          <a:ln w="9525">
            <a:noFill/>
            <a:miter lim="800000"/>
            <a:headEnd/>
            <a:tailEnd/>
          </a:ln>
        </p:spPr>
        <p:txBody>
          <a:bodyPr>
            <a:spAutoFit/>
          </a:bodyPr>
          <a:lstStyle/>
          <a:p>
            <a:pPr algn="l" defTabSz="1219170" fontAlgn="auto">
              <a:lnSpc>
                <a:spcPct val="150000"/>
              </a:lnSpc>
              <a:spcBef>
                <a:spcPts val="0"/>
              </a:spcBef>
              <a:spcAft>
                <a:spcPts val="0"/>
              </a:spcAft>
            </a:pPr>
            <a:r>
              <a:rPr lang="zh-CN" altLang="en-US" sz="1400" b="0" dirty="0" smtClean="0">
                <a:solidFill>
                  <a:prstClr val="white">
                    <a:lumMod val="50000"/>
                  </a:prstClr>
                </a:solidFill>
                <a:latin typeface="微软雅黑" pitchFamily="34" charset="-122"/>
                <a:ea typeface="微软雅黑" pitchFamily="34" charset="-122"/>
              </a:rPr>
              <a:t>设计师</a:t>
            </a:r>
            <a:r>
              <a:rPr lang="zh-CN" altLang="en-US" sz="1400" b="0" dirty="0">
                <a:solidFill>
                  <a:prstClr val="white">
                    <a:lumMod val="50000"/>
                  </a:prstClr>
                </a:solidFill>
                <a:latin typeface="微软雅黑" pitchFamily="34" charset="-122"/>
                <a:ea typeface="微软雅黑" pitchFamily="34" charset="-122"/>
              </a:rPr>
              <a:t>原创作品，盗卖者将被追究相应的法律责任，请勿以身试法！</a:t>
            </a:r>
            <a:endParaRPr lang="zh-CN" altLang="en-US" sz="1400" b="0" dirty="0">
              <a:solidFill>
                <a:prstClr val="white">
                  <a:lumMod val="50000"/>
                </a:prstClr>
              </a:solidFill>
              <a:latin typeface="Calibri"/>
              <a:ea typeface="微软雅黑" pitchFamily="34" charset="-122"/>
            </a:endParaRPr>
          </a:p>
        </p:txBody>
      </p:sp>
      <p:sp>
        <p:nvSpPr>
          <p:cNvPr id="13" name="Rectangle 32"/>
          <p:cNvSpPr>
            <a:spLocks noChangeArrowheads="1"/>
          </p:cNvSpPr>
          <p:nvPr/>
        </p:nvSpPr>
        <p:spPr bwMode="auto">
          <a:xfrm>
            <a:off x="1631954" y="3943352"/>
            <a:ext cx="1944688" cy="1384995"/>
          </a:xfrm>
          <a:prstGeom prst="rect">
            <a:avLst/>
          </a:prstGeom>
          <a:noFill/>
          <a:ln w="9525">
            <a:noFill/>
            <a:miter lim="800000"/>
            <a:headEnd/>
            <a:tailEnd/>
          </a:ln>
        </p:spPr>
        <p:txBody>
          <a:bodyPr>
            <a:spAutoFit/>
          </a:bodyPr>
          <a:lstStyle/>
          <a:p>
            <a:pPr algn="l" defTabSz="1219170" fontAlgn="auto">
              <a:lnSpc>
                <a:spcPct val="150000"/>
              </a:lnSpc>
              <a:spcBef>
                <a:spcPts val="0"/>
              </a:spcBef>
              <a:spcAft>
                <a:spcPts val="0"/>
              </a:spcAft>
            </a:pPr>
            <a:r>
              <a:rPr lang="zh-CN" altLang="en-US" sz="1400" b="0" dirty="0" smtClean="0">
                <a:solidFill>
                  <a:prstClr val="white">
                    <a:lumMod val="50000"/>
                  </a:prstClr>
                </a:solidFill>
                <a:latin typeface="微软雅黑" pitchFamily="34" charset="-122"/>
                <a:ea typeface="微软雅黑" pitchFamily="34" charset="-122"/>
              </a:rPr>
              <a:t>设计师</a:t>
            </a:r>
            <a:r>
              <a:rPr lang="zh-CN" altLang="en-US" sz="1400" b="0" dirty="0">
                <a:solidFill>
                  <a:prstClr val="white">
                    <a:lumMod val="50000"/>
                  </a:prstClr>
                </a:solidFill>
                <a:latin typeface="微软雅黑" pitchFamily="34" charset="-122"/>
                <a:ea typeface="微软雅黑" pitchFamily="34" charset="-122"/>
              </a:rPr>
              <a:t>原创作品，盗卖者将被追究相应的法律责任，请勿以身试法！</a:t>
            </a:r>
            <a:endParaRPr lang="zh-CN" altLang="en-US" sz="1400" b="0" dirty="0">
              <a:solidFill>
                <a:prstClr val="white">
                  <a:lumMod val="50000"/>
                </a:prstClr>
              </a:solidFill>
              <a:latin typeface="Calibri"/>
              <a:ea typeface="微软雅黑" pitchFamily="34" charset="-122"/>
            </a:endParaRPr>
          </a:p>
        </p:txBody>
      </p:sp>
      <p:sp>
        <p:nvSpPr>
          <p:cNvPr id="14" name="Rectangle 33"/>
          <p:cNvSpPr>
            <a:spLocks noChangeArrowheads="1"/>
          </p:cNvSpPr>
          <p:nvPr/>
        </p:nvSpPr>
        <p:spPr bwMode="auto">
          <a:xfrm>
            <a:off x="7248525" y="2101850"/>
            <a:ext cx="500458" cy="707886"/>
          </a:xfrm>
          <a:prstGeom prst="rect">
            <a:avLst/>
          </a:prstGeom>
          <a:noFill/>
          <a:ln w="9525">
            <a:noFill/>
            <a:miter lim="800000"/>
            <a:headEnd/>
            <a:tailEnd/>
          </a:ln>
        </p:spPr>
        <p:txBody>
          <a:bodyPr wrap="none">
            <a:spAutoFit/>
          </a:bodyPr>
          <a:lstStyle/>
          <a:p>
            <a:pPr algn="l" defTabSz="1219170" fontAlgn="auto">
              <a:spcBef>
                <a:spcPts val="0"/>
              </a:spcBef>
              <a:spcAft>
                <a:spcPts val="0"/>
              </a:spcAft>
            </a:pPr>
            <a:r>
              <a:rPr lang="en-US" altLang="zh-CN" sz="4000">
                <a:solidFill>
                  <a:prstClr val="white"/>
                </a:solidFill>
                <a:latin typeface="微软雅黑" panose="020B0503020204020204" pitchFamily="34" charset="-122"/>
                <a:ea typeface="微软雅黑" panose="020B0503020204020204" pitchFamily="34" charset="-122"/>
              </a:rPr>
              <a:t>3</a:t>
            </a:r>
          </a:p>
        </p:txBody>
      </p:sp>
      <p:sp>
        <p:nvSpPr>
          <p:cNvPr id="15" name="Line 548"/>
          <p:cNvSpPr>
            <a:spLocks noChangeShapeType="1"/>
          </p:cNvSpPr>
          <p:nvPr/>
        </p:nvSpPr>
        <p:spPr bwMode="auto">
          <a:xfrm>
            <a:off x="1343029" y="3182938"/>
            <a:ext cx="2520950" cy="0"/>
          </a:xfrm>
          <a:prstGeom prst="line">
            <a:avLst/>
          </a:prstGeom>
          <a:noFill/>
          <a:ln w="19050">
            <a:solidFill>
              <a:srgbClr val="000000"/>
            </a:solidFill>
            <a:prstDash val="dash"/>
            <a:round/>
            <a:headEnd type="stealth" w="med" len="med"/>
            <a:tailEnd type="oval" w="med" len="med"/>
          </a:ln>
        </p:spPr>
        <p:txBody>
          <a:bodyPr/>
          <a:lstStyle/>
          <a:p>
            <a:pPr algn="l" fontAlgn="auto">
              <a:spcBef>
                <a:spcPts val="0"/>
              </a:spcBef>
              <a:spcAft>
                <a:spcPts val="0"/>
              </a:spcAft>
              <a:defRPr/>
            </a:pPr>
            <a:endParaRPr lang="zh-CN" altLang="en-US" b="0" kern="0">
              <a:solidFill>
                <a:srgbClr val="0547A1"/>
              </a:solidFill>
              <a:latin typeface="Calibri"/>
              <a:ea typeface="宋体"/>
            </a:endParaRPr>
          </a:p>
        </p:txBody>
      </p:sp>
      <p:sp>
        <p:nvSpPr>
          <p:cNvPr id="16" name="Line 548"/>
          <p:cNvSpPr>
            <a:spLocks noChangeShapeType="1"/>
          </p:cNvSpPr>
          <p:nvPr/>
        </p:nvSpPr>
        <p:spPr bwMode="auto">
          <a:xfrm>
            <a:off x="8328029" y="5702300"/>
            <a:ext cx="2520950" cy="0"/>
          </a:xfrm>
          <a:prstGeom prst="line">
            <a:avLst/>
          </a:prstGeom>
          <a:noFill/>
          <a:ln w="19050">
            <a:solidFill>
              <a:srgbClr val="000000"/>
            </a:solidFill>
            <a:prstDash val="dash"/>
            <a:round/>
            <a:headEnd type="oval" w="med" len="med"/>
            <a:tailEnd type="stealth" w="med" len="med"/>
          </a:ln>
        </p:spPr>
        <p:txBody>
          <a:bodyPr/>
          <a:lstStyle/>
          <a:p>
            <a:pPr algn="l" fontAlgn="auto">
              <a:spcBef>
                <a:spcPts val="0"/>
              </a:spcBef>
              <a:spcAft>
                <a:spcPts val="0"/>
              </a:spcAft>
              <a:defRPr/>
            </a:pPr>
            <a:endParaRPr lang="zh-CN" altLang="en-US" b="0" kern="0">
              <a:solidFill>
                <a:srgbClr val="0547A1"/>
              </a:solidFill>
              <a:latin typeface="Calibri"/>
              <a:ea typeface="宋体"/>
            </a:endParaRPr>
          </a:p>
        </p:txBody>
      </p:sp>
      <p:sp>
        <p:nvSpPr>
          <p:cNvPr id="17" name="Line 548"/>
          <p:cNvSpPr>
            <a:spLocks noChangeShapeType="1"/>
          </p:cNvSpPr>
          <p:nvPr/>
        </p:nvSpPr>
        <p:spPr bwMode="auto">
          <a:xfrm>
            <a:off x="8401053" y="3109913"/>
            <a:ext cx="2520950" cy="0"/>
          </a:xfrm>
          <a:prstGeom prst="line">
            <a:avLst/>
          </a:prstGeom>
          <a:noFill/>
          <a:ln w="19050">
            <a:solidFill>
              <a:srgbClr val="000000"/>
            </a:solidFill>
            <a:prstDash val="dash"/>
            <a:round/>
            <a:headEnd type="oval" w="med" len="med"/>
            <a:tailEnd type="stealth" w="med" len="med"/>
          </a:ln>
        </p:spPr>
        <p:txBody>
          <a:bodyPr/>
          <a:lstStyle/>
          <a:p>
            <a:pPr algn="l" fontAlgn="auto">
              <a:spcBef>
                <a:spcPts val="0"/>
              </a:spcBef>
              <a:spcAft>
                <a:spcPts val="0"/>
              </a:spcAft>
              <a:defRPr/>
            </a:pPr>
            <a:endParaRPr lang="zh-CN" altLang="en-US" b="0" kern="0">
              <a:solidFill>
                <a:srgbClr val="0547A1"/>
              </a:solidFill>
              <a:latin typeface="Calibri"/>
              <a:ea typeface="宋体"/>
            </a:endParaRPr>
          </a:p>
        </p:txBody>
      </p:sp>
      <p:sp>
        <p:nvSpPr>
          <p:cNvPr id="18" name="Line 548"/>
          <p:cNvSpPr>
            <a:spLocks noChangeShapeType="1"/>
          </p:cNvSpPr>
          <p:nvPr/>
        </p:nvSpPr>
        <p:spPr bwMode="auto">
          <a:xfrm>
            <a:off x="1271592" y="5702300"/>
            <a:ext cx="2520950" cy="0"/>
          </a:xfrm>
          <a:prstGeom prst="line">
            <a:avLst/>
          </a:prstGeom>
          <a:noFill/>
          <a:ln w="19050">
            <a:solidFill>
              <a:srgbClr val="000000"/>
            </a:solidFill>
            <a:prstDash val="dash"/>
            <a:round/>
            <a:headEnd type="stealth" w="med" len="med"/>
            <a:tailEnd type="oval" w="med" len="med"/>
          </a:ln>
        </p:spPr>
        <p:txBody>
          <a:bodyPr/>
          <a:lstStyle/>
          <a:p>
            <a:pPr algn="l" fontAlgn="auto">
              <a:spcBef>
                <a:spcPts val="0"/>
              </a:spcBef>
              <a:spcAft>
                <a:spcPts val="0"/>
              </a:spcAft>
              <a:defRPr/>
            </a:pPr>
            <a:endParaRPr lang="zh-CN" altLang="en-US" b="0" kern="0">
              <a:solidFill>
                <a:srgbClr val="0547A1"/>
              </a:solidFill>
              <a:latin typeface="Calibri"/>
              <a:ea typeface="宋体"/>
            </a:endParaRPr>
          </a:p>
        </p:txBody>
      </p:sp>
      <p:sp>
        <p:nvSpPr>
          <p:cNvPr id="19" name="Text Box 38"/>
          <p:cNvSpPr txBox="1">
            <a:spLocks noChangeArrowheads="1"/>
          </p:cNvSpPr>
          <p:nvPr/>
        </p:nvSpPr>
        <p:spPr bwMode="auto">
          <a:xfrm>
            <a:off x="5697538" y="3511550"/>
            <a:ext cx="946150" cy="830997"/>
          </a:xfrm>
          <a:prstGeom prst="rect">
            <a:avLst/>
          </a:prstGeom>
          <a:noFill/>
          <a:ln w="9525">
            <a:noFill/>
            <a:miter lim="800000"/>
            <a:headEnd/>
            <a:tailEnd/>
          </a:ln>
        </p:spPr>
        <p:txBody>
          <a:bodyPr>
            <a:spAutoFit/>
          </a:bodyPr>
          <a:lstStyle/>
          <a:p>
            <a:pPr algn="l" defTabSz="1219170" fontAlgn="auto">
              <a:spcBef>
                <a:spcPts val="0"/>
              </a:spcBef>
              <a:spcAft>
                <a:spcPts val="0"/>
              </a:spcAft>
            </a:pPr>
            <a:r>
              <a:rPr lang="zh-CN" altLang="en-US" sz="2400" dirty="0">
                <a:solidFill>
                  <a:prstClr val="white"/>
                </a:solidFill>
                <a:latin typeface="微软雅黑" panose="020B0503020204020204" pitchFamily="34" charset="-122"/>
                <a:ea typeface="微软雅黑" panose="020B0503020204020204" pitchFamily="34" charset="-122"/>
              </a:rPr>
              <a:t>添加</a:t>
            </a:r>
          </a:p>
          <a:p>
            <a:pPr algn="l" defTabSz="1219170" fontAlgn="auto">
              <a:spcBef>
                <a:spcPts val="0"/>
              </a:spcBef>
              <a:spcAft>
                <a:spcPts val="0"/>
              </a:spcAft>
            </a:pPr>
            <a:r>
              <a:rPr lang="zh-CN" altLang="en-US" sz="2400" dirty="0">
                <a:solidFill>
                  <a:prstClr val="white"/>
                </a:solidFill>
                <a:latin typeface="微软雅黑" panose="020B0503020204020204" pitchFamily="34" charset="-122"/>
                <a:ea typeface="微软雅黑" panose="020B0503020204020204" pitchFamily="34" charset="-122"/>
              </a:rPr>
              <a:t>标题</a:t>
            </a:r>
          </a:p>
        </p:txBody>
      </p:sp>
    </p:spTree>
    <p:extLst>
      <p:ext uri="{BB962C8B-B14F-4D97-AF65-F5344CB8AC3E}">
        <p14:creationId xmlns:p14="http://schemas.microsoft.com/office/powerpoint/2010/main" val="44409285"/>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2" presetClass="entr" presetSubtype="0"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Scale>
                                      <p:cBhvr>
                                        <p:cTn id="7" dur="1000" decel="50000" fill="hold">
                                          <p:stCondLst>
                                            <p:cond delay="0"/>
                                          </p:stCondLst>
                                        </p:cTn>
                                        <p:tgtEl>
                                          <p:spTgt spid="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6"/>
                                        </p:tgtEl>
                                        <p:attrNameLst>
                                          <p:attrName>ppt_x</p:attrName>
                                          <p:attrName>ppt_y</p:attrName>
                                        </p:attrNameLst>
                                      </p:cBhvr>
                                    </p:animMotion>
                                    <p:animEffect transition="in" filter="fade">
                                      <p:cBhvr>
                                        <p:cTn id="9" dur="1000"/>
                                        <p:tgtEl>
                                          <p:spTgt spid="6"/>
                                        </p:tgtEl>
                                      </p:cBhvr>
                                    </p:animEffect>
                                  </p:childTnLst>
                                </p:cTn>
                              </p:par>
                            </p:childTnLst>
                          </p:cTn>
                        </p:par>
                        <p:par>
                          <p:cTn id="10" fill="hold">
                            <p:stCondLst>
                              <p:cond delay="1000"/>
                            </p:stCondLst>
                            <p:childTnLst>
                              <p:par>
                                <p:cTn id="11" presetID="52" presetClass="entr" presetSubtype="0" fill="hold" grpId="0" nodeType="afterEffect">
                                  <p:stCondLst>
                                    <p:cond delay="0"/>
                                  </p:stCondLst>
                                  <p:childTnLst>
                                    <p:set>
                                      <p:cBhvr>
                                        <p:cTn id="12" dur="1" fill="hold">
                                          <p:stCondLst>
                                            <p:cond delay="0"/>
                                          </p:stCondLst>
                                        </p:cTn>
                                        <p:tgtEl>
                                          <p:spTgt spid="19"/>
                                        </p:tgtEl>
                                        <p:attrNameLst>
                                          <p:attrName>style.visibility</p:attrName>
                                        </p:attrNameLst>
                                      </p:cBhvr>
                                      <p:to>
                                        <p:strVal val="visible"/>
                                      </p:to>
                                    </p:set>
                                    <p:animScale>
                                      <p:cBhvr>
                                        <p:cTn id="13" dur="1000" decel="50000" fill="hold">
                                          <p:stCondLst>
                                            <p:cond delay="0"/>
                                          </p:stCondLst>
                                        </p:cTn>
                                        <p:tgtEl>
                                          <p:spTgt spid="1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4" dur="1000" decel="50000" fill="hold">
                                          <p:stCondLst>
                                            <p:cond delay="0"/>
                                          </p:stCondLst>
                                        </p:cTn>
                                        <p:tgtEl>
                                          <p:spTgt spid="19"/>
                                        </p:tgtEl>
                                        <p:attrNameLst>
                                          <p:attrName>ppt_x</p:attrName>
                                          <p:attrName>ppt_y</p:attrName>
                                        </p:attrNameLst>
                                      </p:cBhvr>
                                    </p:animMotion>
                                    <p:animEffect transition="in" filter="fade">
                                      <p:cBhvr>
                                        <p:cTn id="15" dur="1000"/>
                                        <p:tgtEl>
                                          <p:spTgt spid="19"/>
                                        </p:tgtEl>
                                      </p:cBhvr>
                                    </p:animEffect>
                                  </p:childTnLst>
                                </p:cTn>
                              </p:par>
                            </p:childTnLst>
                          </p:cTn>
                        </p:par>
                        <p:par>
                          <p:cTn id="16" fill="hold">
                            <p:stCondLst>
                              <p:cond delay="2000"/>
                            </p:stCondLst>
                            <p:childTnLst>
                              <p:par>
                                <p:cTn id="17" presetID="12" presetClass="entr" presetSubtype="2" fill="hold" nodeType="afterEffect">
                                  <p:stCondLst>
                                    <p:cond delay="0"/>
                                  </p:stCondLst>
                                  <p:childTnLst>
                                    <p:set>
                                      <p:cBhvr>
                                        <p:cTn id="18" dur="1" fill="hold">
                                          <p:stCondLst>
                                            <p:cond delay="0"/>
                                          </p:stCondLst>
                                        </p:cTn>
                                        <p:tgtEl>
                                          <p:spTgt spid="3"/>
                                        </p:tgtEl>
                                        <p:attrNameLst>
                                          <p:attrName>style.visibility</p:attrName>
                                        </p:attrNameLst>
                                      </p:cBhvr>
                                      <p:to>
                                        <p:strVal val="visible"/>
                                      </p:to>
                                    </p:set>
                                    <p:animEffect transition="in" filter="slide(fromRight)">
                                      <p:cBhvr>
                                        <p:cTn id="19" dur="500"/>
                                        <p:tgtEl>
                                          <p:spTgt spid="3"/>
                                        </p:tgtEl>
                                      </p:cBhvr>
                                    </p:animEffect>
                                  </p:childTnLst>
                                </p:cTn>
                              </p:par>
                            </p:childTnLst>
                          </p:cTn>
                        </p:par>
                        <p:par>
                          <p:cTn id="20" fill="hold">
                            <p:stCondLst>
                              <p:cond delay="2500"/>
                            </p:stCondLst>
                            <p:childTnLst>
                              <p:par>
                                <p:cTn id="21" presetID="52" presetClass="entr" presetSubtype="0" fill="hold" grpId="0" nodeType="afterEffect">
                                  <p:stCondLst>
                                    <p:cond delay="0"/>
                                  </p:stCondLst>
                                  <p:childTnLst>
                                    <p:set>
                                      <p:cBhvr>
                                        <p:cTn id="22" dur="1" fill="hold">
                                          <p:stCondLst>
                                            <p:cond delay="0"/>
                                          </p:stCondLst>
                                        </p:cTn>
                                        <p:tgtEl>
                                          <p:spTgt spid="9"/>
                                        </p:tgtEl>
                                        <p:attrNameLst>
                                          <p:attrName>style.visibility</p:attrName>
                                        </p:attrNameLst>
                                      </p:cBhvr>
                                      <p:to>
                                        <p:strVal val="visible"/>
                                      </p:to>
                                    </p:set>
                                    <p:animScale>
                                      <p:cBhvr>
                                        <p:cTn id="23" dur="1000" decel="50000" fill="hold">
                                          <p:stCondLst>
                                            <p:cond delay="0"/>
                                          </p:stCondLst>
                                        </p:cTn>
                                        <p:tgtEl>
                                          <p:spTgt spid="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4" dur="1000" decel="50000" fill="hold">
                                          <p:stCondLst>
                                            <p:cond delay="0"/>
                                          </p:stCondLst>
                                        </p:cTn>
                                        <p:tgtEl>
                                          <p:spTgt spid="9"/>
                                        </p:tgtEl>
                                        <p:attrNameLst>
                                          <p:attrName>ppt_x</p:attrName>
                                          <p:attrName>ppt_y</p:attrName>
                                        </p:attrNameLst>
                                      </p:cBhvr>
                                    </p:animMotion>
                                    <p:animEffect transition="in" filter="fade">
                                      <p:cBhvr>
                                        <p:cTn id="25" dur="1000"/>
                                        <p:tgtEl>
                                          <p:spTgt spid="9"/>
                                        </p:tgtEl>
                                      </p:cBhvr>
                                    </p:animEffect>
                                  </p:childTnLst>
                                </p:cTn>
                              </p:par>
                            </p:childTnLst>
                          </p:cTn>
                        </p:par>
                        <p:par>
                          <p:cTn id="26" fill="hold">
                            <p:stCondLst>
                              <p:cond delay="3500"/>
                            </p:stCondLst>
                            <p:childTnLst>
                              <p:par>
                                <p:cTn id="27" presetID="18" presetClass="entr" presetSubtype="12" fill="hold" grpId="0" nodeType="afterEffect">
                                  <p:stCondLst>
                                    <p:cond delay="0"/>
                                  </p:stCondLst>
                                  <p:childTnLst>
                                    <p:set>
                                      <p:cBhvr>
                                        <p:cTn id="28" dur="1" fill="hold">
                                          <p:stCondLst>
                                            <p:cond delay="0"/>
                                          </p:stCondLst>
                                        </p:cTn>
                                        <p:tgtEl>
                                          <p:spTgt spid="15"/>
                                        </p:tgtEl>
                                        <p:attrNameLst>
                                          <p:attrName>style.visibility</p:attrName>
                                        </p:attrNameLst>
                                      </p:cBhvr>
                                      <p:to>
                                        <p:strVal val="visible"/>
                                      </p:to>
                                    </p:set>
                                    <p:animEffect transition="in" filter="strips(downLeft)">
                                      <p:cBhvr>
                                        <p:cTn id="29" dur="500"/>
                                        <p:tgtEl>
                                          <p:spTgt spid="15"/>
                                        </p:tgtEl>
                                      </p:cBhvr>
                                    </p:animEffect>
                                  </p:childTnLst>
                                </p:cTn>
                              </p:par>
                            </p:childTnLst>
                          </p:cTn>
                        </p:par>
                        <p:par>
                          <p:cTn id="30" fill="hold">
                            <p:stCondLst>
                              <p:cond delay="4000"/>
                            </p:stCondLst>
                            <p:childTnLst>
                              <p:par>
                                <p:cTn id="31" presetID="29" presetClass="entr" presetSubtype="0" fill="hold" grpId="0" nodeType="afterEffect">
                                  <p:stCondLst>
                                    <p:cond delay="0"/>
                                  </p:stCondLst>
                                  <p:childTnLst>
                                    <p:set>
                                      <p:cBhvr>
                                        <p:cTn id="32" dur="1" fill="hold">
                                          <p:stCondLst>
                                            <p:cond delay="0"/>
                                          </p:stCondLst>
                                        </p:cTn>
                                        <p:tgtEl>
                                          <p:spTgt spid="12"/>
                                        </p:tgtEl>
                                        <p:attrNameLst>
                                          <p:attrName>style.visibility</p:attrName>
                                        </p:attrNameLst>
                                      </p:cBhvr>
                                      <p:to>
                                        <p:strVal val="visible"/>
                                      </p:to>
                                    </p:set>
                                    <p:anim calcmode="lin" valueType="num">
                                      <p:cBhvr>
                                        <p:cTn id="33" dur="1000" fill="hold"/>
                                        <p:tgtEl>
                                          <p:spTgt spid="12"/>
                                        </p:tgtEl>
                                        <p:attrNameLst>
                                          <p:attrName>ppt_x</p:attrName>
                                        </p:attrNameLst>
                                      </p:cBhvr>
                                      <p:tavLst>
                                        <p:tav tm="0">
                                          <p:val>
                                            <p:strVal val="#ppt_x-.2"/>
                                          </p:val>
                                        </p:tav>
                                        <p:tav tm="100000">
                                          <p:val>
                                            <p:strVal val="#ppt_x"/>
                                          </p:val>
                                        </p:tav>
                                      </p:tavLst>
                                    </p:anim>
                                    <p:anim calcmode="lin" valueType="num">
                                      <p:cBhvr>
                                        <p:cTn id="34" dur="1000" fill="hold"/>
                                        <p:tgtEl>
                                          <p:spTgt spid="12"/>
                                        </p:tgtEl>
                                        <p:attrNameLst>
                                          <p:attrName>ppt_y</p:attrName>
                                        </p:attrNameLst>
                                      </p:cBhvr>
                                      <p:tavLst>
                                        <p:tav tm="0">
                                          <p:val>
                                            <p:strVal val="#ppt_y"/>
                                          </p:val>
                                        </p:tav>
                                        <p:tav tm="100000">
                                          <p:val>
                                            <p:strVal val="#ppt_y"/>
                                          </p:val>
                                        </p:tav>
                                      </p:tavLst>
                                    </p:anim>
                                    <p:animEffect transition="in" filter="wipe(right)" prLst="gradientSize: 0.1">
                                      <p:cBhvr>
                                        <p:cTn id="35" dur="1000"/>
                                        <p:tgtEl>
                                          <p:spTgt spid="12"/>
                                        </p:tgtEl>
                                      </p:cBhvr>
                                    </p:animEffect>
                                  </p:childTnLst>
                                </p:cTn>
                              </p:par>
                            </p:childTnLst>
                          </p:cTn>
                        </p:par>
                        <p:par>
                          <p:cTn id="36" fill="hold">
                            <p:stCondLst>
                              <p:cond delay="5000"/>
                            </p:stCondLst>
                            <p:childTnLst>
                              <p:par>
                                <p:cTn id="37" presetID="12" presetClass="entr" presetSubtype="4" fill="hold" nodeType="afterEffect">
                                  <p:stCondLst>
                                    <p:cond delay="0"/>
                                  </p:stCondLst>
                                  <p:childTnLst>
                                    <p:set>
                                      <p:cBhvr>
                                        <p:cTn id="38" dur="1" fill="hold">
                                          <p:stCondLst>
                                            <p:cond delay="0"/>
                                          </p:stCondLst>
                                        </p:cTn>
                                        <p:tgtEl>
                                          <p:spTgt spid="5"/>
                                        </p:tgtEl>
                                        <p:attrNameLst>
                                          <p:attrName>style.visibility</p:attrName>
                                        </p:attrNameLst>
                                      </p:cBhvr>
                                      <p:to>
                                        <p:strVal val="visible"/>
                                      </p:to>
                                    </p:set>
                                    <p:animEffect transition="in" filter="slide(fromBottom)">
                                      <p:cBhvr>
                                        <p:cTn id="39" dur="500"/>
                                        <p:tgtEl>
                                          <p:spTgt spid="5"/>
                                        </p:tgtEl>
                                      </p:cBhvr>
                                    </p:animEffect>
                                  </p:childTnLst>
                                </p:cTn>
                              </p:par>
                              <p:par>
                                <p:cTn id="40" presetID="52" presetClass="entr" presetSubtype="0" fill="hold" grpId="0" nodeType="withEffect">
                                  <p:stCondLst>
                                    <p:cond delay="0"/>
                                  </p:stCondLst>
                                  <p:childTnLst>
                                    <p:set>
                                      <p:cBhvr>
                                        <p:cTn id="41" dur="1" fill="hold">
                                          <p:stCondLst>
                                            <p:cond delay="0"/>
                                          </p:stCondLst>
                                        </p:cTn>
                                        <p:tgtEl>
                                          <p:spTgt spid="8"/>
                                        </p:tgtEl>
                                        <p:attrNameLst>
                                          <p:attrName>style.visibility</p:attrName>
                                        </p:attrNameLst>
                                      </p:cBhvr>
                                      <p:to>
                                        <p:strVal val="visible"/>
                                      </p:to>
                                    </p:set>
                                    <p:animScale>
                                      <p:cBhvr>
                                        <p:cTn id="42" dur="1000" decel="50000" fill="hold">
                                          <p:stCondLst>
                                            <p:cond delay="0"/>
                                          </p:stCondLst>
                                        </p:cTn>
                                        <p:tgtEl>
                                          <p:spTgt spid="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3" dur="1000" decel="50000" fill="hold">
                                          <p:stCondLst>
                                            <p:cond delay="0"/>
                                          </p:stCondLst>
                                        </p:cTn>
                                        <p:tgtEl>
                                          <p:spTgt spid="8"/>
                                        </p:tgtEl>
                                        <p:attrNameLst>
                                          <p:attrName>ppt_x</p:attrName>
                                          <p:attrName>ppt_y</p:attrName>
                                        </p:attrNameLst>
                                      </p:cBhvr>
                                    </p:animMotion>
                                    <p:animEffect transition="in" filter="fade">
                                      <p:cBhvr>
                                        <p:cTn id="44" dur="1000"/>
                                        <p:tgtEl>
                                          <p:spTgt spid="8"/>
                                        </p:tgtEl>
                                      </p:cBhvr>
                                    </p:animEffect>
                                  </p:childTnLst>
                                </p:cTn>
                              </p:par>
                            </p:childTnLst>
                          </p:cTn>
                        </p:par>
                        <p:par>
                          <p:cTn id="45" fill="hold">
                            <p:stCondLst>
                              <p:cond delay="6000"/>
                            </p:stCondLst>
                            <p:childTnLst>
                              <p:par>
                                <p:cTn id="46" presetID="18" presetClass="entr" presetSubtype="12" fill="hold" grpId="0" nodeType="afterEffect">
                                  <p:stCondLst>
                                    <p:cond delay="0"/>
                                  </p:stCondLst>
                                  <p:childTnLst>
                                    <p:set>
                                      <p:cBhvr>
                                        <p:cTn id="47" dur="1" fill="hold">
                                          <p:stCondLst>
                                            <p:cond delay="0"/>
                                          </p:stCondLst>
                                        </p:cTn>
                                        <p:tgtEl>
                                          <p:spTgt spid="18"/>
                                        </p:tgtEl>
                                        <p:attrNameLst>
                                          <p:attrName>style.visibility</p:attrName>
                                        </p:attrNameLst>
                                      </p:cBhvr>
                                      <p:to>
                                        <p:strVal val="visible"/>
                                      </p:to>
                                    </p:set>
                                    <p:animEffect transition="in" filter="strips(downLeft)">
                                      <p:cBhvr>
                                        <p:cTn id="48" dur="500"/>
                                        <p:tgtEl>
                                          <p:spTgt spid="18"/>
                                        </p:tgtEl>
                                      </p:cBhvr>
                                    </p:animEffect>
                                  </p:childTnLst>
                                </p:cTn>
                              </p:par>
                            </p:childTnLst>
                          </p:cTn>
                        </p:par>
                        <p:par>
                          <p:cTn id="49" fill="hold">
                            <p:stCondLst>
                              <p:cond delay="6500"/>
                            </p:stCondLst>
                            <p:childTnLst>
                              <p:par>
                                <p:cTn id="50" presetID="29" presetClass="entr" presetSubtype="0" fill="hold" grpId="0" nodeType="afterEffect">
                                  <p:stCondLst>
                                    <p:cond delay="0"/>
                                  </p:stCondLst>
                                  <p:childTnLst>
                                    <p:set>
                                      <p:cBhvr>
                                        <p:cTn id="51" dur="1" fill="hold">
                                          <p:stCondLst>
                                            <p:cond delay="0"/>
                                          </p:stCondLst>
                                        </p:cTn>
                                        <p:tgtEl>
                                          <p:spTgt spid="13"/>
                                        </p:tgtEl>
                                        <p:attrNameLst>
                                          <p:attrName>style.visibility</p:attrName>
                                        </p:attrNameLst>
                                      </p:cBhvr>
                                      <p:to>
                                        <p:strVal val="visible"/>
                                      </p:to>
                                    </p:set>
                                    <p:anim calcmode="lin" valueType="num">
                                      <p:cBhvr>
                                        <p:cTn id="52" dur="1000" fill="hold"/>
                                        <p:tgtEl>
                                          <p:spTgt spid="13"/>
                                        </p:tgtEl>
                                        <p:attrNameLst>
                                          <p:attrName>ppt_x</p:attrName>
                                        </p:attrNameLst>
                                      </p:cBhvr>
                                      <p:tavLst>
                                        <p:tav tm="0">
                                          <p:val>
                                            <p:strVal val="#ppt_x-.2"/>
                                          </p:val>
                                        </p:tav>
                                        <p:tav tm="100000">
                                          <p:val>
                                            <p:strVal val="#ppt_x"/>
                                          </p:val>
                                        </p:tav>
                                      </p:tavLst>
                                    </p:anim>
                                    <p:anim calcmode="lin" valueType="num">
                                      <p:cBhvr>
                                        <p:cTn id="53" dur="1000" fill="hold"/>
                                        <p:tgtEl>
                                          <p:spTgt spid="13"/>
                                        </p:tgtEl>
                                        <p:attrNameLst>
                                          <p:attrName>ppt_y</p:attrName>
                                        </p:attrNameLst>
                                      </p:cBhvr>
                                      <p:tavLst>
                                        <p:tav tm="0">
                                          <p:val>
                                            <p:strVal val="#ppt_y"/>
                                          </p:val>
                                        </p:tav>
                                        <p:tav tm="100000">
                                          <p:val>
                                            <p:strVal val="#ppt_y"/>
                                          </p:val>
                                        </p:tav>
                                      </p:tavLst>
                                    </p:anim>
                                    <p:animEffect transition="in" filter="wipe(right)" prLst="gradientSize: 0.1">
                                      <p:cBhvr>
                                        <p:cTn id="54" dur="1000"/>
                                        <p:tgtEl>
                                          <p:spTgt spid="13"/>
                                        </p:tgtEl>
                                      </p:cBhvr>
                                    </p:animEffect>
                                  </p:childTnLst>
                                </p:cTn>
                              </p:par>
                            </p:childTnLst>
                          </p:cTn>
                        </p:par>
                        <p:par>
                          <p:cTn id="55" fill="hold">
                            <p:stCondLst>
                              <p:cond delay="7500"/>
                            </p:stCondLst>
                            <p:childTnLst>
                              <p:par>
                                <p:cTn id="56" presetID="12" presetClass="entr" presetSubtype="8" fill="hold" nodeType="afterEffect">
                                  <p:stCondLst>
                                    <p:cond delay="0"/>
                                  </p:stCondLst>
                                  <p:childTnLst>
                                    <p:set>
                                      <p:cBhvr>
                                        <p:cTn id="57" dur="1" fill="hold">
                                          <p:stCondLst>
                                            <p:cond delay="0"/>
                                          </p:stCondLst>
                                        </p:cTn>
                                        <p:tgtEl>
                                          <p:spTgt spid="4"/>
                                        </p:tgtEl>
                                        <p:attrNameLst>
                                          <p:attrName>style.visibility</p:attrName>
                                        </p:attrNameLst>
                                      </p:cBhvr>
                                      <p:to>
                                        <p:strVal val="visible"/>
                                      </p:to>
                                    </p:set>
                                    <p:animEffect transition="in" filter="slide(fromLeft)">
                                      <p:cBhvr>
                                        <p:cTn id="58" dur="500"/>
                                        <p:tgtEl>
                                          <p:spTgt spid="4"/>
                                        </p:tgtEl>
                                      </p:cBhvr>
                                    </p:animEffect>
                                  </p:childTnLst>
                                </p:cTn>
                              </p:par>
                              <p:par>
                                <p:cTn id="59" presetID="52" presetClass="entr" presetSubtype="0" fill="hold" grpId="0" nodeType="withEffect">
                                  <p:stCondLst>
                                    <p:cond delay="0"/>
                                  </p:stCondLst>
                                  <p:childTnLst>
                                    <p:set>
                                      <p:cBhvr>
                                        <p:cTn id="60" dur="1" fill="hold">
                                          <p:stCondLst>
                                            <p:cond delay="0"/>
                                          </p:stCondLst>
                                        </p:cTn>
                                        <p:tgtEl>
                                          <p:spTgt spid="14"/>
                                        </p:tgtEl>
                                        <p:attrNameLst>
                                          <p:attrName>style.visibility</p:attrName>
                                        </p:attrNameLst>
                                      </p:cBhvr>
                                      <p:to>
                                        <p:strVal val="visible"/>
                                      </p:to>
                                    </p:set>
                                    <p:animScale>
                                      <p:cBhvr>
                                        <p:cTn id="61" dur="1000" decel="50000" fill="hold">
                                          <p:stCondLst>
                                            <p:cond delay="0"/>
                                          </p:stCondLst>
                                        </p:cTn>
                                        <p:tgtEl>
                                          <p:spTgt spid="1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62" dur="1000" decel="50000" fill="hold">
                                          <p:stCondLst>
                                            <p:cond delay="0"/>
                                          </p:stCondLst>
                                        </p:cTn>
                                        <p:tgtEl>
                                          <p:spTgt spid="14"/>
                                        </p:tgtEl>
                                        <p:attrNameLst>
                                          <p:attrName>ppt_x</p:attrName>
                                          <p:attrName>ppt_y</p:attrName>
                                        </p:attrNameLst>
                                      </p:cBhvr>
                                    </p:animMotion>
                                    <p:animEffect transition="in" filter="fade">
                                      <p:cBhvr>
                                        <p:cTn id="63" dur="1000"/>
                                        <p:tgtEl>
                                          <p:spTgt spid="14"/>
                                        </p:tgtEl>
                                      </p:cBhvr>
                                    </p:animEffect>
                                  </p:childTnLst>
                                </p:cTn>
                              </p:par>
                            </p:childTnLst>
                          </p:cTn>
                        </p:par>
                        <p:par>
                          <p:cTn id="64" fill="hold">
                            <p:stCondLst>
                              <p:cond delay="8500"/>
                            </p:stCondLst>
                            <p:childTnLst>
                              <p:par>
                                <p:cTn id="65" presetID="18" presetClass="entr" presetSubtype="6" fill="hold" grpId="0" nodeType="afterEffect">
                                  <p:stCondLst>
                                    <p:cond delay="0"/>
                                  </p:stCondLst>
                                  <p:childTnLst>
                                    <p:set>
                                      <p:cBhvr>
                                        <p:cTn id="66" dur="1" fill="hold">
                                          <p:stCondLst>
                                            <p:cond delay="0"/>
                                          </p:stCondLst>
                                        </p:cTn>
                                        <p:tgtEl>
                                          <p:spTgt spid="17"/>
                                        </p:tgtEl>
                                        <p:attrNameLst>
                                          <p:attrName>style.visibility</p:attrName>
                                        </p:attrNameLst>
                                      </p:cBhvr>
                                      <p:to>
                                        <p:strVal val="visible"/>
                                      </p:to>
                                    </p:set>
                                    <p:animEffect transition="in" filter="strips(downRight)">
                                      <p:cBhvr>
                                        <p:cTn id="67" dur="500"/>
                                        <p:tgtEl>
                                          <p:spTgt spid="17"/>
                                        </p:tgtEl>
                                      </p:cBhvr>
                                    </p:animEffect>
                                  </p:childTnLst>
                                </p:cTn>
                              </p:par>
                            </p:childTnLst>
                          </p:cTn>
                        </p:par>
                        <p:par>
                          <p:cTn id="68" fill="hold">
                            <p:stCondLst>
                              <p:cond delay="9000"/>
                            </p:stCondLst>
                            <p:childTnLst>
                              <p:par>
                                <p:cTn id="69" presetID="29" presetClass="entr" presetSubtype="0" fill="hold" grpId="0" nodeType="afterEffect">
                                  <p:stCondLst>
                                    <p:cond delay="0"/>
                                  </p:stCondLst>
                                  <p:childTnLst>
                                    <p:set>
                                      <p:cBhvr>
                                        <p:cTn id="70" dur="1" fill="hold">
                                          <p:stCondLst>
                                            <p:cond delay="0"/>
                                          </p:stCondLst>
                                        </p:cTn>
                                        <p:tgtEl>
                                          <p:spTgt spid="10"/>
                                        </p:tgtEl>
                                        <p:attrNameLst>
                                          <p:attrName>style.visibility</p:attrName>
                                        </p:attrNameLst>
                                      </p:cBhvr>
                                      <p:to>
                                        <p:strVal val="visible"/>
                                      </p:to>
                                    </p:set>
                                    <p:anim calcmode="lin" valueType="num">
                                      <p:cBhvr>
                                        <p:cTn id="71" dur="1000" fill="hold"/>
                                        <p:tgtEl>
                                          <p:spTgt spid="10"/>
                                        </p:tgtEl>
                                        <p:attrNameLst>
                                          <p:attrName>ppt_x</p:attrName>
                                        </p:attrNameLst>
                                      </p:cBhvr>
                                      <p:tavLst>
                                        <p:tav tm="0">
                                          <p:val>
                                            <p:strVal val="#ppt_x-.2"/>
                                          </p:val>
                                        </p:tav>
                                        <p:tav tm="100000">
                                          <p:val>
                                            <p:strVal val="#ppt_x"/>
                                          </p:val>
                                        </p:tav>
                                      </p:tavLst>
                                    </p:anim>
                                    <p:anim calcmode="lin" valueType="num">
                                      <p:cBhvr>
                                        <p:cTn id="72" dur="1000" fill="hold"/>
                                        <p:tgtEl>
                                          <p:spTgt spid="10"/>
                                        </p:tgtEl>
                                        <p:attrNameLst>
                                          <p:attrName>ppt_y</p:attrName>
                                        </p:attrNameLst>
                                      </p:cBhvr>
                                      <p:tavLst>
                                        <p:tav tm="0">
                                          <p:val>
                                            <p:strVal val="#ppt_y"/>
                                          </p:val>
                                        </p:tav>
                                        <p:tav tm="100000">
                                          <p:val>
                                            <p:strVal val="#ppt_y"/>
                                          </p:val>
                                        </p:tav>
                                      </p:tavLst>
                                    </p:anim>
                                    <p:animEffect transition="in" filter="wipe(right)" prLst="gradientSize: 0.1">
                                      <p:cBhvr>
                                        <p:cTn id="73" dur="1000"/>
                                        <p:tgtEl>
                                          <p:spTgt spid="10"/>
                                        </p:tgtEl>
                                      </p:cBhvr>
                                    </p:animEffect>
                                  </p:childTnLst>
                                </p:cTn>
                              </p:par>
                            </p:childTnLst>
                          </p:cTn>
                        </p:par>
                        <p:par>
                          <p:cTn id="74" fill="hold">
                            <p:stCondLst>
                              <p:cond delay="10000"/>
                            </p:stCondLst>
                            <p:childTnLst>
                              <p:par>
                                <p:cTn id="75" presetID="12" presetClass="entr" presetSubtype="4" fill="hold" nodeType="afterEffect">
                                  <p:stCondLst>
                                    <p:cond delay="0"/>
                                  </p:stCondLst>
                                  <p:childTnLst>
                                    <p:set>
                                      <p:cBhvr>
                                        <p:cTn id="76" dur="1" fill="hold">
                                          <p:stCondLst>
                                            <p:cond delay="0"/>
                                          </p:stCondLst>
                                        </p:cTn>
                                        <p:tgtEl>
                                          <p:spTgt spid="2"/>
                                        </p:tgtEl>
                                        <p:attrNameLst>
                                          <p:attrName>style.visibility</p:attrName>
                                        </p:attrNameLst>
                                      </p:cBhvr>
                                      <p:to>
                                        <p:strVal val="visible"/>
                                      </p:to>
                                    </p:set>
                                    <p:animEffect transition="in" filter="slide(fromBottom)">
                                      <p:cBhvr>
                                        <p:cTn id="77" dur="500"/>
                                        <p:tgtEl>
                                          <p:spTgt spid="2"/>
                                        </p:tgtEl>
                                      </p:cBhvr>
                                    </p:animEffect>
                                  </p:childTnLst>
                                </p:cTn>
                              </p:par>
                              <p:par>
                                <p:cTn id="78" presetID="52" presetClass="entr" presetSubtype="0" fill="hold" grpId="0" nodeType="withEffect">
                                  <p:stCondLst>
                                    <p:cond delay="0"/>
                                  </p:stCondLst>
                                  <p:childTnLst>
                                    <p:set>
                                      <p:cBhvr>
                                        <p:cTn id="79" dur="1" fill="hold">
                                          <p:stCondLst>
                                            <p:cond delay="0"/>
                                          </p:stCondLst>
                                        </p:cTn>
                                        <p:tgtEl>
                                          <p:spTgt spid="7"/>
                                        </p:tgtEl>
                                        <p:attrNameLst>
                                          <p:attrName>style.visibility</p:attrName>
                                        </p:attrNameLst>
                                      </p:cBhvr>
                                      <p:to>
                                        <p:strVal val="visible"/>
                                      </p:to>
                                    </p:set>
                                    <p:animScale>
                                      <p:cBhvr>
                                        <p:cTn id="80" dur="1000" decel="50000" fill="hold">
                                          <p:stCondLst>
                                            <p:cond delay="0"/>
                                          </p:stCondLst>
                                        </p:cTn>
                                        <p:tgtEl>
                                          <p:spTgt spid="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1" dur="1000" decel="50000" fill="hold">
                                          <p:stCondLst>
                                            <p:cond delay="0"/>
                                          </p:stCondLst>
                                        </p:cTn>
                                        <p:tgtEl>
                                          <p:spTgt spid="7"/>
                                        </p:tgtEl>
                                        <p:attrNameLst>
                                          <p:attrName>ppt_x</p:attrName>
                                          <p:attrName>ppt_y</p:attrName>
                                        </p:attrNameLst>
                                      </p:cBhvr>
                                    </p:animMotion>
                                    <p:animEffect transition="in" filter="fade">
                                      <p:cBhvr>
                                        <p:cTn id="82" dur="1000"/>
                                        <p:tgtEl>
                                          <p:spTgt spid="7"/>
                                        </p:tgtEl>
                                      </p:cBhvr>
                                    </p:animEffect>
                                  </p:childTnLst>
                                </p:cTn>
                              </p:par>
                            </p:childTnLst>
                          </p:cTn>
                        </p:par>
                        <p:par>
                          <p:cTn id="83" fill="hold">
                            <p:stCondLst>
                              <p:cond delay="11000"/>
                            </p:stCondLst>
                            <p:childTnLst>
                              <p:par>
                                <p:cTn id="84" presetID="18" presetClass="entr" presetSubtype="6" fill="hold" grpId="0" nodeType="afterEffect">
                                  <p:stCondLst>
                                    <p:cond delay="0"/>
                                  </p:stCondLst>
                                  <p:childTnLst>
                                    <p:set>
                                      <p:cBhvr>
                                        <p:cTn id="85" dur="1" fill="hold">
                                          <p:stCondLst>
                                            <p:cond delay="0"/>
                                          </p:stCondLst>
                                        </p:cTn>
                                        <p:tgtEl>
                                          <p:spTgt spid="16"/>
                                        </p:tgtEl>
                                        <p:attrNameLst>
                                          <p:attrName>style.visibility</p:attrName>
                                        </p:attrNameLst>
                                      </p:cBhvr>
                                      <p:to>
                                        <p:strVal val="visible"/>
                                      </p:to>
                                    </p:set>
                                    <p:animEffect transition="in" filter="strips(downRight)">
                                      <p:cBhvr>
                                        <p:cTn id="86" dur="500"/>
                                        <p:tgtEl>
                                          <p:spTgt spid="16"/>
                                        </p:tgtEl>
                                      </p:cBhvr>
                                    </p:animEffect>
                                  </p:childTnLst>
                                </p:cTn>
                              </p:par>
                            </p:childTnLst>
                          </p:cTn>
                        </p:par>
                        <p:par>
                          <p:cTn id="87" fill="hold">
                            <p:stCondLst>
                              <p:cond delay="11500"/>
                            </p:stCondLst>
                            <p:childTnLst>
                              <p:par>
                                <p:cTn id="88" presetID="29" presetClass="entr" presetSubtype="0" fill="hold" grpId="0" nodeType="afterEffect">
                                  <p:stCondLst>
                                    <p:cond delay="0"/>
                                  </p:stCondLst>
                                  <p:childTnLst>
                                    <p:set>
                                      <p:cBhvr>
                                        <p:cTn id="89" dur="1" fill="hold">
                                          <p:stCondLst>
                                            <p:cond delay="0"/>
                                          </p:stCondLst>
                                        </p:cTn>
                                        <p:tgtEl>
                                          <p:spTgt spid="11"/>
                                        </p:tgtEl>
                                        <p:attrNameLst>
                                          <p:attrName>style.visibility</p:attrName>
                                        </p:attrNameLst>
                                      </p:cBhvr>
                                      <p:to>
                                        <p:strVal val="visible"/>
                                      </p:to>
                                    </p:set>
                                    <p:anim calcmode="lin" valueType="num">
                                      <p:cBhvr>
                                        <p:cTn id="90" dur="1000" fill="hold"/>
                                        <p:tgtEl>
                                          <p:spTgt spid="11"/>
                                        </p:tgtEl>
                                        <p:attrNameLst>
                                          <p:attrName>ppt_x</p:attrName>
                                        </p:attrNameLst>
                                      </p:cBhvr>
                                      <p:tavLst>
                                        <p:tav tm="0">
                                          <p:val>
                                            <p:strVal val="#ppt_x-.2"/>
                                          </p:val>
                                        </p:tav>
                                        <p:tav tm="100000">
                                          <p:val>
                                            <p:strVal val="#ppt_x"/>
                                          </p:val>
                                        </p:tav>
                                      </p:tavLst>
                                    </p:anim>
                                    <p:anim calcmode="lin" valueType="num">
                                      <p:cBhvr>
                                        <p:cTn id="91" dur="1000" fill="hold"/>
                                        <p:tgtEl>
                                          <p:spTgt spid="11"/>
                                        </p:tgtEl>
                                        <p:attrNameLst>
                                          <p:attrName>ppt_y</p:attrName>
                                        </p:attrNameLst>
                                      </p:cBhvr>
                                      <p:tavLst>
                                        <p:tav tm="0">
                                          <p:val>
                                            <p:strVal val="#ppt_y"/>
                                          </p:val>
                                        </p:tav>
                                        <p:tav tm="100000">
                                          <p:val>
                                            <p:strVal val="#ppt_y"/>
                                          </p:val>
                                        </p:tav>
                                      </p:tavLst>
                                    </p:anim>
                                    <p:animEffect transition="in" filter="wipe(right)" prLst="gradientSize: 0.1">
                                      <p:cBhvr>
                                        <p:cTn id="92" dur="1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9" grpId="0"/>
      <p:bldP spid="10" grpId="0"/>
      <p:bldP spid="11" grpId="0"/>
      <p:bldP spid="12" grpId="0"/>
      <p:bldP spid="13" grpId="0"/>
      <p:bldP spid="14" grpId="0"/>
      <p:bldP spid="15" grpId="0" animBg="1"/>
      <p:bldP spid="16" grpId="0" animBg="1"/>
      <p:bldP spid="17" grpId="0" animBg="1"/>
      <p:bldP spid="18" grpId="0" animBg="1"/>
      <p:bldP spid="19"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2" name="组合 31"/>
          <p:cNvGrpSpPr/>
          <p:nvPr/>
        </p:nvGrpSpPr>
        <p:grpSpPr>
          <a:xfrm>
            <a:off x="1360651" y="2035502"/>
            <a:ext cx="2233637" cy="3507016"/>
            <a:chOff x="778084" y="1038958"/>
            <a:chExt cx="1850186" cy="2900945"/>
          </a:xfrm>
        </p:grpSpPr>
        <p:sp>
          <p:nvSpPr>
            <p:cNvPr id="33" name="圆角矩形 32"/>
            <p:cNvSpPr/>
            <p:nvPr/>
          </p:nvSpPr>
          <p:spPr>
            <a:xfrm>
              <a:off x="887052" y="1038958"/>
              <a:ext cx="1632254" cy="1502650"/>
            </a:xfrm>
            <a:prstGeom prst="roundRect">
              <a:avLst>
                <a:gd name="adj" fmla="val 9350"/>
              </a:avLst>
            </a:prstGeom>
            <a:solidFill>
              <a:srgbClr val="C00000"/>
            </a:solidFill>
            <a:ln>
              <a:solidFill>
                <a:schemeClr val="bg1"/>
              </a:solidFill>
            </a:ln>
            <a:effectLst>
              <a:outerShdw blurRad="1270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defTabSz="1219170" fontAlgn="auto">
                <a:spcBef>
                  <a:spcPts val="0"/>
                </a:spcBef>
                <a:spcAft>
                  <a:spcPts val="0"/>
                </a:spcAft>
              </a:pPr>
              <a:endParaRPr lang="zh-HK" altLang="en-US" sz="2400" b="0">
                <a:solidFill>
                  <a:prstClr val="white"/>
                </a:solidFill>
              </a:endParaRPr>
            </a:p>
          </p:txBody>
        </p:sp>
        <p:sp>
          <p:nvSpPr>
            <p:cNvPr id="34" name="任意多边形 33"/>
            <p:cNvSpPr/>
            <p:nvPr/>
          </p:nvSpPr>
          <p:spPr>
            <a:xfrm>
              <a:off x="778084" y="1947913"/>
              <a:ext cx="1850186" cy="1991990"/>
            </a:xfrm>
            <a:custGeom>
              <a:avLst/>
              <a:gdLst>
                <a:gd name="connsiteX0" fmla="*/ 1 w 2466914"/>
                <a:gd name="connsiteY0" fmla="*/ 0 h 3944375"/>
                <a:gd name="connsiteX1" fmla="*/ 2466914 w 2466914"/>
                <a:gd name="connsiteY1" fmla="*/ 0 h 3944375"/>
                <a:gd name="connsiteX2" fmla="*/ 2466914 w 2466914"/>
                <a:gd name="connsiteY2" fmla="*/ 3515745 h 3944375"/>
                <a:gd name="connsiteX3" fmla="*/ 2466913 w 2466914"/>
                <a:gd name="connsiteY3" fmla="*/ 3515745 h 3944375"/>
                <a:gd name="connsiteX4" fmla="*/ 2466913 w 2466914"/>
                <a:gd name="connsiteY4" fmla="*/ 3757044 h 3944375"/>
                <a:gd name="connsiteX5" fmla="*/ 2279582 w 2466914"/>
                <a:gd name="connsiteY5" fmla="*/ 3944375 h 3944375"/>
                <a:gd name="connsiteX6" fmla="*/ 187331 w 2466914"/>
                <a:gd name="connsiteY6" fmla="*/ 3944375 h 3944375"/>
                <a:gd name="connsiteX7" fmla="*/ 0 w 2466914"/>
                <a:gd name="connsiteY7" fmla="*/ 3757044 h 3944375"/>
                <a:gd name="connsiteX8" fmla="*/ 0 w 2466914"/>
                <a:gd name="connsiteY8" fmla="*/ 2128171 h 3944375"/>
                <a:gd name="connsiteX9" fmla="*/ 1 w 2466914"/>
                <a:gd name="connsiteY9" fmla="*/ 2128161 h 3944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66914" h="3944375">
                  <a:moveTo>
                    <a:pt x="1" y="0"/>
                  </a:moveTo>
                  <a:lnTo>
                    <a:pt x="2466914" y="0"/>
                  </a:lnTo>
                  <a:lnTo>
                    <a:pt x="2466914" y="3515745"/>
                  </a:lnTo>
                  <a:lnTo>
                    <a:pt x="2466913" y="3515745"/>
                  </a:lnTo>
                  <a:lnTo>
                    <a:pt x="2466913" y="3757044"/>
                  </a:lnTo>
                  <a:cubicBezTo>
                    <a:pt x="2466913" y="3860504"/>
                    <a:pt x="2383042" y="3944375"/>
                    <a:pt x="2279582" y="3944375"/>
                  </a:cubicBezTo>
                  <a:lnTo>
                    <a:pt x="187331" y="3944375"/>
                  </a:lnTo>
                  <a:cubicBezTo>
                    <a:pt x="83871" y="3944375"/>
                    <a:pt x="0" y="3860504"/>
                    <a:pt x="0" y="3757044"/>
                  </a:cubicBezTo>
                  <a:lnTo>
                    <a:pt x="0" y="2128171"/>
                  </a:lnTo>
                  <a:lnTo>
                    <a:pt x="1" y="2128161"/>
                  </a:lnTo>
                  <a:close/>
                </a:path>
              </a:pathLst>
            </a:custGeom>
            <a:solidFill>
              <a:schemeClr val="bg1">
                <a:lumMod val="95000"/>
              </a:schemeClr>
            </a:solidFill>
            <a:ln w="25400">
              <a:solidFill>
                <a:srgbClr val="C00000"/>
              </a:solidFill>
            </a:ln>
            <a:effectLst>
              <a:outerShdw blurRad="1270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defTabSz="1219170" fontAlgn="auto">
                <a:spcBef>
                  <a:spcPts val="0"/>
                </a:spcBef>
                <a:spcAft>
                  <a:spcPts val="0"/>
                </a:spcAft>
              </a:pPr>
              <a:endParaRPr lang="zh-HK" altLang="en-US" sz="2400" b="0">
                <a:solidFill>
                  <a:prstClr val="white"/>
                </a:solidFill>
              </a:endParaRPr>
            </a:p>
          </p:txBody>
        </p:sp>
        <p:sp>
          <p:nvSpPr>
            <p:cNvPr id="35" name="椭圆 34"/>
            <p:cNvSpPr/>
            <p:nvPr/>
          </p:nvSpPr>
          <p:spPr>
            <a:xfrm>
              <a:off x="1403141" y="1647875"/>
              <a:ext cx="600075" cy="600075"/>
            </a:xfrm>
            <a:prstGeom prst="ellipse">
              <a:avLst/>
            </a:prstGeom>
            <a:solidFill>
              <a:srgbClr val="C000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defTabSz="1219170" fontAlgn="auto">
                <a:spcBef>
                  <a:spcPts val="0"/>
                </a:spcBef>
                <a:spcAft>
                  <a:spcPts val="0"/>
                </a:spcAft>
              </a:pPr>
              <a:endParaRPr lang="zh-HK" altLang="en-US" sz="2400" b="0">
                <a:solidFill>
                  <a:prstClr val="white"/>
                </a:solidFill>
                <a:latin typeface="Impact" pitchFamily="34" charset="0"/>
              </a:endParaRPr>
            </a:p>
          </p:txBody>
        </p:sp>
        <p:sp>
          <p:nvSpPr>
            <p:cNvPr id="36" name="文本框 11"/>
            <p:cNvSpPr txBox="1"/>
            <p:nvPr/>
          </p:nvSpPr>
          <p:spPr>
            <a:xfrm>
              <a:off x="1304927" y="1222952"/>
              <a:ext cx="839367" cy="617375"/>
            </a:xfrm>
            <a:prstGeom prst="rect">
              <a:avLst/>
            </a:prstGeom>
            <a:noFill/>
          </p:spPr>
          <p:txBody>
            <a:bodyPr wrap="square" lIns="68580" tIns="34290" rIns="68580" bIns="34290" rtlCol="0">
              <a:spAutoFit/>
            </a:bodyPr>
            <a:lstStyle/>
            <a:p>
              <a:pPr defTabSz="1219170" fontAlgn="auto">
                <a:spcBef>
                  <a:spcPts val="0"/>
                </a:spcBef>
                <a:spcAft>
                  <a:spcPts val="0"/>
                </a:spcAft>
              </a:pPr>
              <a:r>
                <a:rPr lang="en-US" altLang="zh-HK" sz="4400" b="0" dirty="0">
                  <a:solidFill>
                    <a:prstClr val="white"/>
                  </a:solidFill>
                  <a:latin typeface="Impact" pitchFamily="34" charset="0"/>
                  <a:ea typeface="张海山锐谐体2.0-授权联系：Samtype@QQ.com" panose="02000000000000000000" pitchFamily="2" charset="-122"/>
                </a:rPr>
                <a:t>01</a:t>
              </a:r>
              <a:endParaRPr lang="zh-HK" altLang="en-US" sz="4400" b="0" dirty="0">
                <a:solidFill>
                  <a:prstClr val="white"/>
                </a:solidFill>
                <a:latin typeface="Impact" pitchFamily="34" charset="0"/>
                <a:ea typeface="张海山锐谐体2.0-授权联系：Samtype@QQ.com" panose="02000000000000000000" pitchFamily="2" charset="-122"/>
              </a:endParaRPr>
            </a:p>
          </p:txBody>
        </p:sp>
        <p:sp>
          <p:nvSpPr>
            <p:cNvPr id="37" name="文本框 64"/>
            <p:cNvSpPr txBox="1"/>
            <p:nvPr/>
          </p:nvSpPr>
          <p:spPr>
            <a:xfrm>
              <a:off x="1148007" y="2434566"/>
              <a:ext cx="1110344" cy="324599"/>
            </a:xfrm>
            <a:prstGeom prst="rect">
              <a:avLst/>
            </a:prstGeom>
            <a:noFill/>
          </p:spPr>
          <p:txBody>
            <a:bodyPr wrap="square" lIns="68580" tIns="34290" rIns="68580" bIns="34290" rtlCol="0">
              <a:spAutoFit/>
            </a:bodyPr>
            <a:lstStyle/>
            <a:p>
              <a:pPr defTabSz="1219170" fontAlgn="auto">
                <a:spcBef>
                  <a:spcPts val="0"/>
                </a:spcBef>
                <a:spcAft>
                  <a:spcPts val="0"/>
                </a:spcAft>
              </a:pPr>
              <a:r>
                <a:rPr lang="zh-CN" altLang="en-US" sz="2100" dirty="0">
                  <a:solidFill>
                    <a:prstClr val="black">
                      <a:lumMod val="75000"/>
                      <a:lumOff val="25000"/>
                    </a:prstClr>
                  </a:solidFill>
                  <a:latin typeface="微软雅黑" pitchFamily="34" charset="-122"/>
                  <a:ea typeface="微软雅黑" pitchFamily="34" charset="-122"/>
                </a:rPr>
                <a:t>添加标题</a:t>
              </a:r>
              <a:endParaRPr lang="zh-HK" altLang="en-US" sz="2100" dirty="0">
                <a:solidFill>
                  <a:prstClr val="black">
                    <a:lumMod val="75000"/>
                    <a:lumOff val="25000"/>
                  </a:prstClr>
                </a:solidFill>
                <a:latin typeface="微软雅黑" pitchFamily="34" charset="-122"/>
                <a:ea typeface="微软雅黑" pitchFamily="34" charset="-122"/>
              </a:endParaRPr>
            </a:p>
          </p:txBody>
        </p:sp>
        <p:sp>
          <p:nvSpPr>
            <p:cNvPr id="38" name="文本框 65"/>
            <p:cNvSpPr txBox="1"/>
            <p:nvPr/>
          </p:nvSpPr>
          <p:spPr>
            <a:xfrm>
              <a:off x="1139622" y="2788385"/>
              <a:ext cx="1127111" cy="1011986"/>
            </a:xfrm>
            <a:prstGeom prst="rect">
              <a:avLst/>
            </a:prstGeom>
            <a:noFill/>
          </p:spPr>
          <p:txBody>
            <a:bodyPr wrap="square" lIns="68580" tIns="34290" rIns="68580" bIns="34290" rtlCol="0">
              <a:spAutoFit/>
            </a:bodyPr>
            <a:lstStyle/>
            <a:p>
              <a:pPr defTabSz="1219170" fontAlgn="auto">
                <a:spcBef>
                  <a:spcPts val="0"/>
                </a:spcBef>
                <a:spcAft>
                  <a:spcPts val="0"/>
                </a:spcAft>
              </a:pPr>
              <a:r>
                <a:rPr lang="zh-CN" altLang="en-US" sz="1500" b="0" dirty="0" smtClean="0">
                  <a:solidFill>
                    <a:prstClr val="black">
                      <a:lumMod val="85000"/>
                      <a:lumOff val="15000"/>
                    </a:prstClr>
                  </a:solidFill>
                  <a:latin typeface="微软雅黑" pitchFamily="34" charset="-122"/>
                  <a:ea typeface="微软雅黑" pitchFamily="34" charset="-122"/>
                </a:rPr>
                <a:t>设计师</a:t>
              </a:r>
              <a:r>
                <a:rPr lang="zh-CN" altLang="en-US" sz="1500" b="0" dirty="0">
                  <a:solidFill>
                    <a:prstClr val="black">
                      <a:lumMod val="85000"/>
                      <a:lumOff val="15000"/>
                    </a:prstClr>
                  </a:solidFill>
                  <a:latin typeface="微软雅黑" pitchFamily="34" charset="-122"/>
                  <a:ea typeface="微软雅黑" pitchFamily="34" charset="-122"/>
                </a:rPr>
                <a:t>原创作品，盗卖者将被追究相应的法律责任，请勿以身试法！</a:t>
              </a:r>
              <a:endParaRPr lang="zh-HK" altLang="en-US" sz="1500" b="0" dirty="0">
                <a:solidFill>
                  <a:prstClr val="black">
                    <a:lumMod val="85000"/>
                    <a:lumOff val="15000"/>
                  </a:prstClr>
                </a:solidFill>
                <a:latin typeface="微软雅黑" pitchFamily="34" charset="-122"/>
                <a:ea typeface="微软雅黑" pitchFamily="34" charset="-122"/>
              </a:endParaRPr>
            </a:p>
          </p:txBody>
        </p:sp>
      </p:grpSp>
      <p:grpSp>
        <p:nvGrpSpPr>
          <p:cNvPr id="39" name="组合 38"/>
          <p:cNvGrpSpPr/>
          <p:nvPr/>
        </p:nvGrpSpPr>
        <p:grpSpPr>
          <a:xfrm>
            <a:off x="3765577" y="2035502"/>
            <a:ext cx="2233637" cy="3507016"/>
            <a:chOff x="2690633" y="1038958"/>
            <a:chExt cx="1850186" cy="2900945"/>
          </a:xfrm>
        </p:grpSpPr>
        <p:sp>
          <p:nvSpPr>
            <p:cNvPr id="40" name="圆角矩形 39"/>
            <p:cNvSpPr/>
            <p:nvPr/>
          </p:nvSpPr>
          <p:spPr>
            <a:xfrm>
              <a:off x="2799601" y="1038958"/>
              <a:ext cx="1632254" cy="1502651"/>
            </a:xfrm>
            <a:prstGeom prst="roundRect">
              <a:avLst>
                <a:gd name="adj" fmla="val 9350"/>
              </a:avLst>
            </a:prstGeom>
            <a:solidFill>
              <a:srgbClr val="C00000"/>
            </a:solidFill>
            <a:ln>
              <a:solidFill>
                <a:schemeClr val="bg1"/>
              </a:solidFill>
            </a:ln>
            <a:effectLst>
              <a:outerShdw blurRad="1270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defTabSz="1219170" fontAlgn="auto">
                <a:spcBef>
                  <a:spcPts val="0"/>
                </a:spcBef>
                <a:spcAft>
                  <a:spcPts val="0"/>
                </a:spcAft>
              </a:pPr>
              <a:endParaRPr lang="zh-HK" altLang="en-US" sz="2400" b="0">
                <a:solidFill>
                  <a:prstClr val="white"/>
                </a:solidFill>
              </a:endParaRPr>
            </a:p>
          </p:txBody>
        </p:sp>
        <p:sp>
          <p:nvSpPr>
            <p:cNvPr id="41" name="任意多边形 40"/>
            <p:cNvSpPr/>
            <p:nvPr/>
          </p:nvSpPr>
          <p:spPr>
            <a:xfrm>
              <a:off x="2690633" y="1947912"/>
              <a:ext cx="1850186" cy="1991991"/>
            </a:xfrm>
            <a:custGeom>
              <a:avLst/>
              <a:gdLst>
                <a:gd name="connsiteX0" fmla="*/ 1 w 2466914"/>
                <a:gd name="connsiteY0" fmla="*/ 0 h 3944375"/>
                <a:gd name="connsiteX1" fmla="*/ 2466914 w 2466914"/>
                <a:gd name="connsiteY1" fmla="*/ 0 h 3944375"/>
                <a:gd name="connsiteX2" fmla="*/ 2466914 w 2466914"/>
                <a:gd name="connsiteY2" fmla="*/ 3515745 h 3944375"/>
                <a:gd name="connsiteX3" fmla="*/ 2466913 w 2466914"/>
                <a:gd name="connsiteY3" fmla="*/ 3515745 h 3944375"/>
                <a:gd name="connsiteX4" fmla="*/ 2466913 w 2466914"/>
                <a:gd name="connsiteY4" fmla="*/ 3757044 h 3944375"/>
                <a:gd name="connsiteX5" fmla="*/ 2279582 w 2466914"/>
                <a:gd name="connsiteY5" fmla="*/ 3944375 h 3944375"/>
                <a:gd name="connsiteX6" fmla="*/ 187331 w 2466914"/>
                <a:gd name="connsiteY6" fmla="*/ 3944375 h 3944375"/>
                <a:gd name="connsiteX7" fmla="*/ 0 w 2466914"/>
                <a:gd name="connsiteY7" fmla="*/ 3757044 h 3944375"/>
                <a:gd name="connsiteX8" fmla="*/ 0 w 2466914"/>
                <a:gd name="connsiteY8" fmla="*/ 2128171 h 3944375"/>
                <a:gd name="connsiteX9" fmla="*/ 1 w 2466914"/>
                <a:gd name="connsiteY9" fmla="*/ 2128161 h 3944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66914" h="3944375">
                  <a:moveTo>
                    <a:pt x="1" y="0"/>
                  </a:moveTo>
                  <a:lnTo>
                    <a:pt x="2466914" y="0"/>
                  </a:lnTo>
                  <a:lnTo>
                    <a:pt x="2466914" y="3515745"/>
                  </a:lnTo>
                  <a:lnTo>
                    <a:pt x="2466913" y="3515745"/>
                  </a:lnTo>
                  <a:lnTo>
                    <a:pt x="2466913" y="3757044"/>
                  </a:lnTo>
                  <a:cubicBezTo>
                    <a:pt x="2466913" y="3860504"/>
                    <a:pt x="2383042" y="3944375"/>
                    <a:pt x="2279582" y="3944375"/>
                  </a:cubicBezTo>
                  <a:lnTo>
                    <a:pt x="187331" y="3944375"/>
                  </a:lnTo>
                  <a:cubicBezTo>
                    <a:pt x="83871" y="3944375"/>
                    <a:pt x="0" y="3860504"/>
                    <a:pt x="0" y="3757044"/>
                  </a:cubicBezTo>
                  <a:lnTo>
                    <a:pt x="0" y="2128171"/>
                  </a:lnTo>
                  <a:lnTo>
                    <a:pt x="1" y="2128161"/>
                  </a:lnTo>
                  <a:close/>
                </a:path>
              </a:pathLst>
            </a:custGeom>
            <a:solidFill>
              <a:schemeClr val="bg1">
                <a:lumMod val="95000"/>
              </a:schemeClr>
            </a:solidFill>
            <a:ln w="25400">
              <a:solidFill>
                <a:srgbClr val="C00000"/>
              </a:solidFill>
            </a:ln>
            <a:effectLst>
              <a:outerShdw blurRad="1016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defTabSz="1219170" fontAlgn="auto">
                <a:spcBef>
                  <a:spcPts val="0"/>
                </a:spcBef>
                <a:spcAft>
                  <a:spcPts val="0"/>
                </a:spcAft>
              </a:pPr>
              <a:endParaRPr lang="zh-HK" altLang="en-US" sz="2400" b="0">
                <a:solidFill>
                  <a:prstClr val="white"/>
                </a:solidFill>
              </a:endParaRPr>
            </a:p>
          </p:txBody>
        </p:sp>
        <p:sp>
          <p:nvSpPr>
            <p:cNvPr id="42" name="椭圆 41"/>
            <p:cNvSpPr/>
            <p:nvPr/>
          </p:nvSpPr>
          <p:spPr>
            <a:xfrm>
              <a:off x="3315689" y="1647875"/>
              <a:ext cx="600075" cy="600075"/>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defTabSz="1219170" fontAlgn="auto">
                <a:spcBef>
                  <a:spcPts val="0"/>
                </a:spcBef>
                <a:spcAft>
                  <a:spcPts val="0"/>
                </a:spcAft>
              </a:pPr>
              <a:endParaRPr lang="zh-HK" altLang="en-US" sz="2400" b="0">
                <a:solidFill>
                  <a:prstClr val="white"/>
                </a:solidFill>
                <a:latin typeface="Impact" pitchFamily="34" charset="0"/>
              </a:endParaRPr>
            </a:p>
          </p:txBody>
        </p:sp>
        <p:sp>
          <p:nvSpPr>
            <p:cNvPr id="43" name="文本框 48"/>
            <p:cNvSpPr txBox="1"/>
            <p:nvPr/>
          </p:nvSpPr>
          <p:spPr>
            <a:xfrm>
              <a:off x="3185327" y="1222952"/>
              <a:ext cx="894944" cy="617375"/>
            </a:xfrm>
            <a:prstGeom prst="rect">
              <a:avLst/>
            </a:prstGeom>
            <a:noFill/>
          </p:spPr>
          <p:txBody>
            <a:bodyPr wrap="square" lIns="68580" tIns="34290" rIns="68580" bIns="34290" rtlCol="0">
              <a:spAutoFit/>
            </a:bodyPr>
            <a:lstStyle/>
            <a:p>
              <a:pPr defTabSz="1219170" fontAlgn="auto">
                <a:spcBef>
                  <a:spcPts val="0"/>
                </a:spcBef>
                <a:spcAft>
                  <a:spcPts val="0"/>
                </a:spcAft>
              </a:pPr>
              <a:r>
                <a:rPr lang="en-US" altLang="zh-HK" sz="4400" b="0" dirty="0">
                  <a:solidFill>
                    <a:prstClr val="white"/>
                  </a:solidFill>
                  <a:latin typeface="Impact" pitchFamily="34" charset="0"/>
                  <a:ea typeface="张海山锐谐体2.0-授权联系：Samtype@QQ.com" panose="02000000000000000000" pitchFamily="2" charset="-122"/>
                </a:rPr>
                <a:t>02</a:t>
              </a:r>
              <a:endParaRPr lang="zh-HK" altLang="en-US" sz="4400" b="0" dirty="0">
                <a:solidFill>
                  <a:prstClr val="white"/>
                </a:solidFill>
                <a:latin typeface="Impact" pitchFamily="34" charset="0"/>
                <a:ea typeface="张海山锐谐体2.0-授权联系：Samtype@QQ.com" panose="02000000000000000000" pitchFamily="2" charset="-122"/>
              </a:endParaRPr>
            </a:p>
          </p:txBody>
        </p:sp>
        <p:sp>
          <p:nvSpPr>
            <p:cNvPr id="44" name="文本框 66"/>
            <p:cNvSpPr txBox="1"/>
            <p:nvPr/>
          </p:nvSpPr>
          <p:spPr>
            <a:xfrm>
              <a:off x="3060555" y="2434566"/>
              <a:ext cx="1110344" cy="324599"/>
            </a:xfrm>
            <a:prstGeom prst="rect">
              <a:avLst/>
            </a:prstGeom>
            <a:noFill/>
          </p:spPr>
          <p:txBody>
            <a:bodyPr wrap="square" lIns="68580" tIns="34290" rIns="68580" bIns="34290" rtlCol="0">
              <a:spAutoFit/>
            </a:bodyPr>
            <a:lstStyle/>
            <a:p>
              <a:pPr defTabSz="1219170" fontAlgn="auto">
                <a:spcBef>
                  <a:spcPts val="0"/>
                </a:spcBef>
                <a:spcAft>
                  <a:spcPts val="0"/>
                </a:spcAft>
              </a:pPr>
              <a:r>
                <a:rPr lang="zh-CN" altLang="en-US" sz="2100" dirty="0">
                  <a:solidFill>
                    <a:prstClr val="black">
                      <a:lumMod val="75000"/>
                      <a:lumOff val="25000"/>
                    </a:prstClr>
                  </a:solidFill>
                  <a:latin typeface="微软雅黑" pitchFamily="34" charset="-122"/>
                  <a:ea typeface="微软雅黑" pitchFamily="34" charset="-122"/>
                </a:rPr>
                <a:t>添加标题</a:t>
              </a:r>
              <a:endParaRPr lang="zh-HK" altLang="en-US" sz="2100" dirty="0">
                <a:solidFill>
                  <a:prstClr val="black">
                    <a:lumMod val="75000"/>
                    <a:lumOff val="25000"/>
                  </a:prstClr>
                </a:solidFill>
                <a:latin typeface="微软雅黑" pitchFamily="34" charset="-122"/>
                <a:ea typeface="微软雅黑" pitchFamily="34" charset="-122"/>
              </a:endParaRPr>
            </a:p>
          </p:txBody>
        </p:sp>
        <p:sp>
          <p:nvSpPr>
            <p:cNvPr id="45" name="文本框 67"/>
            <p:cNvSpPr txBox="1"/>
            <p:nvPr/>
          </p:nvSpPr>
          <p:spPr>
            <a:xfrm>
              <a:off x="2955048" y="2788385"/>
              <a:ext cx="1321356" cy="821045"/>
            </a:xfrm>
            <a:prstGeom prst="rect">
              <a:avLst/>
            </a:prstGeom>
            <a:noFill/>
          </p:spPr>
          <p:txBody>
            <a:bodyPr wrap="square" lIns="68580" tIns="34290" rIns="68580" bIns="34290" rtlCol="0">
              <a:spAutoFit/>
            </a:bodyPr>
            <a:lstStyle/>
            <a:p>
              <a:pPr defTabSz="1219170" fontAlgn="auto">
                <a:spcBef>
                  <a:spcPts val="0"/>
                </a:spcBef>
                <a:spcAft>
                  <a:spcPts val="0"/>
                </a:spcAft>
              </a:pPr>
              <a:r>
                <a:rPr lang="zh-CN" altLang="en-US" sz="1500" b="0" dirty="0" smtClean="0">
                  <a:solidFill>
                    <a:prstClr val="black">
                      <a:lumMod val="85000"/>
                      <a:lumOff val="15000"/>
                    </a:prstClr>
                  </a:solidFill>
                  <a:latin typeface="微软雅黑" pitchFamily="34" charset="-122"/>
                  <a:ea typeface="微软雅黑" pitchFamily="34" charset="-122"/>
                </a:rPr>
                <a:t>设计师</a:t>
              </a:r>
              <a:r>
                <a:rPr lang="zh-CN" altLang="en-US" sz="1500" b="0" dirty="0">
                  <a:solidFill>
                    <a:prstClr val="black">
                      <a:lumMod val="85000"/>
                      <a:lumOff val="15000"/>
                    </a:prstClr>
                  </a:solidFill>
                  <a:latin typeface="微软雅黑" pitchFamily="34" charset="-122"/>
                  <a:ea typeface="微软雅黑" pitchFamily="34" charset="-122"/>
                </a:rPr>
                <a:t>原创作品，盗卖者将被追究相应的法律责任，请勿以身试法！</a:t>
              </a:r>
              <a:endParaRPr lang="en-US" altLang="zh-CN" sz="1500" b="0" dirty="0">
                <a:solidFill>
                  <a:prstClr val="black">
                    <a:lumMod val="85000"/>
                    <a:lumOff val="15000"/>
                  </a:prstClr>
                </a:solidFill>
                <a:latin typeface="微软雅黑" pitchFamily="34" charset="-122"/>
                <a:ea typeface="微软雅黑" pitchFamily="34" charset="-122"/>
              </a:endParaRPr>
            </a:p>
          </p:txBody>
        </p:sp>
      </p:grpSp>
      <p:grpSp>
        <p:nvGrpSpPr>
          <p:cNvPr id="46" name="组合 45"/>
          <p:cNvGrpSpPr/>
          <p:nvPr/>
        </p:nvGrpSpPr>
        <p:grpSpPr>
          <a:xfrm>
            <a:off x="6160559" y="2035502"/>
            <a:ext cx="2233637" cy="3507016"/>
            <a:chOff x="4603182" y="1038958"/>
            <a:chExt cx="1850186" cy="2900945"/>
          </a:xfrm>
        </p:grpSpPr>
        <p:sp>
          <p:nvSpPr>
            <p:cNvPr id="47" name="圆角矩形 46"/>
            <p:cNvSpPr/>
            <p:nvPr/>
          </p:nvSpPr>
          <p:spPr>
            <a:xfrm>
              <a:off x="4712149" y="1038958"/>
              <a:ext cx="1632254" cy="1502651"/>
            </a:xfrm>
            <a:prstGeom prst="roundRect">
              <a:avLst>
                <a:gd name="adj" fmla="val 9350"/>
              </a:avLst>
            </a:prstGeom>
            <a:solidFill>
              <a:srgbClr val="C00000"/>
            </a:solidFill>
            <a:ln>
              <a:solidFill>
                <a:schemeClr val="bg1"/>
              </a:solidFill>
            </a:ln>
            <a:effectLst>
              <a:outerShdw blurRad="1270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defTabSz="1219170" fontAlgn="auto">
                <a:spcBef>
                  <a:spcPts val="0"/>
                </a:spcBef>
                <a:spcAft>
                  <a:spcPts val="0"/>
                </a:spcAft>
              </a:pPr>
              <a:endParaRPr lang="zh-HK" altLang="en-US" sz="2400" b="0">
                <a:solidFill>
                  <a:prstClr val="white"/>
                </a:solidFill>
              </a:endParaRPr>
            </a:p>
          </p:txBody>
        </p:sp>
        <p:sp>
          <p:nvSpPr>
            <p:cNvPr id="48" name="任意多边形 47"/>
            <p:cNvSpPr/>
            <p:nvPr/>
          </p:nvSpPr>
          <p:spPr>
            <a:xfrm>
              <a:off x="4603182" y="1947912"/>
              <a:ext cx="1850186" cy="1991991"/>
            </a:xfrm>
            <a:custGeom>
              <a:avLst/>
              <a:gdLst>
                <a:gd name="connsiteX0" fmla="*/ 1 w 2466914"/>
                <a:gd name="connsiteY0" fmla="*/ 0 h 3944375"/>
                <a:gd name="connsiteX1" fmla="*/ 2466914 w 2466914"/>
                <a:gd name="connsiteY1" fmla="*/ 0 h 3944375"/>
                <a:gd name="connsiteX2" fmla="*/ 2466914 w 2466914"/>
                <a:gd name="connsiteY2" fmla="*/ 3515745 h 3944375"/>
                <a:gd name="connsiteX3" fmla="*/ 2466913 w 2466914"/>
                <a:gd name="connsiteY3" fmla="*/ 3515745 h 3944375"/>
                <a:gd name="connsiteX4" fmla="*/ 2466913 w 2466914"/>
                <a:gd name="connsiteY4" fmla="*/ 3757044 h 3944375"/>
                <a:gd name="connsiteX5" fmla="*/ 2279582 w 2466914"/>
                <a:gd name="connsiteY5" fmla="*/ 3944375 h 3944375"/>
                <a:gd name="connsiteX6" fmla="*/ 187331 w 2466914"/>
                <a:gd name="connsiteY6" fmla="*/ 3944375 h 3944375"/>
                <a:gd name="connsiteX7" fmla="*/ 0 w 2466914"/>
                <a:gd name="connsiteY7" fmla="*/ 3757044 h 3944375"/>
                <a:gd name="connsiteX8" fmla="*/ 0 w 2466914"/>
                <a:gd name="connsiteY8" fmla="*/ 2128171 h 3944375"/>
                <a:gd name="connsiteX9" fmla="*/ 1 w 2466914"/>
                <a:gd name="connsiteY9" fmla="*/ 2128161 h 3944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66914" h="3944375">
                  <a:moveTo>
                    <a:pt x="1" y="0"/>
                  </a:moveTo>
                  <a:lnTo>
                    <a:pt x="2466914" y="0"/>
                  </a:lnTo>
                  <a:lnTo>
                    <a:pt x="2466914" y="3515745"/>
                  </a:lnTo>
                  <a:lnTo>
                    <a:pt x="2466913" y="3515745"/>
                  </a:lnTo>
                  <a:lnTo>
                    <a:pt x="2466913" y="3757044"/>
                  </a:lnTo>
                  <a:cubicBezTo>
                    <a:pt x="2466913" y="3860504"/>
                    <a:pt x="2383042" y="3944375"/>
                    <a:pt x="2279582" y="3944375"/>
                  </a:cubicBezTo>
                  <a:lnTo>
                    <a:pt x="187331" y="3944375"/>
                  </a:lnTo>
                  <a:cubicBezTo>
                    <a:pt x="83871" y="3944375"/>
                    <a:pt x="0" y="3860504"/>
                    <a:pt x="0" y="3757044"/>
                  </a:cubicBezTo>
                  <a:lnTo>
                    <a:pt x="0" y="2128171"/>
                  </a:lnTo>
                  <a:lnTo>
                    <a:pt x="1" y="2128161"/>
                  </a:lnTo>
                  <a:close/>
                </a:path>
              </a:pathLst>
            </a:custGeom>
            <a:solidFill>
              <a:schemeClr val="bg1">
                <a:lumMod val="95000"/>
              </a:schemeClr>
            </a:solidFill>
            <a:ln w="25400">
              <a:solidFill>
                <a:srgbClr val="C00000"/>
              </a:solidFill>
            </a:ln>
            <a:effectLst>
              <a:outerShdw blurRad="1016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defTabSz="1219170" fontAlgn="auto">
                <a:spcBef>
                  <a:spcPts val="0"/>
                </a:spcBef>
                <a:spcAft>
                  <a:spcPts val="0"/>
                </a:spcAft>
              </a:pPr>
              <a:endParaRPr lang="zh-HK" altLang="en-US" sz="2400" b="0">
                <a:solidFill>
                  <a:prstClr val="white"/>
                </a:solidFill>
              </a:endParaRPr>
            </a:p>
          </p:txBody>
        </p:sp>
        <p:sp>
          <p:nvSpPr>
            <p:cNvPr id="49" name="椭圆 48"/>
            <p:cNvSpPr/>
            <p:nvPr/>
          </p:nvSpPr>
          <p:spPr>
            <a:xfrm>
              <a:off x="5228238" y="1647875"/>
              <a:ext cx="600075" cy="600075"/>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defTabSz="1219170" fontAlgn="auto">
                <a:spcBef>
                  <a:spcPts val="0"/>
                </a:spcBef>
                <a:spcAft>
                  <a:spcPts val="0"/>
                </a:spcAft>
              </a:pPr>
              <a:endParaRPr lang="zh-HK" altLang="en-US" sz="2400" b="0">
                <a:solidFill>
                  <a:prstClr val="white"/>
                </a:solidFill>
                <a:latin typeface="Impact" pitchFamily="34" charset="0"/>
              </a:endParaRPr>
            </a:p>
          </p:txBody>
        </p:sp>
        <p:sp>
          <p:nvSpPr>
            <p:cNvPr id="50" name="文本框 54"/>
            <p:cNvSpPr txBox="1"/>
            <p:nvPr/>
          </p:nvSpPr>
          <p:spPr>
            <a:xfrm>
              <a:off x="5044295" y="1222952"/>
              <a:ext cx="978584" cy="617375"/>
            </a:xfrm>
            <a:prstGeom prst="rect">
              <a:avLst/>
            </a:prstGeom>
            <a:noFill/>
          </p:spPr>
          <p:txBody>
            <a:bodyPr wrap="square" lIns="68580" tIns="34290" rIns="68580" bIns="34290" rtlCol="0">
              <a:spAutoFit/>
            </a:bodyPr>
            <a:lstStyle/>
            <a:p>
              <a:pPr defTabSz="1219170" fontAlgn="auto">
                <a:spcBef>
                  <a:spcPts val="0"/>
                </a:spcBef>
                <a:spcAft>
                  <a:spcPts val="0"/>
                </a:spcAft>
              </a:pPr>
              <a:r>
                <a:rPr lang="en-US" altLang="zh-HK" sz="4400" b="0" dirty="0">
                  <a:solidFill>
                    <a:prstClr val="white"/>
                  </a:solidFill>
                  <a:latin typeface="Impact" pitchFamily="34" charset="0"/>
                  <a:ea typeface="张海山锐谐体2.0-授权联系：Samtype@QQ.com" panose="02000000000000000000" pitchFamily="2" charset="-122"/>
                </a:rPr>
                <a:t>03</a:t>
              </a:r>
              <a:endParaRPr lang="zh-HK" altLang="en-US" sz="4400" b="0" dirty="0">
                <a:solidFill>
                  <a:prstClr val="white"/>
                </a:solidFill>
                <a:latin typeface="Impact" pitchFamily="34" charset="0"/>
                <a:ea typeface="张海山锐谐体2.0-授权联系：Samtype@QQ.com" panose="02000000000000000000" pitchFamily="2" charset="-122"/>
              </a:endParaRPr>
            </a:p>
          </p:txBody>
        </p:sp>
        <p:sp>
          <p:nvSpPr>
            <p:cNvPr id="51" name="文本框 68"/>
            <p:cNvSpPr txBox="1"/>
            <p:nvPr/>
          </p:nvSpPr>
          <p:spPr>
            <a:xfrm>
              <a:off x="4973104" y="2434566"/>
              <a:ext cx="1110344" cy="324599"/>
            </a:xfrm>
            <a:prstGeom prst="rect">
              <a:avLst/>
            </a:prstGeom>
            <a:noFill/>
          </p:spPr>
          <p:txBody>
            <a:bodyPr wrap="square" lIns="68580" tIns="34290" rIns="68580" bIns="34290" rtlCol="0">
              <a:spAutoFit/>
            </a:bodyPr>
            <a:lstStyle/>
            <a:p>
              <a:pPr defTabSz="1219170" fontAlgn="auto">
                <a:spcBef>
                  <a:spcPts val="0"/>
                </a:spcBef>
                <a:spcAft>
                  <a:spcPts val="0"/>
                </a:spcAft>
              </a:pPr>
              <a:r>
                <a:rPr lang="zh-CN" altLang="en-US" sz="2100" dirty="0">
                  <a:solidFill>
                    <a:prstClr val="black">
                      <a:lumMod val="75000"/>
                      <a:lumOff val="25000"/>
                    </a:prstClr>
                  </a:solidFill>
                  <a:latin typeface="微软雅黑" pitchFamily="34" charset="-122"/>
                  <a:ea typeface="微软雅黑" pitchFamily="34" charset="-122"/>
                </a:rPr>
                <a:t>添加标题</a:t>
              </a:r>
              <a:endParaRPr lang="zh-HK" altLang="en-US" sz="2100" dirty="0">
                <a:solidFill>
                  <a:prstClr val="black">
                    <a:lumMod val="75000"/>
                    <a:lumOff val="25000"/>
                  </a:prstClr>
                </a:solidFill>
                <a:latin typeface="微软雅黑" pitchFamily="34" charset="-122"/>
                <a:ea typeface="微软雅黑" pitchFamily="34" charset="-122"/>
              </a:endParaRPr>
            </a:p>
          </p:txBody>
        </p:sp>
        <p:sp>
          <p:nvSpPr>
            <p:cNvPr id="52" name="文本框 69"/>
            <p:cNvSpPr txBox="1"/>
            <p:nvPr/>
          </p:nvSpPr>
          <p:spPr>
            <a:xfrm>
              <a:off x="4833160" y="2788385"/>
              <a:ext cx="1390229" cy="821045"/>
            </a:xfrm>
            <a:prstGeom prst="rect">
              <a:avLst/>
            </a:prstGeom>
            <a:noFill/>
          </p:spPr>
          <p:txBody>
            <a:bodyPr wrap="square" lIns="68580" tIns="34290" rIns="68580" bIns="34290" rtlCol="0">
              <a:spAutoFit/>
            </a:bodyPr>
            <a:lstStyle/>
            <a:p>
              <a:pPr defTabSz="1219170" fontAlgn="auto">
                <a:spcBef>
                  <a:spcPts val="0"/>
                </a:spcBef>
                <a:spcAft>
                  <a:spcPts val="0"/>
                </a:spcAft>
              </a:pPr>
              <a:r>
                <a:rPr lang="zh-CN" altLang="en-US" sz="1500" b="0" dirty="0" smtClean="0">
                  <a:solidFill>
                    <a:prstClr val="black">
                      <a:lumMod val="85000"/>
                      <a:lumOff val="15000"/>
                    </a:prstClr>
                  </a:solidFill>
                  <a:latin typeface="微软雅黑" pitchFamily="34" charset="-122"/>
                  <a:ea typeface="微软雅黑" pitchFamily="34" charset="-122"/>
                </a:rPr>
                <a:t>设计师原创作品，盗卖者将被追究相应的法律责任，请勿以身试法！</a:t>
              </a:r>
              <a:endParaRPr lang="en-US" altLang="zh-CN" sz="1500" b="0" dirty="0">
                <a:solidFill>
                  <a:prstClr val="black">
                    <a:lumMod val="85000"/>
                    <a:lumOff val="15000"/>
                  </a:prstClr>
                </a:solidFill>
                <a:latin typeface="微软雅黑" pitchFamily="34" charset="-122"/>
                <a:ea typeface="微软雅黑" pitchFamily="34" charset="-122"/>
              </a:endParaRPr>
            </a:p>
          </p:txBody>
        </p:sp>
      </p:grpSp>
      <p:grpSp>
        <p:nvGrpSpPr>
          <p:cNvPr id="53" name="组合 52"/>
          <p:cNvGrpSpPr/>
          <p:nvPr/>
        </p:nvGrpSpPr>
        <p:grpSpPr>
          <a:xfrm>
            <a:off x="8565483" y="2035502"/>
            <a:ext cx="2233637" cy="3507016"/>
            <a:chOff x="6515731" y="1038958"/>
            <a:chExt cx="1850186" cy="2900945"/>
          </a:xfrm>
        </p:grpSpPr>
        <p:sp>
          <p:nvSpPr>
            <p:cNvPr id="54" name="圆角矩形 53"/>
            <p:cNvSpPr/>
            <p:nvPr/>
          </p:nvSpPr>
          <p:spPr>
            <a:xfrm>
              <a:off x="6624698" y="1038958"/>
              <a:ext cx="1632254" cy="1502651"/>
            </a:xfrm>
            <a:prstGeom prst="roundRect">
              <a:avLst>
                <a:gd name="adj" fmla="val 9350"/>
              </a:avLst>
            </a:prstGeom>
            <a:solidFill>
              <a:srgbClr val="C00000"/>
            </a:solidFill>
            <a:ln>
              <a:solidFill>
                <a:schemeClr val="bg1"/>
              </a:solidFill>
            </a:ln>
            <a:effectLst>
              <a:outerShdw blurRad="1270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defTabSz="1219170" fontAlgn="auto">
                <a:spcBef>
                  <a:spcPts val="0"/>
                </a:spcBef>
                <a:spcAft>
                  <a:spcPts val="0"/>
                </a:spcAft>
              </a:pPr>
              <a:endParaRPr lang="zh-HK" altLang="en-US" sz="2400" b="0">
                <a:solidFill>
                  <a:prstClr val="white"/>
                </a:solidFill>
              </a:endParaRPr>
            </a:p>
          </p:txBody>
        </p:sp>
        <p:sp>
          <p:nvSpPr>
            <p:cNvPr id="55" name="任意多边形 54"/>
            <p:cNvSpPr/>
            <p:nvPr/>
          </p:nvSpPr>
          <p:spPr>
            <a:xfrm>
              <a:off x="6515731" y="1947912"/>
              <a:ext cx="1850186" cy="1991991"/>
            </a:xfrm>
            <a:custGeom>
              <a:avLst/>
              <a:gdLst>
                <a:gd name="connsiteX0" fmla="*/ 1 w 2466914"/>
                <a:gd name="connsiteY0" fmla="*/ 0 h 3944375"/>
                <a:gd name="connsiteX1" fmla="*/ 2466914 w 2466914"/>
                <a:gd name="connsiteY1" fmla="*/ 0 h 3944375"/>
                <a:gd name="connsiteX2" fmla="*/ 2466914 w 2466914"/>
                <a:gd name="connsiteY2" fmla="*/ 3515745 h 3944375"/>
                <a:gd name="connsiteX3" fmla="*/ 2466913 w 2466914"/>
                <a:gd name="connsiteY3" fmla="*/ 3515745 h 3944375"/>
                <a:gd name="connsiteX4" fmla="*/ 2466913 w 2466914"/>
                <a:gd name="connsiteY4" fmla="*/ 3757044 h 3944375"/>
                <a:gd name="connsiteX5" fmla="*/ 2279582 w 2466914"/>
                <a:gd name="connsiteY5" fmla="*/ 3944375 h 3944375"/>
                <a:gd name="connsiteX6" fmla="*/ 187331 w 2466914"/>
                <a:gd name="connsiteY6" fmla="*/ 3944375 h 3944375"/>
                <a:gd name="connsiteX7" fmla="*/ 0 w 2466914"/>
                <a:gd name="connsiteY7" fmla="*/ 3757044 h 3944375"/>
                <a:gd name="connsiteX8" fmla="*/ 0 w 2466914"/>
                <a:gd name="connsiteY8" fmla="*/ 2128171 h 3944375"/>
                <a:gd name="connsiteX9" fmla="*/ 1 w 2466914"/>
                <a:gd name="connsiteY9" fmla="*/ 2128161 h 3944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66914" h="3944375">
                  <a:moveTo>
                    <a:pt x="1" y="0"/>
                  </a:moveTo>
                  <a:lnTo>
                    <a:pt x="2466914" y="0"/>
                  </a:lnTo>
                  <a:lnTo>
                    <a:pt x="2466914" y="3515745"/>
                  </a:lnTo>
                  <a:lnTo>
                    <a:pt x="2466913" y="3515745"/>
                  </a:lnTo>
                  <a:lnTo>
                    <a:pt x="2466913" y="3757044"/>
                  </a:lnTo>
                  <a:cubicBezTo>
                    <a:pt x="2466913" y="3860504"/>
                    <a:pt x="2383042" y="3944375"/>
                    <a:pt x="2279582" y="3944375"/>
                  </a:cubicBezTo>
                  <a:lnTo>
                    <a:pt x="187331" y="3944375"/>
                  </a:lnTo>
                  <a:cubicBezTo>
                    <a:pt x="83871" y="3944375"/>
                    <a:pt x="0" y="3860504"/>
                    <a:pt x="0" y="3757044"/>
                  </a:cubicBezTo>
                  <a:lnTo>
                    <a:pt x="0" y="2128171"/>
                  </a:lnTo>
                  <a:lnTo>
                    <a:pt x="1" y="2128161"/>
                  </a:lnTo>
                  <a:close/>
                </a:path>
              </a:pathLst>
            </a:custGeom>
            <a:solidFill>
              <a:schemeClr val="bg1">
                <a:lumMod val="95000"/>
              </a:schemeClr>
            </a:solidFill>
            <a:ln w="25400">
              <a:solidFill>
                <a:srgbClr val="C00000"/>
              </a:solidFill>
            </a:ln>
            <a:effectLst>
              <a:outerShdw blurRad="1016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defTabSz="1219170" fontAlgn="auto">
                <a:spcBef>
                  <a:spcPts val="0"/>
                </a:spcBef>
                <a:spcAft>
                  <a:spcPts val="0"/>
                </a:spcAft>
              </a:pPr>
              <a:endParaRPr lang="zh-HK" altLang="en-US" sz="2400" b="0">
                <a:solidFill>
                  <a:prstClr val="white"/>
                </a:solidFill>
              </a:endParaRPr>
            </a:p>
          </p:txBody>
        </p:sp>
        <p:sp>
          <p:nvSpPr>
            <p:cNvPr id="56" name="椭圆 55"/>
            <p:cNvSpPr/>
            <p:nvPr/>
          </p:nvSpPr>
          <p:spPr>
            <a:xfrm>
              <a:off x="7140787" y="1647875"/>
              <a:ext cx="600075" cy="600075"/>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defTabSz="1219170" fontAlgn="auto">
                <a:spcBef>
                  <a:spcPts val="0"/>
                </a:spcBef>
                <a:spcAft>
                  <a:spcPts val="0"/>
                </a:spcAft>
              </a:pPr>
              <a:endParaRPr lang="zh-HK" altLang="en-US" sz="2400" b="0">
                <a:solidFill>
                  <a:prstClr val="white"/>
                </a:solidFill>
                <a:latin typeface="Impact" pitchFamily="34" charset="0"/>
              </a:endParaRPr>
            </a:p>
          </p:txBody>
        </p:sp>
        <p:sp>
          <p:nvSpPr>
            <p:cNvPr id="57" name="文本框 60"/>
            <p:cNvSpPr txBox="1"/>
            <p:nvPr/>
          </p:nvSpPr>
          <p:spPr>
            <a:xfrm>
              <a:off x="6988993" y="1222952"/>
              <a:ext cx="876275" cy="617375"/>
            </a:xfrm>
            <a:prstGeom prst="rect">
              <a:avLst/>
            </a:prstGeom>
            <a:noFill/>
          </p:spPr>
          <p:txBody>
            <a:bodyPr wrap="square" lIns="68580" tIns="34290" rIns="68580" bIns="34290" rtlCol="0">
              <a:spAutoFit/>
            </a:bodyPr>
            <a:lstStyle/>
            <a:p>
              <a:pPr defTabSz="1219170" fontAlgn="auto">
                <a:spcBef>
                  <a:spcPts val="0"/>
                </a:spcBef>
                <a:spcAft>
                  <a:spcPts val="0"/>
                </a:spcAft>
              </a:pPr>
              <a:r>
                <a:rPr lang="en-US" altLang="zh-HK" sz="4400" b="0" dirty="0">
                  <a:solidFill>
                    <a:prstClr val="white"/>
                  </a:solidFill>
                  <a:latin typeface="Impact" pitchFamily="34" charset="0"/>
                  <a:ea typeface="张海山锐谐体2.0-授权联系：Samtype@QQ.com" panose="02000000000000000000" pitchFamily="2" charset="-122"/>
                </a:rPr>
                <a:t>04</a:t>
              </a:r>
              <a:endParaRPr lang="zh-HK" altLang="en-US" sz="4400" b="0" dirty="0">
                <a:solidFill>
                  <a:prstClr val="white"/>
                </a:solidFill>
                <a:latin typeface="Impact" pitchFamily="34" charset="0"/>
                <a:ea typeface="张海山锐谐体2.0-授权联系：Samtype@QQ.com" panose="02000000000000000000" pitchFamily="2" charset="-122"/>
              </a:endParaRPr>
            </a:p>
          </p:txBody>
        </p:sp>
        <p:sp>
          <p:nvSpPr>
            <p:cNvPr id="58" name="文本框 70"/>
            <p:cNvSpPr txBox="1"/>
            <p:nvPr/>
          </p:nvSpPr>
          <p:spPr>
            <a:xfrm>
              <a:off x="6885653" y="2434566"/>
              <a:ext cx="1110344" cy="324599"/>
            </a:xfrm>
            <a:prstGeom prst="rect">
              <a:avLst/>
            </a:prstGeom>
            <a:noFill/>
          </p:spPr>
          <p:txBody>
            <a:bodyPr wrap="square" lIns="68580" tIns="34290" rIns="68580" bIns="34290" rtlCol="0">
              <a:spAutoFit/>
            </a:bodyPr>
            <a:lstStyle/>
            <a:p>
              <a:pPr defTabSz="1219170" fontAlgn="auto">
                <a:spcBef>
                  <a:spcPts val="0"/>
                </a:spcBef>
                <a:spcAft>
                  <a:spcPts val="0"/>
                </a:spcAft>
              </a:pPr>
              <a:r>
                <a:rPr lang="zh-CN" altLang="en-US" sz="2100" dirty="0">
                  <a:solidFill>
                    <a:prstClr val="black">
                      <a:lumMod val="75000"/>
                      <a:lumOff val="25000"/>
                    </a:prstClr>
                  </a:solidFill>
                  <a:latin typeface="微软雅黑" pitchFamily="34" charset="-122"/>
                  <a:ea typeface="微软雅黑" pitchFamily="34" charset="-122"/>
                </a:rPr>
                <a:t>添加标题</a:t>
              </a:r>
              <a:endParaRPr lang="zh-HK" altLang="en-US" sz="2100" dirty="0">
                <a:solidFill>
                  <a:prstClr val="black">
                    <a:lumMod val="75000"/>
                    <a:lumOff val="25000"/>
                  </a:prstClr>
                </a:solidFill>
                <a:latin typeface="微软雅黑" pitchFamily="34" charset="-122"/>
                <a:ea typeface="微软雅黑" pitchFamily="34" charset="-122"/>
              </a:endParaRPr>
            </a:p>
          </p:txBody>
        </p:sp>
        <p:sp>
          <p:nvSpPr>
            <p:cNvPr id="59" name="文本框 71"/>
            <p:cNvSpPr txBox="1"/>
            <p:nvPr/>
          </p:nvSpPr>
          <p:spPr>
            <a:xfrm>
              <a:off x="6770752" y="2788385"/>
              <a:ext cx="1340145" cy="821045"/>
            </a:xfrm>
            <a:prstGeom prst="rect">
              <a:avLst/>
            </a:prstGeom>
            <a:noFill/>
          </p:spPr>
          <p:txBody>
            <a:bodyPr wrap="square" lIns="68580" tIns="34290" rIns="68580" bIns="34290" rtlCol="0">
              <a:spAutoFit/>
            </a:bodyPr>
            <a:lstStyle/>
            <a:p>
              <a:pPr defTabSz="1219170" fontAlgn="auto">
                <a:spcBef>
                  <a:spcPts val="0"/>
                </a:spcBef>
                <a:spcAft>
                  <a:spcPts val="0"/>
                </a:spcAft>
              </a:pPr>
              <a:r>
                <a:rPr lang="zh-CN" altLang="en-US" sz="1500" b="0" dirty="0" smtClean="0">
                  <a:solidFill>
                    <a:prstClr val="black">
                      <a:lumMod val="85000"/>
                      <a:lumOff val="15000"/>
                    </a:prstClr>
                  </a:solidFill>
                  <a:latin typeface="微软雅黑" pitchFamily="34" charset="-122"/>
                  <a:ea typeface="微软雅黑" pitchFamily="34" charset="-122"/>
                </a:rPr>
                <a:t>设计师</a:t>
              </a:r>
              <a:r>
                <a:rPr lang="zh-CN" altLang="en-US" sz="1500" b="0" dirty="0">
                  <a:solidFill>
                    <a:prstClr val="black">
                      <a:lumMod val="85000"/>
                      <a:lumOff val="15000"/>
                    </a:prstClr>
                  </a:solidFill>
                  <a:latin typeface="微软雅黑" pitchFamily="34" charset="-122"/>
                  <a:ea typeface="微软雅黑" pitchFamily="34" charset="-122"/>
                </a:rPr>
                <a:t>原创作品，盗卖者将被追究相应的法律责任，请勿以身试法！</a:t>
              </a:r>
              <a:endParaRPr lang="zh-HK" altLang="en-US" sz="1500" b="0" dirty="0">
                <a:solidFill>
                  <a:prstClr val="black">
                    <a:lumMod val="85000"/>
                    <a:lumOff val="15000"/>
                  </a:prstClr>
                </a:solidFill>
                <a:latin typeface="微软雅黑" pitchFamily="34" charset="-122"/>
                <a:ea typeface="微软雅黑" pitchFamily="34" charset="-122"/>
              </a:endParaRPr>
            </a:p>
          </p:txBody>
        </p:sp>
      </p:grpSp>
      <p:sp>
        <p:nvSpPr>
          <p:cNvPr id="60" name="TextBox 59"/>
          <p:cNvSpPr txBox="1"/>
          <p:nvPr/>
        </p:nvSpPr>
        <p:spPr>
          <a:xfrm>
            <a:off x="1097620" y="274232"/>
            <a:ext cx="3016204" cy="538605"/>
          </a:xfrm>
          <a:prstGeom prst="rect">
            <a:avLst/>
          </a:prstGeom>
          <a:noFill/>
        </p:spPr>
        <p:txBody>
          <a:bodyPr wrap="none" lIns="121917" tIns="60958" rIns="121917" bIns="60958" rtlCol="0">
            <a:spAutoFit/>
          </a:bodyPr>
          <a:lstStyle/>
          <a:p>
            <a:pPr algn="l" defTabSz="1219170" fontAlgn="auto">
              <a:spcBef>
                <a:spcPts val="0"/>
              </a:spcBef>
              <a:spcAft>
                <a:spcPts val="0"/>
              </a:spcAft>
            </a:pPr>
            <a:r>
              <a:rPr lang="zh-CN" altLang="en-US" sz="2700" dirty="0">
                <a:solidFill>
                  <a:prstClr val="black">
                    <a:lumMod val="75000"/>
                    <a:lumOff val="25000"/>
                  </a:prstClr>
                </a:solidFill>
                <a:latin typeface="微软雅黑" pitchFamily="34" charset="-122"/>
                <a:ea typeface="微软雅黑" pitchFamily="34" charset="-122"/>
              </a:rPr>
              <a:t>点击添加标题文本</a:t>
            </a:r>
          </a:p>
        </p:txBody>
      </p:sp>
    </p:spTree>
    <p:extLst>
      <p:ext uri="{BB962C8B-B14F-4D97-AF65-F5344CB8AC3E}">
        <p14:creationId xmlns:p14="http://schemas.microsoft.com/office/powerpoint/2010/main" val="3088941696"/>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32"/>
                                        </p:tgtEl>
                                        <p:attrNameLst>
                                          <p:attrName>style.visibility</p:attrName>
                                        </p:attrNameLst>
                                      </p:cBhvr>
                                      <p:to>
                                        <p:strVal val="visible"/>
                                      </p:to>
                                    </p:set>
                                    <p:anim calcmode="lin" valueType="num">
                                      <p:cBhvr additive="base">
                                        <p:cTn id="7" dur="500" fill="hold"/>
                                        <p:tgtEl>
                                          <p:spTgt spid="32"/>
                                        </p:tgtEl>
                                        <p:attrNameLst>
                                          <p:attrName>ppt_x</p:attrName>
                                        </p:attrNameLst>
                                      </p:cBhvr>
                                      <p:tavLst>
                                        <p:tav tm="0">
                                          <p:val>
                                            <p:strVal val="#ppt_x"/>
                                          </p:val>
                                        </p:tav>
                                        <p:tav tm="100000">
                                          <p:val>
                                            <p:strVal val="#ppt_x"/>
                                          </p:val>
                                        </p:tav>
                                      </p:tavLst>
                                    </p:anim>
                                    <p:anim calcmode="lin" valueType="num">
                                      <p:cBhvr additive="base">
                                        <p:cTn id="8" dur="500" fill="hold"/>
                                        <p:tgtEl>
                                          <p:spTgt spid="32"/>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39"/>
                                        </p:tgtEl>
                                        <p:attrNameLst>
                                          <p:attrName>style.visibility</p:attrName>
                                        </p:attrNameLst>
                                      </p:cBhvr>
                                      <p:to>
                                        <p:strVal val="visible"/>
                                      </p:to>
                                    </p:set>
                                    <p:anim calcmode="lin" valueType="num">
                                      <p:cBhvr additive="base">
                                        <p:cTn id="12" dur="500" fill="hold"/>
                                        <p:tgtEl>
                                          <p:spTgt spid="39"/>
                                        </p:tgtEl>
                                        <p:attrNameLst>
                                          <p:attrName>ppt_x</p:attrName>
                                        </p:attrNameLst>
                                      </p:cBhvr>
                                      <p:tavLst>
                                        <p:tav tm="0">
                                          <p:val>
                                            <p:strVal val="#ppt_x"/>
                                          </p:val>
                                        </p:tav>
                                        <p:tav tm="100000">
                                          <p:val>
                                            <p:strVal val="#ppt_x"/>
                                          </p:val>
                                        </p:tav>
                                      </p:tavLst>
                                    </p:anim>
                                    <p:anim calcmode="lin" valueType="num">
                                      <p:cBhvr additive="base">
                                        <p:cTn id="13" dur="500" fill="hold"/>
                                        <p:tgtEl>
                                          <p:spTgt spid="39"/>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46"/>
                                        </p:tgtEl>
                                        <p:attrNameLst>
                                          <p:attrName>style.visibility</p:attrName>
                                        </p:attrNameLst>
                                      </p:cBhvr>
                                      <p:to>
                                        <p:strVal val="visible"/>
                                      </p:to>
                                    </p:set>
                                    <p:anim calcmode="lin" valueType="num">
                                      <p:cBhvr additive="base">
                                        <p:cTn id="17" dur="500" fill="hold"/>
                                        <p:tgtEl>
                                          <p:spTgt spid="46"/>
                                        </p:tgtEl>
                                        <p:attrNameLst>
                                          <p:attrName>ppt_x</p:attrName>
                                        </p:attrNameLst>
                                      </p:cBhvr>
                                      <p:tavLst>
                                        <p:tav tm="0">
                                          <p:val>
                                            <p:strVal val="#ppt_x"/>
                                          </p:val>
                                        </p:tav>
                                        <p:tav tm="100000">
                                          <p:val>
                                            <p:strVal val="#ppt_x"/>
                                          </p:val>
                                        </p:tav>
                                      </p:tavLst>
                                    </p:anim>
                                    <p:anim calcmode="lin" valueType="num">
                                      <p:cBhvr additive="base">
                                        <p:cTn id="18" dur="500" fill="hold"/>
                                        <p:tgtEl>
                                          <p:spTgt spid="46"/>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fill="hold" nodeType="afterEffect">
                                  <p:stCondLst>
                                    <p:cond delay="0"/>
                                  </p:stCondLst>
                                  <p:childTnLst>
                                    <p:set>
                                      <p:cBhvr>
                                        <p:cTn id="21" dur="1" fill="hold">
                                          <p:stCondLst>
                                            <p:cond delay="0"/>
                                          </p:stCondLst>
                                        </p:cTn>
                                        <p:tgtEl>
                                          <p:spTgt spid="53"/>
                                        </p:tgtEl>
                                        <p:attrNameLst>
                                          <p:attrName>style.visibility</p:attrName>
                                        </p:attrNameLst>
                                      </p:cBhvr>
                                      <p:to>
                                        <p:strVal val="visible"/>
                                      </p:to>
                                    </p:set>
                                    <p:anim calcmode="lin" valueType="num">
                                      <p:cBhvr additive="base">
                                        <p:cTn id="22" dur="500" fill="hold"/>
                                        <p:tgtEl>
                                          <p:spTgt spid="53"/>
                                        </p:tgtEl>
                                        <p:attrNameLst>
                                          <p:attrName>ppt_x</p:attrName>
                                        </p:attrNameLst>
                                      </p:cBhvr>
                                      <p:tavLst>
                                        <p:tav tm="0">
                                          <p:val>
                                            <p:strVal val="#ppt_x"/>
                                          </p:val>
                                        </p:tav>
                                        <p:tav tm="100000">
                                          <p:val>
                                            <p:strVal val="#ppt_x"/>
                                          </p:val>
                                        </p:tav>
                                      </p:tavLst>
                                    </p:anim>
                                    <p:anim calcmode="lin" valueType="num">
                                      <p:cBhvr additive="base">
                                        <p:cTn id="23" dur="500" fill="hold"/>
                                        <p:tgtEl>
                                          <p:spTgt spid="5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reeform 6"/>
          <p:cNvSpPr>
            <a:spLocks/>
          </p:cNvSpPr>
          <p:nvPr/>
        </p:nvSpPr>
        <p:spPr bwMode="auto">
          <a:xfrm>
            <a:off x="1007305" y="1899138"/>
            <a:ext cx="3131883" cy="3739414"/>
          </a:xfrm>
          <a:custGeom>
            <a:avLst/>
            <a:gdLst>
              <a:gd name="T0" fmla="*/ 2932 w 5863"/>
              <a:gd name="T1" fmla="*/ 0 h 6999"/>
              <a:gd name="T2" fmla="*/ 5863 w 5863"/>
              <a:gd name="T3" fmla="*/ 2932 h 6999"/>
              <a:gd name="T4" fmla="*/ 5450 w 5863"/>
              <a:gd name="T5" fmla="*/ 4434 h 6999"/>
              <a:gd name="T6" fmla="*/ 2932 w 5863"/>
              <a:gd name="T7" fmla="*/ 6999 h 6999"/>
              <a:gd name="T8" fmla="*/ 414 w 5863"/>
              <a:gd name="T9" fmla="*/ 4434 h 6999"/>
              <a:gd name="T10" fmla="*/ 0 w 5863"/>
              <a:gd name="T11" fmla="*/ 2932 h 6999"/>
              <a:gd name="T12" fmla="*/ 2932 w 5863"/>
              <a:gd name="T13" fmla="*/ 0 h 6999"/>
            </a:gdLst>
            <a:ahLst/>
            <a:cxnLst>
              <a:cxn ang="0">
                <a:pos x="T0" y="T1"/>
              </a:cxn>
              <a:cxn ang="0">
                <a:pos x="T2" y="T3"/>
              </a:cxn>
              <a:cxn ang="0">
                <a:pos x="T4" y="T5"/>
              </a:cxn>
              <a:cxn ang="0">
                <a:pos x="T6" y="T7"/>
              </a:cxn>
              <a:cxn ang="0">
                <a:pos x="T8" y="T9"/>
              </a:cxn>
              <a:cxn ang="0">
                <a:pos x="T10" y="T11"/>
              </a:cxn>
              <a:cxn ang="0">
                <a:pos x="T12" y="T13"/>
              </a:cxn>
            </a:cxnLst>
            <a:rect l="0" t="0" r="r" b="b"/>
            <a:pathLst>
              <a:path w="5863" h="6999">
                <a:moveTo>
                  <a:pt x="2932" y="0"/>
                </a:moveTo>
                <a:cubicBezTo>
                  <a:pt x="4550" y="0"/>
                  <a:pt x="5863" y="1313"/>
                  <a:pt x="5863" y="2932"/>
                </a:cubicBezTo>
                <a:cubicBezTo>
                  <a:pt x="5863" y="3480"/>
                  <a:pt x="5712" y="3994"/>
                  <a:pt x="5450" y="4434"/>
                </a:cubicBezTo>
                <a:cubicBezTo>
                  <a:pt x="5201" y="4840"/>
                  <a:pt x="3807" y="6359"/>
                  <a:pt x="2932" y="6999"/>
                </a:cubicBezTo>
                <a:cubicBezTo>
                  <a:pt x="2056" y="6359"/>
                  <a:pt x="663" y="4840"/>
                  <a:pt x="414" y="4434"/>
                </a:cubicBezTo>
                <a:cubicBezTo>
                  <a:pt x="151" y="3994"/>
                  <a:pt x="0" y="3480"/>
                  <a:pt x="0" y="2932"/>
                </a:cubicBezTo>
                <a:cubicBezTo>
                  <a:pt x="0" y="1313"/>
                  <a:pt x="1313" y="0"/>
                  <a:pt x="2932" y="0"/>
                </a:cubicBezTo>
                <a:close/>
              </a:path>
            </a:pathLst>
          </a:custGeom>
          <a:solidFill>
            <a:srgbClr val="C00000"/>
          </a:solidFill>
          <a:ln w="63500">
            <a:solidFill>
              <a:schemeClr val="bg1"/>
            </a:solidFill>
          </a:ln>
          <a:effectLst>
            <a:outerShdw blurRad="190500" dist="38100" dir="8100000" algn="tr" rotWithShape="0">
              <a:prstClr val="black">
                <a:alpha val="40000"/>
              </a:prstClr>
            </a:outerShdw>
          </a:effectLst>
        </p:spPr>
        <p:txBody>
          <a:bodyPr vert="horz" wrap="square" lIns="91414" tIns="45707" rIns="91414" bIns="45707" numCol="1" anchor="t" anchorCtr="0" compatLnSpc="1">
            <a:prstTxWarp prst="textNoShape">
              <a:avLst/>
            </a:prstTxWarp>
          </a:bodyPr>
          <a:lstStyle/>
          <a:p>
            <a:pPr algn="l" defTabSz="1219170" fontAlgn="auto">
              <a:spcBef>
                <a:spcPts val="0"/>
              </a:spcBef>
              <a:spcAft>
                <a:spcPts val="0"/>
              </a:spcAft>
            </a:pPr>
            <a:endParaRPr lang="zh-CN" altLang="en-US" sz="2400" b="0">
              <a:solidFill>
                <a:prstClr val="black"/>
              </a:solidFill>
              <a:latin typeface="微软雅黑" panose="020B0503020204020204" pitchFamily="34" charset="-122"/>
              <a:ea typeface="微软雅黑" panose="020B0503020204020204" pitchFamily="34" charset="-122"/>
            </a:endParaRPr>
          </a:p>
        </p:txBody>
      </p:sp>
      <p:sp>
        <p:nvSpPr>
          <p:cNvPr id="4" name="Freeform 6"/>
          <p:cNvSpPr>
            <a:spLocks/>
          </p:cNvSpPr>
          <p:nvPr/>
        </p:nvSpPr>
        <p:spPr bwMode="auto">
          <a:xfrm>
            <a:off x="3774477" y="3300590"/>
            <a:ext cx="1991881" cy="2378272"/>
          </a:xfrm>
          <a:custGeom>
            <a:avLst/>
            <a:gdLst>
              <a:gd name="T0" fmla="*/ 2932 w 5863"/>
              <a:gd name="T1" fmla="*/ 0 h 6999"/>
              <a:gd name="T2" fmla="*/ 5863 w 5863"/>
              <a:gd name="T3" fmla="*/ 2932 h 6999"/>
              <a:gd name="T4" fmla="*/ 5450 w 5863"/>
              <a:gd name="T5" fmla="*/ 4434 h 6999"/>
              <a:gd name="T6" fmla="*/ 2932 w 5863"/>
              <a:gd name="T7" fmla="*/ 6999 h 6999"/>
              <a:gd name="T8" fmla="*/ 414 w 5863"/>
              <a:gd name="T9" fmla="*/ 4434 h 6999"/>
              <a:gd name="T10" fmla="*/ 0 w 5863"/>
              <a:gd name="T11" fmla="*/ 2932 h 6999"/>
              <a:gd name="T12" fmla="*/ 2932 w 5863"/>
              <a:gd name="T13" fmla="*/ 0 h 6999"/>
            </a:gdLst>
            <a:ahLst/>
            <a:cxnLst>
              <a:cxn ang="0">
                <a:pos x="T0" y="T1"/>
              </a:cxn>
              <a:cxn ang="0">
                <a:pos x="T2" y="T3"/>
              </a:cxn>
              <a:cxn ang="0">
                <a:pos x="T4" y="T5"/>
              </a:cxn>
              <a:cxn ang="0">
                <a:pos x="T6" y="T7"/>
              </a:cxn>
              <a:cxn ang="0">
                <a:pos x="T8" y="T9"/>
              </a:cxn>
              <a:cxn ang="0">
                <a:pos x="T10" y="T11"/>
              </a:cxn>
              <a:cxn ang="0">
                <a:pos x="T12" y="T13"/>
              </a:cxn>
            </a:cxnLst>
            <a:rect l="0" t="0" r="r" b="b"/>
            <a:pathLst>
              <a:path w="5863" h="6999">
                <a:moveTo>
                  <a:pt x="2932" y="0"/>
                </a:moveTo>
                <a:cubicBezTo>
                  <a:pt x="4550" y="0"/>
                  <a:pt x="5863" y="1313"/>
                  <a:pt x="5863" y="2932"/>
                </a:cubicBezTo>
                <a:cubicBezTo>
                  <a:pt x="5863" y="3480"/>
                  <a:pt x="5712" y="3994"/>
                  <a:pt x="5450" y="4434"/>
                </a:cubicBezTo>
                <a:cubicBezTo>
                  <a:pt x="5201" y="4840"/>
                  <a:pt x="3807" y="6359"/>
                  <a:pt x="2932" y="6999"/>
                </a:cubicBezTo>
                <a:cubicBezTo>
                  <a:pt x="2056" y="6359"/>
                  <a:pt x="663" y="4840"/>
                  <a:pt x="414" y="4434"/>
                </a:cubicBezTo>
                <a:cubicBezTo>
                  <a:pt x="151" y="3994"/>
                  <a:pt x="0" y="3480"/>
                  <a:pt x="0" y="2932"/>
                </a:cubicBezTo>
                <a:cubicBezTo>
                  <a:pt x="0" y="1313"/>
                  <a:pt x="1313" y="0"/>
                  <a:pt x="2932" y="0"/>
                </a:cubicBezTo>
                <a:close/>
              </a:path>
            </a:pathLst>
          </a:custGeom>
          <a:solidFill>
            <a:srgbClr val="C00000"/>
          </a:solidFill>
          <a:ln w="63500">
            <a:solidFill>
              <a:schemeClr val="bg1"/>
            </a:solidFill>
          </a:ln>
          <a:effectLst>
            <a:outerShdw blurRad="152400" dist="38100" dir="8100000" algn="tr" rotWithShape="0">
              <a:prstClr val="black">
                <a:alpha val="40000"/>
              </a:prstClr>
            </a:outerShdw>
          </a:effectLst>
        </p:spPr>
        <p:txBody>
          <a:bodyPr vert="horz" wrap="square" lIns="91414" tIns="45707" rIns="91414" bIns="45707" numCol="1" anchor="t" anchorCtr="0" compatLnSpc="1">
            <a:prstTxWarp prst="textNoShape">
              <a:avLst/>
            </a:prstTxWarp>
          </a:bodyPr>
          <a:lstStyle/>
          <a:p>
            <a:pPr algn="l" defTabSz="1219170" fontAlgn="auto">
              <a:spcBef>
                <a:spcPts val="0"/>
              </a:spcBef>
              <a:spcAft>
                <a:spcPts val="0"/>
              </a:spcAft>
            </a:pPr>
            <a:endParaRPr lang="zh-CN" altLang="en-US" sz="2400" b="0">
              <a:solidFill>
                <a:prstClr val="black"/>
              </a:solidFill>
              <a:latin typeface="微软雅黑" panose="020B0503020204020204" pitchFamily="34" charset="-122"/>
              <a:ea typeface="微软雅黑" panose="020B0503020204020204" pitchFamily="34" charset="-122"/>
            </a:endParaRPr>
          </a:p>
        </p:txBody>
      </p:sp>
      <p:sp>
        <p:nvSpPr>
          <p:cNvPr id="5" name="椭圆 4"/>
          <p:cNvSpPr/>
          <p:nvPr/>
        </p:nvSpPr>
        <p:spPr bwMode="auto">
          <a:xfrm>
            <a:off x="3246472" y="1893272"/>
            <a:ext cx="935617" cy="936321"/>
          </a:xfrm>
          <a:prstGeom prst="ellipse">
            <a:avLst/>
          </a:prstGeom>
          <a:solidFill>
            <a:srgbClr val="C00000"/>
          </a:solidFill>
          <a:ln w="50800" cap="flat" cmpd="sng" algn="ctr">
            <a:solidFill>
              <a:schemeClr val="bg1"/>
            </a:solidFill>
            <a:prstDash val="solid"/>
            <a:round/>
            <a:headEnd type="none" w="med" len="med"/>
            <a:tailEnd type="none" w="med" len="med"/>
          </a:ln>
          <a:effectLst>
            <a:outerShdw blurRad="127000" dist="38100" dir="8100000" algn="tr" rotWithShape="0">
              <a:prstClr val="black">
                <a:alpha val="40000"/>
              </a:prstClr>
            </a:outerShdw>
          </a:effectLst>
          <a:extLst/>
        </p:spPr>
        <p:txBody>
          <a:bodyPr vert="horz" wrap="square" lIns="91414" tIns="45707" rIns="91414" bIns="45707" numCol="1" rtlCol="0" anchor="t" anchorCtr="0" compatLnSpc="1">
            <a:prstTxWarp prst="textNoShape">
              <a:avLst/>
            </a:prstTxWarp>
          </a:bodyPr>
          <a:lstStyle/>
          <a:p>
            <a:pPr algn="l" defTabSz="914133" fontAlgn="auto">
              <a:spcBef>
                <a:spcPts val="0"/>
              </a:spcBef>
              <a:spcAft>
                <a:spcPts val="0"/>
              </a:spcAft>
            </a:pPr>
            <a:endParaRPr lang="zh-CN" altLang="en-US" sz="1700" b="0">
              <a:solidFill>
                <a:prstClr val="black"/>
              </a:solidFill>
              <a:latin typeface="微软雅黑" panose="020B0503020204020204" pitchFamily="34" charset="-122"/>
              <a:ea typeface="微软雅黑" panose="020B0503020204020204" pitchFamily="34" charset="-122"/>
            </a:endParaRPr>
          </a:p>
        </p:txBody>
      </p:sp>
      <p:sp>
        <p:nvSpPr>
          <p:cNvPr id="6" name="椭圆 5"/>
          <p:cNvSpPr/>
          <p:nvPr/>
        </p:nvSpPr>
        <p:spPr bwMode="auto">
          <a:xfrm>
            <a:off x="5375207" y="3517970"/>
            <a:ext cx="782305" cy="782893"/>
          </a:xfrm>
          <a:prstGeom prst="ellipse">
            <a:avLst/>
          </a:prstGeom>
          <a:solidFill>
            <a:srgbClr val="C00000"/>
          </a:solidFill>
          <a:ln w="50800" cap="flat" cmpd="sng" algn="ctr">
            <a:solidFill>
              <a:schemeClr val="bg1"/>
            </a:solidFill>
            <a:prstDash val="solid"/>
            <a:round/>
            <a:headEnd type="none" w="med" len="med"/>
            <a:tailEnd type="none" w="med" len="med"/>
          </a:ln>
          <a:effectLst>
            <a:outerShdw blurRad="127000" dist="38100" dir="8100000" algn="tr" rotWithShape="0">
              <a:prstClr val="black">
                <a:alpha val="40000"/>
              </a:prstClr>
            </a:outerShdw>
          </a:effectLst>
          <a:extLst/>
        </p:spPr>
        <p:txBody>
          <a:bodyPr vert="horz" wrap="square" lIns="91414" tIns="45707" rIns="91414" bIns="45707" numCol="1" rtlCol="0" anchor="t" anchorCtr="0" compatLnSpc="1">
            <a:prstTxWarp prst="textNoShape">
              <a:avLst/>
            </a:prstTxWarp>
          </a:bodyPr>
          <a:lstStyle/>
          <a:p>
            <a:pPr algn="l" defTabSz="914133" fontAlgn="auto">
              <a:spcBef>
                <a:spcPts val="0"/>
              </a:spcBef>
              <a:spcAft>
                <a:spcPts val="0"/>
              </a:spcAft>
            </a:pPr>
            <a:endParaRPr lang="zh-CN" altLang="en-US" sz="1700" b="0">
              <a:solidFill>
                <a:prstClr val="black"/>
              </a:solidFill>
              <a:latin typeface="微软雅黑" panose="020B0503020204020204" pitchFamily="34" charset="-122"/>
              <a:ea typeface="微软雅黑" panose="020B0503020204020204" pitchFamily="34" charset="-122"/>
            </a:endParaRPr>
          </a:p>
        </p:txBody>
      </p:sp>
      <p:sp>
        <p:nvSpPr>
          <p:cNvPr id="7" name="TextBox 6"/>
          <p:cNvSpPr txBox="1"/>
          <p:nvPr/>
        </p:nvSpPr>
        <p:spPr>
          <a:xfrm>
            <a:off x="3277142" y="2100206"/>
            <a:ext cx="899553" cy="507805"/>
          </a:xfrm>
          <a:prstGeom prst="rect">
            <a:avLst/>
          </a:prstGeom>
          <a:noFill/>
        </p:spPr>
        <p:txBody>
          <a:bodyPr wrap="none" lIns="91414" tIns="45707" rIns="91414" bIns="45707" rtlCol="0">
            <a:spAutoFit/>
          </a:bodyPr>
          <a:lstStyle/>
          <a:p>
            <a:pPr defTabSz="1219170" fontAlgn="auto">
              <a:spcBef>
                <a:spcPts val="0"/>
              </a:spcBef>
              <a:spcAft>
                <a:spcPts val="0"/>
              </a:spcAft>
            </a:pPr>
            <a:r>
              <a:rPr lang="en-US" altLang="zh-CN" sz="2700" b="0" dirty="0">
                <a:solidFill>
                  <a:srgbClr val="F8F8F8"/>
                </a:solidFill>
                <a:latin typeface="微软雅黑" panose="020B0503020204020204" pitchFamily="34" charset="-122"/>
                <a:ea typeface="微软雅黑" panose="020B0503020204020204" pitchFamily="34" charset="-122"/>
              </a:rPr>
              <a:t>75%</a:t>
            </a:r>
            <a:endParaRPr lang="zh-CN" altLang="en-US" sz="2700" b="0" dirty="0">
              <a:solidFill>
                <a:srgbClr val="F8F8F8"/>
              </a:solidFill>
              <a:latin typeface="微软雅黑" panose="020B0503020204020204" pitchFamily="34" charset="-122"/>
              <a:ea typeface="微软雅黑" panose="020B0503020204020204" pitchFamily="34" charset="-122"/>
            </a:endParaRPr>
          </a:p>
        </p:txBody>
      </p:sp>
      <p:sp>
        <p:nvSpPr>
          <p:cNvPr id="9" name="TextBox 8"/>
          <p:cNvSpPr txBox="1"/>
          <p:nvPr/>
        </p:nvSpPr>
        <p:spPr>
          <a:xfrm>
            <a:off x="5374043" y="3678543"/>
            <a:ext cx="821006" cy="461639"/>
          </a:xfrm>
          <a:prstGeom prst="rect">
            <a:avLst/>
          </a:prstGeom>
          <a:noFill/>
        </p:spPr>
        <p:txBody>
          <a:bodyPr wrap="none" lIns="91414" tIns="45707" rIns="91414" bIns="45707" rtlCol="0">
            <a:spAutoFit/>
          </a:bodyPr>
          <a:lstStyle/>
          <a:p>
            <a:pPr algn="l" defTabSz="1219170" fontAlgn="auto">
              <a:spcBef>
                <a:spcPts val="0"/>
              </a:spcBef>
              <a:spcAft>
                <a:spcPts val="0"/>
              </a:spcAft>
            </a:pPr>
            <a:r>
              <a:rPr lang="en-US" altLang="zh-CN" sz="2400" b="0" dirty="0">
                <a:solidFill>
                  <a:srgbClr val="F8F8F8"/>
                </a:solidFill>
                <a:latin typeface="微软雅黑" panose="020B0503020204020204" pitchFamily="34" charset="-122"/>
                <a:ea typeface="微软雅黑" panose="020B0503020204020204" pitchFamily="34" charset="-122"/>
              </a:rPr>
              <a:t>34%</a:t>
            </a:r>
            <a:endParaRPr lang="zh-CN" altLang="en-US" sz="2400" b="0" dirty="0">
              <a:solidFill>
                <a:srgbClr val="F8F8F8"/>
              </a:solidFill>
              <a:latin typeface="微软雅黑" panose="020B0503020204020204" pitchFamily="34" charset="-122"/>
              <a:ea typeface="微软雅黑" panose="020B0503020204020204" pitchFamily="34" charset="-122"/>
            </a:endParaRPr>
          </a:p>
        </p:txBody>
      </p:sp>
      <p:sp>
        <p:nvSpPr>
          <p:cNvPr id="10" name="TextBox 9"/>
          <p:cNvSpPr txBox="1"/>
          <p:nvPr/>
        </p:nvSpPr>
        <p:spPr>
          <a:xfrm>
            <a:off x="2159436" y="2469469"/>
            <a:ext cx="1005351" cy="584749"/>
          </a:xfrm>
          <a:prstGeom prst="rect">
            <a:avLst/>
          </a:prstGeom>
          <a:noFill/>
        </p:spPr>
        <p:txBody>
          <a:bodyPr wrap="none" lIns="91414" tIns="45707" rIns="91414" bIns="45707" rtlCol="0">
            <a:spAutoFit/>
          </a:bodyPr>
          <a:lstStyle/>
          <a:p>
            <a:pPr algn="l" defTabSz="1219170" fontAlgn="auto">
              <a:spcBef>
                <a:spcPts val="0"/>
              </a:spcBef>
              <a:spcAft>
                <a:spcPts val="0"/>
              </a:spcAft>
            </a:pPr>
            <a:r>
              <a:rPr lang="zh-CN" altLang="en-US" sz="3200" b="0" dirty="0">
                <a:solidFill>
                  <a:srgbClr val="F8F8F8"/>
                </a:solidFill>
                <a:latin typeface="微软雅黑" panose="020B0503020204020204" pitchFamily="34" charset="-122"/>
                <a:ea typeface="微软雅黑" panose="020B0503020204020204" pitchFamily="34" charset="-122"/>
              </a:rPr>
              <a:t>目标</a:t>
            </a:r>
          </a:p>
        </p:txBody>
      </p:sp>
      <p:sp>
        <p:nvSpPr>
          <p:cNvPr id="11" name="TextBox 10"/>
          <p:cNvSpPr txBox="1"/>
          <p:nvPr/>
        </p:nvSpPr>
        <p:spPr>
          <a:xfrm>
            <a:off x="1254447" y="3227395"/>
            <a:ext cx="2610251" cy="1323413"/>
          </a:xfrm>
          <a:prstGeom prst="rect">
            <a:avLst/>
          </a:prstGeom>
          <a:noFill/>
        </p:spPr>
        <p:txBody>
          <a:bodyPr wrap="square" lIns="91414" tIns="45707" rIns="91414" bIns="45707" rtlCol="0">
            <a:spAutoFit/>
          </a:bodyPr>
          <a:lstStyle/>
          <a:p>
            <a:pPr defTabSz="1219170" fontAlgn="auto">
              <a:spcBef>
                <a:spcPts val="0"/>
              </a:spcBef>
              <a:spcAft>
                <a:spcPts val="0"/>
              </a:spcAft>
            </a:pPr>
            <a:r>
              <a:rPr lang="zh-CN" altLang="en-US" sz="1600" b="0" dirty="0">
                <a:solidFill>
                  <a:srgbClr val="F8F8F8"/>
                </a:solidFill>
                <a:latin typeface="微软雅黑" panose="020B0503020204020204" pitchFamily="34" charset="-122"/>
                <a:ea typeface="微软雅黑" panose="020B0503020204020204" pitchFamily="34" charset="-122"/>
              </a:rPr>
              <a:t>请输入您的文字对目标进行说明请输入您的文字对目标进行说明请输入您的文字对目标进行说明</a:t>
            </a:r>
          </a:p>
          <a:p>
            <a:pPr defTabSz="1219170" fontAlgn="auto">
              <a:spcBef>
                <a:spcPts val="0"/>
              </a:spcBef>
              <a:spcAft>
                <a:spcPts val="0"/>
              </a:spcAft>
            </a:pPr>
            <a:endParaRPr lang="zh-CN" altLang="en-US" sz="1600" b="0" dirty="0">
              <a:solidFill>
                <a:srgbClr val="F8F8F8"/>
              </a:solidFill>
              <a:latin typeface="微软雅黑" panose="020B0503020204020204" pitchFamily="34" charset="-122"/>
              <a:ea typeface="微软雅黑" panose="020B0503020204020204" pitchFamily="34" charset="-122"/>
            </a:endParaRPr>
          </a:p>
        </p:txBody>
      </p:sp>
      <p:sp>
        <p:nvSpPr>
          <p:cNvPr id="12" name="TextBox 11"/>
          <p:cNvSpPr txBox="1"/>
          <p:nvPr/>
        </p:nvSpPr>
        <p:spPr>
          <a:xfrm>
            <a:off x="4362775" y="3720843"/>
            <a:ext cx="877111" cy="507805"/>
          </a:xfrm>
          <a:prstGeom prst="rect">
            <a:avLst/>
          </a:prstGeom>
          <a:noFill/>
        </p:spPr>
        <p:txBody>
          <a:bodyPr wrap="none" lIns="91414" tIns="45707" rIns="91414" bIns="45707" rtlCol="0">
            <a:spAutoFit/>
          </a:bodyPr>
          <a:lstStyle/>
          <a:p>
            <a:pPr algn="l" defTabSz="1219170" fontAlgn="auto">
              <a:spcBef>
                <a:spcPts val="0"/>
              </a:spcBef>
              <a:spcAft>
                <a:spcPts val="0"/>
              </a:spcAft>
            </a:pPr>
            <a:r>
              <a:rPr lang="zh-CN" altLang="en-US" sz="2700" b="0" dirty="0">
                <a:solidFill>
                  <a:srgbClr val="F8F8F8"/>
                </a:solidFill>
                <a:latin typeface="微软雅黑" panose="020B0503020204020204" pitchFamily="34" charset="-122"/>
                <a:ea typeface="微软雅黑" panose="020B0503020204020204" pitchFamily="34" charset="-122"/>
              </a:rPr>
              <a:t>实际</a:t>
            </a:r>
          </a:p>
        </p:txBody>
      </p:sp>
      <p:sp>
        <p:nvSpPr>
          <p:cNvPr id="13" name="TextBox 12"/>
          <p:cNvSpPr txBox="1"/>
          <p:nvPr/>
        </p:nvSpPr>
        <p:spPr>
          <a:xfrm>
            <a:off x="3845676" y="4230413"/>
            <a:ext cx="1865538" cy="553972"/>
          </a:xfrm>
          <a:prstGeom prst="rect">
            <a:avLst/>
          </a:prstGeom>
          <a:noFill/>
        </p:spPr>
        <p:txBody>
          <a:bodyPr wrap="square" lIns="91414" tIns="45707" rIns="91414" bIns="45707" rtlCol="0">
            <a:spAutoFit/>
          </a:bodyPr>
          <a:lstStyle/>
          <a:p>
            <a:pPr defTabSz="1219170" fontAlgn="auto">
              <a:spcBef>
                <a:spcPts val="0"/>
              </a:spcBef>
              <a:spcAft>
                <a:spcPts val="0"/>
              </a:spcAft>
            </a:pPr>
            <a:r>
              <a:rPr lang="zh-CN" altLang="en-US" sz="1500" b="0" dirty="0">
                <a:solidFill>
                  <a:srgbClr val="F8F8F8"/>
                </a:solidFill>
                <a:latin typeface="微软雅黑" panose="020B0503020204020204" pitchFamily="34" charset="-122"/>
                <a:ea typeface="微软雅黑" panose="020B0503020204020204" pitchFamily="34" charset="-122"/>
              </a:rPr>
              <a:t>请输入您的文字对</a:t>
            </a:r>
            <a:endParaRPr lang="en-US" altLang="zh-CN" sz="1500" b="0" dirty="0">
              <a:solidFill>
                <a:srgbClr val="F8F8F8"/>
              </a:solidFill>
              <a:latin typeface="微软雅黑" panose="020B0503020204020204" pitchFamily="34" charset="-122"/>
              <a:ea typeface="微软雅黑" panose="020B0503020204020204" pitchFamily="34" charset="-122"/>
            </a:endParaRPr>
          </a:p>
          <a:p>
            <a:pPr defTabSz="1219170" fontAlgn="auto">
              <a:spcBef>
                <a:spcPts val="0"/>
              </a:spcBef>
              <a:spcAft>
                <a:spcPts val="0"/>
              </a:spcAft>
            </a:pPr>
            <a:r>
              <a:rPr lang="zh-CN" altLang="en-US" sz="1500" b="0" dirty="0">
                <a:solidFill>
                  <a:srgbClr val="F8F8F8"/>
                </a:solidFill>
                <a:latin typeface="微软雅黑" panose="020B0503020204020204" pitchFamily="34" charset="-122"/>
                <a:ea typeface="微软雅黑" panose="020B0503020204020204" pitchFamily="34" charset="-122"/>
              </a:rPr>
              <a:t>实际情况进行说明</a:t>
            </a:r>
          </a:p>
        </p:txBody>
      </p:sp>
      <p:sp>
        <p:nvSpPr>
          <p:cNvPr id="14" name="TextBox 13"/>
          <p:cNvSpPr txBox="1"/>
          <p:nvPr/>
        </p:nvSpPr>
        <p:spPr>
          <a:xfrm>
            <a:off x="4614828" y="1968220"/>
            <a:ext cx="5731205" cy="1126436"/>
          </a:xfrm>
          <a:prstGeom prst="rect">
            <a:avLst/>
          </a:prstGeom>
          <a:noFill/>
        </p:spPr>
        <p:txBody>
          <a:bodyPr wrap="square" lIns="91414" tIns="45707" rIns="91414" bIns="45707" rtlCol="0">
            <a:spAutoFit/>
          </a:bodyPr>
          <a:lstStyle/>
          <a:p>
            <a:pPr algn="l" defTabSz="1219170" fontAlgn="auto">
              <a:lnSpc>
                <a:spcPct val="120000"/>
              </a:lnSpc>
              <a:spcBef>
                <a:spcPts val="0"/>
              </a:spcBef>
              <a:spcAft>
                <a:spcPts val="0"/>
              </a:spcAft>
            </a:pPr>
            <a:r>
              <a:rPr lang="zh-CN" altLang="en-US" sz="1400" b="0" dirty="0">
                <a:solidFill>
                  <a:prstClr val="black">
                    <a:lumMod val="75000"/>
                    <a:lumOff val="25000"/>
                  </a:prstClr>
                </a:solidFill>
                <a:latin typeface="微软雅黑" panose="020B0503020204020204" pitchFamily="34" charset="-122"/>
                <a:ea typeface="微软雅黑" panose="020B0503020204020204" pitchFamily="34" charset="-122"/>
              </a:rPr>
              <a:t>在此处添加详细描述文本，尽量与标题文本语言风格相符合，语言描述尽量简洁生动，尽可能概括出段落内容。在此处添加详细描述文本，尽量与标题文本语言风格相符合，语言描述尽量简洁生动，尽可能概括出段落内容。</a:t>
            </a:r>
            <a:endParaRPr lang="en-US" altLang="zh-CN" sz="1400" b="0" dirty="0">
              <a:solidFill>
                <a:prstClr val="black">
                  <a:lumMod val="75000"/>
                  <a:lumOff val="25000"/>
                </a:prstClr>
              </a:solidFill>
              <a:latin typeface="微软雅黑" panose="020B0503020204020204" pitchFamily="34" charset="-122"/>
              <a:ea typeface="微软雅黑" panose="020B0503020204020204" pitchFamily="34" charset="-122"/>
            </a:endParaRPr>
          </a:p>
        </p:txBody>
      </p:sp>
      <p:sp>
        <p:nvSpPr>
          <p:cNvPr id="15" name="TextBox 14"/>
          <p:cNvSpPr txBox="1"/>
          <p:nvPr/>
        </p:nvSpPr>
        <p:spPr>
          <a:xfrm>
            <a:off x="6383203" y="3930699"/>
            <a:ext cx="4799907" cy="1126436"/>
          </a:xfrm>
          <a:prstGeom prst="rect">
            <a:avLst/>
          </a:prstGeom>
          <a:noFill/>
        </p:spPr>
        <p:txBody>
          <a:bodyPr wrap="square" lIns="91414" tIns="45707" rIns="91414" bIns="45707" rtlCol="0">
            <a:spAutoFit/>
          </a:bodyPr>
          <a:lstStyle/>
          <a:p>
            <a:pPr algn="l" defTabSz="1219170" fontAlgn="auto">
              <a:lnSpc>
                <a:spcPct val="120000"/>
              </a:lnSpc>
              <a:spcBef>
                <a:spcPts val="0"/>
              </a:spcBef>
              <a:spcAft>
                <a:spcPts val="0"/>
              </a:spcAft>
            </a:pPr>
            <a:r>
              <a:rPr lang="zh-CN" altLang="en-US" sz="1400" b="0" dirty="0">
                <a:solidFill>
                  <a:prstClr val="black">
                    <a:lumMod val="75000"/>
                    <a:lumOff val="25000"/>
                  </a:prstClr>
                </a:solidFill>
                <a:latin typeface="微软雅黑" panose="020B0503020204020204" pitchFamily="34" charset="-122"/>
                <a:ea typeface="微软雅黑" panose="020B0503020204020204" pitchFamily="34" charset="-122"/>
              </a:rPr>
              <a:t>在此处添加详细描述文本，尽量与标题文本语言风格相符合，语言描述尽量简洁生动，尽可能概括出段落内容。在此处添加详细描述文本，尽量与标题文本语言风格相符合，语言描述尽量简洁生动，尽可能概括出段落内容。</a:t>
            </a:r>
            <a:endParaRPr lang="en-US" altLang="zh-CN" sz="1400" b="0" dirty="0">
              <a:solidFill>
                <a:prstClr val="black">
                  <a:lumMod val="75000"/>
                  <a:lumOff val="25000"/>
                </a:prstClr>
              </a:solidFill>
              <a:latin typeface="微软雅黑" panose="020B0503020204020204" pitchFamily="34" charset="-122"/>
              <a:ea typeface="微软雅黑" panose="020B0503020204020204" pitchFamily="34" charset="-122"/>
            </a:endParaRPr>
          </a:p>
        </p:txBody>
      </p:sp>
      <p:sp>
        <p:nvSpPr>
          <p:cNvPr id="18" name="TextBox 17"/>
          <p:cNvSpPr txBox="1"/>
          <p:nvPr/>
        </p:nvSpPr>
        <p:spPr>
          <a:xfrm>
            <a:off x="1097620" y="274232"/>
            <a:ext cx="3016204" cy="538605"/>
          </a:xfrm>
          <a:prstGeom prst="rect">
            <a:avLst/>
          </a:prstGeom>
          <a:noFill/>
        </p:spPr>
        <p:txBody>
          <a:bodyPr wrap="none" lIns="121917" tIns="60958" rIns="121917" bIns="60958" rtlCol="0">
            <a:spAutoFit/>
          </a:bodyPr>
          <a:lstStyle/>
          <a:p>
            <a:pPr algn="l" defTabSz="1219170" fontAlgn="auto">
              <a:spcBef>
                <a:spcPts val="0"/>
              </a:spcBef>
              <a:spcAft>
                <a:spcPts val="0"/>
              </a:spcAft>
            </a:pPr>
            <a:r>
              <a:rPr lang="zh-CN" altLang="en-US" sz="2700" dirty="0">
                <a:solidFill>
                  <a:prstClr val="black">
                    <a:lumMod val="75000"/>
                    <a:lumOff val="25000"/>
                  </a:prstClr>
                </a:solidFill>
                <a:latin typeface="微软雅黑" pitchFamily="34" charset="-122"/>
                <a:ea typeface="微软雅黑" pitchFamily="34" charset="-122"/>
              </a:rPr>
              <a:t>点击添加标题文本</a:t>
            </a:r>
          </a:p>
        </p:txBody>
      </p:sp>
    </p:spTree>
    <p:extLst>
      <p:ext uri="{BB962C8B-B14F-4D97-AF65-F5344CB8AC3E}">
        <p14:creationId xmlns:p14="http://schemas.microsoft.com/office/powerpoint/2010/main" val="357582144"/>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435">
                                          <p:stCondLst>
                                            <p:cond delay="0"/>
                                          </p:stCondLst>
                                        </p:cTn>
                                        <p:tgtEl>
                                          <p:spTgt spid="3"/>
                                        </p:tgtEl>
                                      </p:cBhvr>
                                    </p:animEffect>
                                    <p:anim calcmode="lin" valueType="num">
                                      <p:cBhvr>
                                        <p:cTn id="8" dur="1367" tmFilter="0,0; 0.14,0.36; 0.43,0.73; 0.71,0.91; 1.0,1.0">
                                          <p:stCondLst>
                                            <p:cond delay="0"/>
                                          </p:stCondLst>
                                        </p:cTn>
                                        <p:tgtEl>
                                          <p:spTgt spid="3"/>
                                        </p:tgtEl>
                                        <p:attrNameLst>
                                          <p:attrName>ppt_x</p:attrName>
                                        </p:attrNameLst>
                                      </p:cBhvr>
                                      <p:tavLst>
                                        <p:tav tm="0">
                                          <p:val>
                                            <p:strVal val="#ppt_x-0.25"/>
                                          </p:val>
                                        </p:tav>
                                        <p:tav tm="100000">
                                          <p:val>
                                            <p:strVal val="#ppt_x"/>
                                          </p:val>
                                        </p:tav>
                                      </p:tavLst>
                                    </p:anim>
                                    <p:anim calcmode="lin" valueType="num">
                                      <p:cBhvr>
                                        <p:cTn id="9" dur="498" tmFilter="0.0,0.0; 0.25,0.07; 0.50,0.2; 0.75,0.467; 1.0,1.0">
                                          <p:stCondLst>
                                            <p:cond delay="0"/>
                                          </p:stCondLst>
                                        </p:cTn>
                                        <p:tgtEl>
                                          <p:spTgt spid="3"/>
                                        </p:tgtEl>
                                        <p:attrNameLst>
                                          <p:attrName>ppt_y</p:attrName>
                                        </p:attrNameLst>
                                      </p:cBhvr>
                                      <p:tavLst>
                                        <p:tav tm="0" fmla="#ppt_y-sin(pi*$)/3">
                                          <p:val>
                                            <p:fltVal val="0.5"/>
                                          </p:val>
                                        </p:tav>
                                        <p:tav tm="100000">
                                          <p:val>
                                            <p:fltVal val="1"/>
                                          </p:val>
                                        </p:tav>
                                      </p:tavLst>
                                    </p:anim>
                                    <p:anim calcmode="lin" valueType="num">
                                      <p:cBhvr>
                                        <p:cTn id="10" dur="498" tmFilter="0, 0; 0.125,0.2665; 0.25,0.4; 0.375,0.465; 0.5,0.5;  0.625,0.535; 0.75,0.6; 0.875,0.7335; 1,1">
                                          <p:stCondLst>
                                            <p:cond delay="498"/>
                                          </p:stCondLst>
                                        </p:cTn>
                                        <p:tgtEl>
                                          <p:spTgt spid="3"/>
                                        </p:tgtEl>
                                        <p:attrNameLst>
                                          <p:attrName>ppt_y</p:attrName>
                                        </p:attrNameLst>
                                      </p:cBhvr>
                                      <p:tavLst>
                                        <p:tav tm="0" fmla="#ppt_y-sin(pi*$)/9">
                                          <p:val>
                                            <p:fltVal val="0"/>
                                          </p:val>
                                        </p:tav>
                                        <p:tav tm="100000">
                                          <p:val>
                                            <p:fltVal val="1"/>
                                          </p:val>
                                        </p:tav>
                                      </p:tavLst>
                                    </p:anim>
                                    <p:anim calcmode="lin" valueType="num">
                                      <p:cBhvr>
                                        <p:cTn id="11" dur="249" tmFilter="0, 0; 0.125,0.2665; 0.25,0.4; 0.375,0.465; 0.5,0.5;  0.625,0.535; 0.75,0.6; 0.875,0.7335; 1,1">
                                          <p:stCondLst>
                                            <p:cond delay="993"/>
                                          </p:stCondLst>
                                        </p:cTn>
                                        <p:tgtEl>
                                          <p:spTgt spid="3"/>
                                        </p:tgtEl>
                                        <p:attrNameLst>
                                          <p:attrName>ppt_y</p:attrName>
                                        </p:attrNameLst>
                                      </p:cBhvr>
                                      <p:tavLst>
                                        <p:tav tm="0" fmla="#ppt_y-sin(pi*$)/27">
                                          <p:val>
                                            <p:fltVal val="0"/>
                                          </p:val>
                                        </p:tav>
                                        <p:tav tm="100000">
                                          <p:val>
                                            <p:fltVal val="1"/>
                                          </p:val>
                                        </p:tav>
                                      </p:tavLst>
                                    </p:anim>
                                    <p:anim calcmode="lin" valueType="num">
                                      <p:cBhvr>
                                        <p:cTn id="12" dur="123" tmFilter="0, 0; 0.125,0.2665; 0.25,0.4; 0.375,0.465; 0.5,0.5;  0.625,0.535; 0.75,0.6; 0.875,0.7335; 1,1">
                                          <p:stCondLst>
                                            <p:cond delay="1242"/>
                                          </p:stCondLst>
                                        </p:cTn>
                                        <p:tgtEl>
                                          <p:spTgt spid="3"/>
                                        </p:tgtEl>
                                        <p:attrNameLst>
                                          <p:attrName>ppt_y</p:attrName>
                                        </p:attrNameLst>
                                      </p:cBhvr>
                                      <p:tavLst>
                                        <p:tav tm="0" fmla="#ppt_y-sin(pi*$)/81">
                                          <p:val>
                                            <p:fltVal val="0"/>
                                          </p:val>
                                        </p:tav>
                                        <p:tav tm="100000">
                                          <p:val>
                                            <p:fltVal val="1"/>
                                          </p:val>
                                        </p:tav>
                                      </p:tavLst>
                                    </p:anim>
                                    <p:animScale>
                                      <p:cBhvr>
                                        <p:cTn id="13" dur="20">
                                          <p:stCondLst>
                                            <p:cond delay="487"/>
                                          </p:stCondLst>
                                        </p:cTn>
                                        <p:tgtEl>
                                          <p:spTgt spid="3"/>
                                        </p:tgtEl>
                                      </p:cBhvr>
                                      <p:to x="100000" y="60000"/>
                                    </p:animScale>
                                    <p:animScale>
                                      <p:cBhvr>
                                        <p:cTn id="14" dur="124" decel="50000">
                                          <p:stCondLst>
                                            <p:cond delay="507"/>
                                          </p:stCondLst>
                                        </p:cTn>
                                        <p:tgtEl>
                                          <p:spTgt spid="3"/>
                                        </p:tgtEl>
                                      </p:cBhvr>
                                      <p:to x="100000" y="100000"/>
                                    </p:animScale>
                                    <p:animScale>
                                      <p:cBhvr>
                                        <p:cTn id="15" dur="20">
                                          <p:stCondLst>
                                            <p:cond delay="984"/>
                                          </p:stCondLst>
                                        </p:cTn>
                                        <p:tgtEl>
                                          <p:spTgt spid="3"/>
                                        </p:tgtEl>
                                      </p:cBhvr>
                                      <p:to x="100000" y="80000"/>
                                    </p:animScale>
                                    <p:animScale>
                                      <p:cBhvr>
                                        <p:cTn id="16" dur="124" decel="50000">
                                          <p:stCondLst>
                                            <p:cond delay="1004"/>
                                          </p:stCondLst>
                                        </p:cTn>
                                        <p:tgtEl>
                                          <p:spTgt spid="3"/>
                                        </p:tgtEl>
                                      </p:cBhvr>
                                      <p:to x="100000" y="100000"/>
                                    </p:animScale>
                                    <p:animScale>
                                      <p:cBhvr>
                                        <p:cTn id="17" dur="20">
                                          <p:stCondLst>
                                            <p:cond delay="1231"/>
                                          </p:stCondLst>
                                        </p:cTn>
                                        <p:tgtEl>
                                          <p:spTgt spid="3"/>
                                        </p:tgtEl>
                                      </p:cBhvr>
                                      <p:to x="100000" y="90000"/>
                                    </p:animScale>
                                    <p:animScale>
                                      <p:cBhvr>
                                        <p:cTn id="18" dur="124" decel="50000">
                                          <p:stCondLst>
                                            <p:cond delay="1251"/>
                                          </p:stCondLst>
                                        </p:cTn>
                                        <p:tgtEl>
                                          <p:spTgt spid="3"/>
                                        </p:tgtEl>
                                      </p:cBhvr>
                                      <p:to x="100000" y="100000"/>
                                    </p:animScale>
                                    <p:animScale>
                                      <p:cBhvr>
                                        <p:cTn id="19" dur="20">
                                          <p:stCondLst>
                                            <p:cond delay="1356"/>
                                          </p:stCondLst>
                                        </p:cTn>
                                        <p:tgtEl>
                                          <p:spTgt spid="3"/>
                                        </p:tgtEl>
                                      </p:cBhvr>
                                      <p:to x="100000" y="95000"/>
                                    </p:animScale>
                                    <p:animScale>
                                      <p:cBhvr>
                                        <p:cTn id="20" dur="124" decel="50000">
                                          <p:stCondLst>
                                            <p:cond delay="1376"/>
                                          </p:stCondLst>
                                        </p:cTn>
                                        <p:tgtEl>
                                          <p:spTgt spid="3"/>
                                        </p:tgtEl>
                                      </p:cBhvr>
                                      <p:to x="100000" y="100000"/>
                                    </p:animScale>
                                  </p:childTnLst>
                                </p:cTn>
                              </p:par>
                            </p:childTnLst>
                          </p:cTn>
                        </p:par>
                        <p:par>
                          <p:cTn id="21" fill="hold">
                            <p:stCondLst>
                              <p:cond delay="1500"/>
                            </p:stCondLst>
                            <p:childTnLst>
                              <p:par>
                                <p:cTn id="22" presetID="31" presetClass="entr" presetSubtype="0" fill="hold" grpId="0" nodeType="afterEffect">
                                  <p:stCondLst>
                                    <p:cond delay="0"/>
                                  </p:stCondLst>
                                  <p:childTnLst>
                                    <p:set>
                                      <p:cBhvr>
                                        <p:cTn id="23" dur="1" fill="hold">
                                          <p:stCondLst>
                                            <p:cond delay="0"/>
                                          </p:stCondLst>
                                        </p:cTn>
                                        <p:tgtEl>
                                          <p:spTgt spid="10"/>
                                        </p:tgtEl>
                                        <p:attrNameLst>
                                          <p:attrName>style.visibility</p:attrName>
                                        </p:attrNameLst>
                                      </p:cBhvr>
                                      <p:to>
                                        <p:strVal val="visible"/>
                                      </p:to>
                                    </p:set>
                                    <p:anim calcmode="lin" valueType="num">
                                      <p:cBhvr>
                                        <p:cTn id="24" dur="500" fill="hold"/>
                                        <p:tgtEl>
                                          <p:spTgt spid="10"/>
                                        </p:tgtEl>
                                        <p:attrNameLst>
                                          <p:attrName>ppt_w</p:attrName>
                                        </p:attrNameLst>
                                      </p:cBhvr>
                                      <p:tavLst>
                                        <p:tav tm="0">
                                          <p:val>
                                            <p:fltVal val="0"/>
                                          </p:val>
                                        </p:tav>
                                        <p:tav tm="100000">
                                          <p:val>
                                            <p:strVal val="#ppt_w"/>
                                          </p:val>
                                        </p:tav>
                                      </p:tavLst>
                                    </p:anim>
                                    <p:anim calcmode="lin" valueType="num">
                                      <p:cBhvr>
                                        <p:cTn id="25" dur="500" fill="hold"/>
                                        <p:tgtEl>
                                          <p:spTgt spid="10"/>
                                        </p:tgtEl>
                                        <p:attrNameLst>
                                          <p:attrName>ppt_h</p:attrName>
                                        </p:attrNameLst>
                                      </p:cBhvr>
                                      <p:tavLst>
                                        <p:tav tm="0">
                                          <p:val>
                                            <p:fltVal val="0"/>
                                          </p:val>
                                        </p:tav>
                                        <p:tav tm="100000">
                                          <p:val>
                                            <p:strVal val="#ppt_h"/>
                                          </p:val>
                                        </p:tav>
                                      </p:tavLst>
                                    </p:anim>
                                    <p:anim calcmode="lin" valueType="num">
                                      <p:cBhvr>
                                        <p:cTn id="26" dur="500" fill="hold"/>
                                        <p:tgtEl>
                                          <p:spTgt spid="10"/>
                                        </p:tgtEl>
                                        <p:attrNameLst>
                                          <p:attrName>style.rotation</p:attrName>
                                        </p:attrNameLst>
                                      </p:cBhvr>
                                      <p:tavLst>
                                        <p:tav tm="0">
                                          <p:val>
                                            <p:fltVal val="90"/>
                                          </p:val>
                                        </p:tav>
                                        <p:tav tm="100000">
                                          <p:val>
                                            <p:fltVal val="0"/>
                                          </p:val>
                                        </p:tav>
                                      </p:tavLst>
                                    </p:anim>
                                    <p:animEffect transition="in" filter="fade">
                                      <p:cBhvr>
                                        <p:cTn id="27" dur="500"/>
                                        <p:tgtEl>
                                          <p:spTgt spid="10"/>
                                        </p:tgtEl>
                                      </p:cBhvr>
                                    </p:animEffect>
                                  </p:childTnLst>
                                </p:cTn>
                              </p:par>
                              <p:par>
                                <p:cTn id="28" presetID="31" presetClass="entr" presetSubtype="0" fill="hold" grpId="0" nodeType="withEffect">
                                  <p:stCondLst>
                                    <p:cond delay="0"/>
                                  </p:stCondLst>
                                  <p:childTnLst>
                                    <p:set>
                                      <p:cBhvr>
                                        <p:cTn id="29" dur="1" fill="hold">
                                          <p:stCondLst>
                                            <p:cond delay="0"/>
                                          </p:stCondLst>
                                        </p:cTn>
                                        <p:tgtEl>
                                          <p:spTgt spid="11"/>
                                        </p:tgtEl>
                                        <p:attrNameLst>
                                          <p:attrName>style.visibility</p:attrName>
                                        </p:attrNameLst>
                                      </p:cBhvr>
                                      <p:to>
                                        <p:strVal val="visible"/>
                                      </p:to>
                                    </p:set>
                                    <p:anim calcmode="lin" valueType="num">
                                      <p:cBhvr>
                                        <p:cTn id="30" dur="500" fill="hold"/>
                                        <p:tgtEl>
                                          <p:spTgt spid="11"/>
                                        </p:tgtEl>
                                        <p:attrNameLst>
                                          <p:attrName>ppt_w</p:attrName>
                                        </p:attrNameLst>
                                      </p:cBhvr>
                                      <p:tavLst>
                                        <p:tav tm="0">
                                          <p:val>
                                            <p:fltVal val="0"/>
                                          </p:val>
                                        </p:tav>
                                        <p:tav tm="100000">
                                          <p:val>
                                            <p:strVal val="#ppt_w"/>
                                          </p:val>
                                        </p:tav>
                                      </p:tavLst>
                                    </p:anim>
                                    <p:anim calcmode="lin" valueType="num">
                                      <p:cBhvr>
                                        <p:cTn id="31" dur="500" fill="hold"/>
                                        <p:tgtEl>
                                          <p:spTgt spid="11"/>
                                        </p:tgtEl>
                                        <p:attrNameLst>
                                          <p:attrName>ppt_h</p:attrName>
                                        </p:attrNameLst>
                                      </p:cBhvr>
                                      <p:tavLst>
                                        <p:tav tm="0">
                                          <p:val>
                                            <p:fltVal val="0"/>
                                          </p:val>
                                        </p:tav>
                                        <p:tav tm="100000">
                                          <p:val>
                                            <p:strVal val="#ppt_h"/>
                                          </p:val>
                                        </p:tav>
                                      </p:tavLst>
                                    </p:anim>
                                    <p:anim calcmode="lin" valueType="num">
                                      <p:cBhvr>
                                        <p:cTn id="32" dur="500" fill="hold"/>
                                        <p:tgtEl>
                                          <p:spTgt spid="11"/>
                                        </p:tgtEl>
                                        <p:attrNameLst>
                                          <p:attrName>style.rotation</p:attrName>
                                        </p:attrNameLst>
                                      </p:cBhvr>
                                      <p:tavLst>
                                        <p:tav tm="0">
                                          <p:val>
                                            <p:fltVal val="90"/>
                                          </p:val>
                                        </p:tav>
                                        <p:tav tm="100000">
                                          <p:val>
                                            <p:fltVal val="0"/>
                                          </p:val>
                                        </p:tav>
                                      </p:tavLst>
                                    </p:anim>
                                    <p:animEffect transition="in" filter="fade">
                                      <p:cBhvr>
                                        <p:cTn id="33" dur="500"/>
                                        <p:tgtEl>
                                          <p:spTgt spid="11"/>
                                        </p:tgtEl>
                                      </p:cBhvr>
                                    </p:animEffect>
                                  </p:childTnLst>
                                </p:cTn>
                              </p:par>
                            </p:childTnLst>
                          </p:cTn>
                        </p:par>
                        <p:par>
                          <p:cTn id="34" fill="hold">
                            <p:stCondLst>
                              <p:cond delay="2000"/>
                            </p:stCondLst>
                            <p:childTnLst>
                              <p:par>
                                <p:cTn id="35" presetID="52" presetClass="entr" presetSubtype="0" fill="hold" grpId="0" nodeType="afterEffect">
                                  <p:stCondLst>
                                    <p:cond delay="0"/>
                                  </p:stCondLst>
                                  <p:childTnLst>
                                    <p:set>
                                      <p:cBhvr>
                                        <p:cTn id="36" dur="1" fill="hold">
                                          <p:stCondLst>
                                            <p:cond delay="0"/>
                                          </p:stCondLst>
                                        </p:cTn>
                                        <p:tgtEl>
                                          <p:spTgt spid="5"/>
                                        </p:tgtEl>
                                        <p:attrNameLst>
                                          <p:attrName>style.visibility</p:attrName>
                                        </p:attrNameLst>
                                      </p:cBhvr>
                                      <p:to>
                                        <p:strVal val="visible"/>
                                      </p:to>
                                    </p:set>
                                    <p:animScale>
                                      <p:cBhvr>
                                        <p:cTn id="37" dur="1000" decel="50000" fill="hold">
                                          <p:stCondLst>
                                            <p:cond delay="0"/>
                                          </p:stCondLst>
                                        </p:cTn>
                                        <p:tgtEl>
                                          <p:spTgt spid="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8" dur="1000" decel="50000" fill="hold">
                                          <p:stCondLst>
                                            <p:cond delay="0"/>
                                          </p:stCondLst>
                                        </p:cTn>
                                        <p:tgtEl>
                                          <p:spTgt spid="5"/>
                                        </p:tgtEl>
                                        <p:attrNameLst>
                                          <p:attrName>ppt_x</p:attrName>
                                          <p:attrName>ppt_y</p:attrName>
                                        </p:attrNameLst>
                                      </p:cBhvr>
                                    </p:animMotion>
                                    <p:animEffect transition="in" filter="fade">
                                      <p:cBhvr>
                                        <p:cTn id="39" dur="1000"/>
                                        <p:tgtEl>
                                          <p:spTgt spid="5"/>
                                        </p:tgtEl>
                                      </p:cBhvr>
                                    </p:animEffect>
                                  </p:childTnLst>
                                </p:cTn>
                              </p:par>
                              <p:par>
                                <p:cTn id="40" presetID="52" presetClass="entr" presetSubtype="0" fill="hold" grpId="0" nodeType="withEffect">
                                  <p:stCondLst>
                                    <p:cond delay="0"/>
                                  </p:stCondLst>
                                  <p:childTnLst>
                                    <p:set>
                                      <p:cBhvr>
                                        <p:cTn id="41" dur="1" fill="hold">
                                          <p:stCondLst>
                                            <p:cond delay="0"/>
                                          </p:stCondLst>
                                        </p:cTn>
                                        <p:tgtEl>
                                          <p:spTgt spid="7"/>
                                        </p:tgtEl>
                                        <p:attrNameLst>
                                          <p:attrName>style.visibility</p:attrName>
                                        </p:attrNameLst>
                                      </p:cBhvr>
                                      <p:to>
                                        <p:strVal val="visible"/>
                                      </p:to>
                                    </p:set>
                                    <p:animScale>
                                      <p:cBhvr>
                                        <p:cTn id="42" dur="1000" decel="50000" fill="hold">
                                          <p:stCondLst>
                                            <p:cond delay="0"/>
                                          </p:stCondLst>
                                        </p:cTn>
                                        <p:tgtEl>
                                          <p:spTgt spid="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3" dur="1000" decel="50000" fill="hold">
                                          <p:stCondLst>
                                            <p:cond delay="0"/>
                                          </p:stCondLst>
                                        </p:cTn>
                                        <p:tgtEl>
                                          <p:spTgt spid="7"/>
                                        </p:tgtEl>
                                        <p:attrNameLst>
                                          <p:attrName>ppt_x</p:attrName>
                                          <p:attrName>ppt_y</p:attrName>
                                        </p:attrNameLst>
                                      </p:cBhvr>
                                    </p:animMotion>
                                    <p:animEffect transition="in" filter="fade">
                                      <p:cBhvr>
                                        <p:cTn id="44" dur="1000"/>
                                        <p:tgtEl>
                                          <p:spTgt spid="7"/>
                                        </p:tgtEl>
                                      </p:cBhvr>
                                    </p:animEffect>
                                  </p:childTnLst>
                                </p:cTn>
                              </p:par>
                            </p:childTnLst>
                          </p:cTn>
                        </p:par>
                        <p:par>
                          <p:cTn id="45" fill="hold">
                            <p:stCondLst>
                              <p:cond delay="3000"/>
                            </p:stCondLst>
                            <p:childTnLst>
                              <p:par>
                                <p:cTn id="46" presetID="22" presetClass="entr" presetSubtype="8" fill="hold" grpId="0" nodeType="afterEffect">
                                  <p:stCondLst>
                                    <p:cond delay="0"/>
                                  </p:stCondLst>
                                  <p:childTnLst>
                                    <p:set>
                                      <p:cBhvr>
                                        <p:cTn id="47" dur="1" fill="hold">
                                          <p:stCondLst>
                                            <p:cond delay="0"/>
                                          </p:stCondLst>
                                        </p:cTn>
                                        <p:tgtEl>
                                          <p:spTgt spid="14"/>
                                        </p:tgtEl>
                                        <p:attrNameLst>
                                          <p:attrName>style.visibility</p:attrName>
                                        </p:attrNameLst>
                                      </p:cBhvr>
                                      <p:to>
                                        <p:strVal val="visible"/>
                                      </p:to>
                                    </p:set>
                                    <p:animEffect transition="in" filter="wipe(left)">
                                      <p:cBhvr>
                                        <p:cTn id="48" dur="500"/>
                                        <p:tgtEl>
                                          <p:spTgt spid="14"/>
                                        </p:tgtEl>
                                      </p:cBhvr>
                                    </p:animEffect>
                                  </p:childTnLst>
                                </p:cTn>
                              </p:par>
                            </p:childTnLst>
                          </p:cTn>
                        </p:par>
                        <p:par>
                          <p:cTn id="49" fill="hold">
                            <p:stCondLst>
                              <p:cond delay="3500"/>
                            </p:stCondLst>
                            <p:childTnLst>
                              <p:par>
                                <p:cTn id="50" presetID="26" presetClass="entr" presetSubtype="0" fill="hold" grpId="0" nodeType="afterEffect">
                                  <p:stCondLst>
                                    <p:cond delay="0"/>
                                  </p:stCondLst>
                                  <p:childTnLst>
                                    <p:set>
                                      <p:cBhvr>
                                        <p:cTn id="51" dur="1" fill="hold">
                                          <p:stCondLst>
                                            <p:cond delay="0"/>
                                          </p:stCondLst>
                                        </p:cTn>
                                        <p:tgtEl>
                                          <p:spTgt spid="4"/>
                                        </p:tgtEl>
                                        <p:attrNameLst>
                                          <p:attrName>style.visibility</p:attrName>
                                        </p:attrNameLst>
                                      </p:cBhvr>
                                      <p:to>
                                        <p:strVal val="visible"/>
                                      </p:to>
                                    </p:set>
                                    <p:animEffect transition="in" filter="wipe(down)">
                                      <p:cBhvr>
                                        <p:cTn id="52" dur="435">
                                          <p:stCondLst>
                                            <p:cond delay="0"/>
                                          </p:stCondLst>
                                        </p:cTn>
                                        <p:tgtEl>
                                          <p:spTgt spid="4"/>
                                        </p:tgtEl>
                                      </p:cBhvr>
                                    </p:animEffect>
                                    <p:anim calcmode="lin" valueType="num">
                                      <p:cBhvr>
                                        <p:cTn id="53" dur="1367" tmFilter="0,0; 0.14,0.36; 0.43,0.73; 0.71,0.91; 1.0,1.0">
                                          <p:stCondLst>
                                            <p:cond delay="0"/>
                                          </p:stCondLst>
                                        </p:cTn>
                                        <p:tgtEl>
                                          <p:spTgt spid="4"/>
                                        </p:tgtEl>
                                        <p:attrNameLst>
                                          <p:attrName>ppt_x</p:attrName>
                                        </p:attrNameLst>
                                      </p:cBhvr>
                                      <p:tavLst>
                                        <p:tav tm="0">
                                          <p:val>
                                            <p:strVal val="#ppt_x-0.25"/>
                                          </p:val>
                                        </p:tav>
                                        <p:tav tm="100000">
                                          <p:val>
                                            <p:strVal val="#ppt_x"/>
                                          </p:val>
                                        </p:tav>
                                      </p:tavLst>
                                    </p:anim>
                                    <p:anim calcmode="lin" valueType="num">
                                      <p:cBhvr>
                                        <p:cTn id="54" dur="498" tmFilter="0.0,0.0; 0.25,0.07; 0.50,0.2; 0.75,0.467; 1.0,1.0">
                                          <p:stCondLst>
                                            <p:cond delay="0"/>
                                          </p:stCondLst>
                                        </p:cTn>
                                        <p:tgtEl>
                                          <p:spTgt spid="4"/>
                                        </p:tgtEl>
                                        <p:attrNameLst>
                                          <p:attrName>ppt_y</p:attrName>
                                        </p:attrNameLst>
                                      </p:cBhvr>
                                      <p:tavLst>
                                        <p:tav tm="0" fmla="#ppt_y-sin(pi*$)/3">
                                          <p:val>
                                            <p:fltVal val="0.5"/>
                                          </p:val>
                                        </p:tav>
                                        <p:tav tm="100000">
                                          <p:val>
                                            <p:fltVal val="1"/>
                                          </p:val>
                                        </p:tav>
                                      </p:tavLst>
                                    </p:anim>
                                    <p:anim calcmode="lin" valueType="num">
                                      <p:cBhvr>
                                        <p:cTn id="55" dur="498" tmFilter="0, 0; 0.125,0.2665; 0.25,0.4; 0.375,0.465; 0.5,0.5;  0.625,0.535; 0.75,0.6; 0.875,0.7335; 1,1">
                                          <p:stCondLst>
                                            <p:cond delay="498"/>
                                          </p:stCondLst>
                                        </p:cTn>
                                        <p:tgtEl>
                                          <p:spTgt spid="4"/>
                                        </p:tgtEl>
                                        <p:attrNameLst>
                                          <p:attrName>ppt_y</p:attrName>
                                        </p:attrNameLst>
                                      </p:cBhvr>
                                      <p:tavLst>
                                        <p:tav tm="0" fmla="#ppt_y-sin(pi*$)/9">
                                          <p:val>
                                            <p:fltVal val="0"/>
                                          </p:val>
                                        </p:tav>
                                        <p:tav tm="100000">
                                          <p:val>
                                            <p:fltVal val="1"/>
                                          </p:val>
                                        </p:tav>
                                      </p:tavLst>
                                    </p:anim>
                                    <p:anim calcmode="lin" valueType="num">
                                      <p:cBhvr>
                                        <p:cTn id="56" dur="249" tmFilter="0, 0; 0.125,0.2665; 0.25,0.4; 0.375,0.465; 0.5,0.5;  0.625,0.535; 0.75,0.6; 0.875,0.7335; 1,1">
                                          <p:stCondLst>
                                            <p:cond delay="993"/>
                                          </p:stCondLst>
                                        </p:cTn>
                                        <p:tgtEl>
                                          <p:spTgt spid="4"/>
                                        </p:tgtEl>
                                        <p:attrNameLst>
                                          <p:attrName>ppt_y</p:attrName>
                                        </p:attrNameLst>
                                      </p:cBhvr>
                                      <p:tavLst>
                                        <p:tav tm="0" fmla="#ppt_y-sin(pi*$)/27">
                                          <p:val>
                                            <p:fltVal val="0"/>
                                          </p:val>
                                        </p:tav>
                                        <p:tav tm="100000">
                                          <p:val>
                                            <p:fltVal val="1"/>
                                          </p:val>
                                        </p:tav>
                                      </p:tavLst>
                                    </p:anim>
                                    <p:anim calcmode="lin" valueType="num">
                                      <p:cBhvr>
                                        <p:cTn id="57" dur="123" tmFilter="0, 0; 0.125,0.2665; 0.25,0.4; 0.375,0.465; 0.5,0.5;  0.625,0.535; 0.75,0.6; 0.875,0.7335; 1,1">
                                          <p:stCondLst>
                                            <p:cond delay="1242"/>
                                          </p:stCondLst>
                                        </p:cTn>
                                        <p:tgtEl>
                                          <p:spTgt spid="4"/>
                                        </p:tgtEl>
                                        <p:attrNameLst>
                                          <p:attrName>ppt_y</p:attrName>
                                        </p:attrNameLst>
                                      </p:cBhvr>
                                      <p:tavLst>
                                        <p:tav tm="0" fmla="#ppt_y-sin(pi*$)/81">
                                          <p:val>
                                            <p:fltVal val="0"/>
                                          </p:val>
                                        </p:tav>
                                        <p:tav tm="100000">
                                          <p:val>
                                            <p:fltVal val="1"/>
                                          </p:val>
                                        </p:tav>
                                      </p:tavLst>
                                    </p:anim>
                                    <p:animScale>
                                      <p:cBhvr>
                                        <p:cTn id="58" dur="20">
                                          <p:stCondLst>
                                            <p:cond delay="487"/>
                                          </p:stCondLst>
                                        </p:cTn>
                                        <p:tgtEl>
                                          <p:spTgt spid="4"/>
                                        </p:tgtEl>
                                      </p:cBhvr>
                                      <p:to x="100000" y="60000"/>
                                    </p:animScale>
                                    <p:animScale>
                                      <p:cBhvr>
                                        <p:cTn id="59" dur="124" decel="50000">
                                          <p:stCondLst>
                                            <p:cond delay="507"/>
                                          </p:stCondLst>
                                        </p:cTn>
                                        <p:tgtEl>
                                          <p:spTgt spid="4"/>
                                        </p:tgtEl>
                                      </p:cBhvr>
                                      <p:to x="100000" y="100000"/>
                                    </p:animScale>
                                    <p:animScale>
                                      <p:cBhvr>
                                        <p:cTn id="60" dur="20">
                                          <p:stCondLst>
                                            <p:cond delay="984"/>
                                          </p:stCondLst>
                                        </p:cTn>
                                        <p:tgtEl>
                                          <p:spTgt spid="4"/>
                                        </p:tgtEl>
                                      </p:cBhvr>
                                      <p:to x="100000" y="80000"/>
                                    </p:animScale>
                                    <p:animScale>
                                      <p:cBhvr>
                                        <p:cTn id="61" dur="124" decel="50000">
                                          <p:stCondLst>
                                            <p:cond delay="1004"/>
                                          </p:stCondLst>
                                        </p:cTn>
                                        <p:tgtEl>
                                          <p:spTgt spid="4"/>
                                        </p:tgtEl>
                                      </p:cBhvr>
                                      <p:to x="100000" y="100000"/>
                                    </p:animScale>
                                    <p:animScale>
                                      <p:cBhvr>
                                        <p:cTn id="62" dur="20">
                                          <p:stCondLst>
                                            <p:cond delay="1231"/>
                                          </p:stCondLst>
                                        </p:cTn>
                                        <p:tgtEl>
                                          <p:spTgt spid="4"/>
                                        </p:tgtEl>
                                      </p:cBhvr>
                                      <p:to x="100000" y="90000"/>
                                    </p:animScale>
                                    <p:animScale>
                                      <p:cBhvr>
                                        <p:cTn id="63" dur="124" decel="50000">
                                          <p:stCondLst>
                                            <p:cond delay="1251"/>
                                          </p:stCondLst>
                                        </p:cTn>
                                        <p:tgtEl>
                                          <p:spTgt spid="4"/>
                                        </p:tgtEl>
                                      </p:cBhvr>
                                      <p:to x="100000" y="100000"/>
                                    </p:animScale>
                                    <p:animScale>
                                      <p:cBhvr>
                                        <p:cTn id="64" dur="20">
                                          <p:stCondLst>
                                            <p:cond delay="1356"/>
                                          </p:stCondLst>
                                        </p:cTn>
                                        <p:tgtEl>
                                          <p:spTgt spid="4"/>
                                        </p:tgtEl>
                                      </p:cBhvr>
                                      <p:to x="100000" y="95000"/>
                                    </p:animScale>
                                    <p:animScale>
                                      <p:cBhvr>
                                        <p:cTn id="65" dur="124" decel="50000">
                                          <p:stCondLst>
                                            <p:cond delay="1376"/>
                                          </p:stCondLst>
                                        </p:cTn>
                                        <p:tgtEl>
                                          <p:spTgt spid="4"/>
                                        </p:tgtEl>
                                      </p:cBhvr>
                                      <p:to x="100000" y="100000"/>
                                    </p:animScale>
                                  </p:childTnLst>
                                </p:cTn>
                              </p:par>
                            </p:childTnLst>
                          </p:cTn>
                        </p:par>
                        <p:par>
                          <p:cTn id="66" fill="hold">
                            <p:stCondLst>
                              <p:cond delay="5000"/>
                            </p:stCondLst>
                            <p:childTnLst>
                              <p:par>
                                <p:cTn id="67" presetID="31" presetClass="entr" presetSubtype="0" fill="hold" grpId="0" nodeType="afterEffect">
                                  <p:stCondLst>
                                    <p:cond delay="0"/>
                                  </p:stCondLst>
                                  <p:childTnLst>
                                    <p:set>
                                      <p:cBhvr>
                                        <p:cTn id="68" dur="1" fill="hold">
                                          <p:stCondLst>
                                            <p:cond delay="0"/>
                                          </p:stCondLst>
                                        </p:cTn>
                                        <p:tgtEl>
                                          <p:spTgt spid="12"/>
                                        </p:tgtEl>
                                        <p:attrNameLst>
                                          <p:attrName>style.visibility</p:attrName>
                                        </p:attrNameLst>
                                      </p:cBhvr>
                                      <p:to>
                                        <p:strVal val="visible"/>
                                      </p:to>
                                    </p:set>
                                    <p:anim calcmode="lin" valueType="num">
                                      <p:cBhvr>
                                        <p:cTn id="69" dur="500" fill="hold"/>
                                        <p:tgtEl>
                                          <p:spTgt spid="12"/>
                                        </p:tgtEl>
                                        <p:attrNameLst>
                                          <p:attrName>ppt_w</p:attrName>
                                        </p:attrNameLst>
                                      </p:cBhvr>
                                      <p:tavLst>
                                        <p:tav tm="0">
                                          <p:val>
                                            <p:fltVal val="0"/>
                                          </p:val>
                                        </p:tav>
                                        <p:tav tm="100000">
                                          <p:val>
                                            <p:strVal val="#ppt_w"/>
                                          </p:val>
                                        </p:tav>
                                      </p:tavLst>
                                    </p:anim>
                                    <p:anim calcmode="lin" valueType="num">
                                      <p:cBhvr>
                                        <p:cTn id="70" dur="500" fill="hold"/>
                                        <p:tgtEl>
                                          <p:spTgt spid="12"/>
                                        </p:tgtEl>
                                        <p:attrNameLst>
                                          <p:attrName>ppt_h</p:attrName>
                                        </p:attrNameLst>
                                      </p:cBhvr>
                                      <p:tavLst>
                                        <p:tav tm="0">
                                          <p:val>
                                            <p:fltVal val="0"/>
                                          </p:val>
                                        </p:tav>
                                        <p:tav tm="100000">
                                          <p:val>
                                            <p:strVal val="#ppt_h"/>
                                          </p:val>
                                        </p:tav>
                                      </p:tavLst>
                                    </p:anim>
                                    <p:anim calcmode="lin" valueType="num">
                                      <p:cBhvr>
                                        <p:cTn id="71" dur="500" fill="hold"/>
                                        <p:tgtEl>
                                          <p:spTgt spid="12"/>
                                        </p:tgtEl>
                                        <p:attrNameLst>
                                          <p:attrName>style.rotation</p:attrName>
                                        </p:attrNameLst>
                                      </p:cBhvr>
                                      <p:tavLst>
                                        <p:tav tm="0">
                                          <p:val>
                                            <p:fltVal val="90"/>
                                          </p:val>
                                        </p:tav>
                                        <p:tav tm="100000">
                                          <p:val>
                                            <p:fltVal val="0"/>
                                          </p:val>
                                        </p:tav>
                                      </p:tavLst>
                                    </p:anim>
                                    <p:animEffect transition="in" filter="fade">
                                      <p:cBhvr>
                                        <p:cTn id="72" dur="500"/>
                                        <p:tgtEl>
                                          <p:spTgt spid="12"/>
                                        </p:tgtEl>
                                      </p:cBhvr>
                                    </p:animEffect>
                                  </p:childTnLst>
                                </p:cTn>
                              </p:par>
                              <p:par>
                                <p:cTn id="73" presetID="31" presetClass="entr" presetSubtype="0" fill="hold" grpId="0" nodeType="withEffect">
                                  <p:stCondLst>
                                    <p:cond delay="0"/>
                                  </p:stCondLst>
                                  <p:childTnLst>
                                    <p:set>
                                      <p:cBhvr>
                                        <p:cTn id="74" dur="1" fill="hold">
                                          <p:stCondLst>
                                            <p:cond delay="0"/>
                                          </p:stCondLst>
                                        </p:cTn>
                                        <p:tgtEl>
                                          <p:spTgt spid="13"/>
                                        </p:tgtEl>
                                        <p:attrNameLst>
                                          <p:attrName>style.visibility</p:attrName>
                                        </p:attrNameLst>
                                      </p:cBhvr>
                                      <p:to>
                                        <p:strVal val="visible"/>
                                      </p:to>
                                    </p:set>
                                    <p:anim calcmode="lin" valueType="num">
                                      <p:cBhvr>
                                        <p:cTn id="75" dur="500" fill="hold"/>
                                        <p:tgtEl>
                                          <p:spTgt spid="13"/>
                                        </p:tgtEl>
                                        <p:attrNameLst>
                                          <p:attrName>ppt_w</p:attrName>
                                        </p:attrNameLst>
                                      </p:cBhvr>
                                      <p:tavLst>
                                        <p:tav tm="0">
                                          <p:val>
                                            <p:fltVal val="0"/>
                                          </p:val>
                                        </p:tav>
                                        <p:tav tm="100000">
                                          <p:val>
                                            <p:strVal val="#ppt_w"/>
                                          </p:val>
                                        </p:tav>
                                      </p:tavLst>
                                    </p:anim>
                                    <p:anim calcmode="lin" valueType="num">
                                      <p:cBhvr>
                                        <p:cTn id="76" dur="500" fill="hold"/>
                                        <p:tgtEl>
                                          <p:spTgt spid="13"/>
                                        </p:tgtEl>
                                        <p:attrNameLst>
                                          <p:attrName>ppt_h</p:attrName>
                                        </p:attrNameLst>
                                      </p:cBhvr>
                                      <p:tavLst>
                                        <p:tav tm="0">
                                          <p:val>
                                            <p:fltVal val="0"/>
                                          </p:val>
                                        </p:tav>
                                        <p:tav tm="100000">
                                          <p:val>
                                            <p:strVal val="#ppt_h"/>
                                          </p:val>
                                        </p:tav>
                                      </p:tavLst>
                                    </p:anim>
                                    <p:anim calcmode="lin" valueType="num">
                                      <p:cBhvr>
                                        <p:cTn id="77" dur="500" fill="hold"/>
                                        <p:tgtEl>
                                          <p:spTgt spid="13"/>
                                        </p:tgtEl>
                                        <p:attrNameLst>
                                          <p:attrName>style.rotation</p:attrName>
                                        </p:attrNameLst>
                                      </p:cBhvr>
                                      <p:tavLst>
                                        <p:tav tm="0">
                                          <p:val>
                                            <p:fltVal val="90"/>
                                          </p:val>
                                        </p:tav>
                                        <p:tav tm="100000">
                                          <p:val>
                                            <p:fltVal val="0"/>
                                          </p:val>
                                        </p:tav>
                                      </p:tavLst>
                                    </p:anim>
                                    <p:animEffect transition="in" filter="fade">
                                      <p:cBhvr>
                                        <p:cTn id="78" dur="500"/>
                                        <p:tgtEl>
                                          <p:spTgt spid="13"/>
                                        </p:tgtEl>
                                      </p:cBhvr>
                                    </p:animEffect>
                                  </p:childTnLst>
                                </p:cTn>
                              </p:par>
                            </p:childTnLst>
                          </p:cTn>
                        </p:par>
                        <p:par>
                          <p:cTn id="79" fill="hold">
                            <p:stCondLst>
                              <p:cond delay="5500"/>
                            </p:stCondLst>
                            <p:childTnLst>
                              <p:par>
                                <p:cTn id="80" presetID="52" presetClass="entr" presetSubtype="0" fill="hold" grpId="0" nodeType="afterEffect">
                                  <p:stCondLst>
                                    <p:cond delay="0"/>
                                  </p:stCondLst>
                                  <p:childTnLst>
                                    <p:set>
                                      <p:cBhvr>
                                        <p:cTn id="81" dur="1" fill="hold">
                                          <p:stCondLst>
                                            <p:cond delay="0"/>
                                          </p:stCondLst>
                                        </p:cTn>
                                        <p:tgtEl>
                                          <p:spTgt spid="6"/>
                                        </p:tgtEl>
                                        <p:attrNameLst>
                                          <p:attrName>style.visibility</p:attrName>
                                        </p:attrNameLst>
                                      </p:cBhvr>
                                      <p:to>
                                        <p:strVal val="visible"/>
                                      </p:to>
                                    </p:set>
                                    <p:animScale>
                                      <p:cBhvr>
                                        <p:cTn id="82" dur="1000" decel="50000" fill="hold">
                                          <p:stCondLst>
                                            <p:cond delay="0"/>
                                          </p:stCondLst>
                                        </p:cTn>
                                        <p:tgtEl>
                                          <p:spTgt spid="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3" dur="1000" decel="50000" fill="hold">
                                          <p:stCondLst>
                                            <p:cond delay="0"/>
                                          </p:stCondLst>
                                        </p:cTn>
                                        <p:tgtEl>
                                          <p:spTgt spid="6"/>
                                        </p:tgtEl>
                                        <p:attrNameLst>
                                          <p:attrName>ppt_x</p:attrName>
                                          <p:attrName>ppt_y</p:attrName>
                                        </p:attrNameLst>
                                      </p:cBhvr>
                                    </p:animMotion>
                                    <p:animEffect transition="in" filter="fade">
                                      <p:cBhvr>
                                        <p:cTn id="84" dur="1000"/>
                                        <p:tgtEl>
                                          <p:spTgt spid="6"/>
                                        </p:tgtEl>
                                      </p:cBhvr>
                                    </p:animEffect>
                                  </p:childTnLst>
                                </p:cTn>
                              </p:par>
                              <p:par>
                                <p:cTn id="85" presetID="52" presetClass="entr" presetSubtype="0" fill="hold" grpId="0" nodeType="withEffect">
                                  <p:stCondLst>
                                    <p:cond delay="0"/>
                                  </p:stCondLst>
                                  <p:childTnLst>
                                    <p:set>
                                      <p:cBhvr>
                                        <p:cTn id="86" dur="1" fill="hold">
                                          <p:stCondLst>
                                            <p:cond delay="0"/>
                                          </p:stCondLst>
                                        </p:cTn>
                                        <p:tgtEl>
                                          <p:spTgt spid="9"/>
                                        </p:tgtEl>
                                        <p:attrNameLst>
                                          <p:attrName>style.visibility</p:attrName>
                                        </p:attrNameLst>
                                      </p:cBhvr>
                                      <p:to>
                                        <p:strVal val="visible"/>
                                      </p:to>
                                    </p:set>
                                    <p:animScale>
                                      <p:cBhvr>
                                        <p:cTn id="87" dur="1000" decel="50000" fill="hold">
                                          <p:stCondLst>
                                            <p:cond delay="0"/>
                                          </p:stCondLst>
                                        </p:cTn>
                                        <p:tgtEl>
                                          <p:spTgt spid="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8" dur="1000" decel="50000" fill="hold">
                                          <p:stCondLst>
                                            <p:cond delay="0"/>
                                          </p:stCondLst>
                                        </p:cTn>
                                        <p:tgtEl>
                                          <p:spTgt spid="9"/>
                                        </p:tgtEl>
                                        <p:attrNameLst>
                                          <p:attrName>ppt_x</p:attrName>
                                          <p:attrName>ppt_y</p:attrName>
                                        </p:attrNameLst>
                                      </p:cBhvr>
                                    </p:animMotion>
                                    <p:animEffect transition="in" filter="fade">
                                      <p:cBhvr>
                                        <p:cTn id="89" dur="1000"/>
                                        <p:tgtEl>
                                          <p:spTgt spid="9"/>
                                        </p:tgtEl>
                                      </p:cBhvr>
                                    </p:animEffect>
                                  </p:childTnLst>
                                </p:cTn>
                              </p:par>
                            </p:childTnLst>
                          </p:cTn>
                        </p:par>
                        <p:par>
                          <p:cTn id="90" fill="hold">
                            <p:stCondLst>
                              <p:cond delay="6500"/>
                            </p:stCondLst>
                            <p:childTnLst>
                              <p:par>
                                <p:cTn id="91" presetID="22" presetClass="entr" presetSubtype="8" fill="hold" grpId="0" nodeType="afterEffect">
                                  <p:stCondLst>
                                    <p:cond delay="0"/>
                                  </p:stCondLst>
                                  <p:childTnLst>
                                    <p:set>
                                      <p:cBhvr>
                                        <p:cTn id="92" dur="1" fill="hold">
                                          <p:stCondLst>
                                            <p:cond delay="0"/>
                                          </p:stCondLst>
                                        </p:cTn>
                                        <p:tgtEl>
                                          <p:spTgt spid="15"/>
                                        </p:tgtEl>
                                        <p:attrNameLst>
                                          <p:attrName>style.visibility</p:attrName>
                                        </p:attrNameLst>
                                      </p:cBhvr>
                                      <p:to>
                                        <p:strVal val="visible"/>
                                      </p:to>
                                    </p:set>
                                    <p:animEffect transition="in" filter="wipe(left)">
                                      <p:cBhvr>
                                        <p:cTn id="93"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animBg="1"/>
      <p:bldP spid="7" grpId="0"/>
      <p:bldP spid="9" grpId="0"/>
      <p:bldP spid="10" grpId="0"/>
      <p:bldP spid="11" grpId="0"/>
      <p:bldP spid="12" grpId="0"/>
      <p:bldP spid="13" grpId="0"/>
      <p:bldP spid="14" grpId="0"/>
      <p:bldP spid="15" grpId="0"/>
    </p:bldLst>
  </p:timing>
</p:sld>
</file>

<file path=ppt/slides/slide29.xml><?xml version="1.0" encoding="utf-8"?>
<p:sld xmlns:a="http://schemas.openxmlformats.org/drawingml/2006/main" xmlns:r="http://schemas.openxmlformats.org/officeDocument/2006/relationships" xmlns:p="http://schemas.openxmlformats.org/presentationml/2006/main">
  <p:cSld>
    <p:bg>
      <p:bgPr>
        <a:blipFill dpi="0" rotWithShape="1">
          <a:blip r:embed="rId3"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38" name="矩形 37"/>
          <p:cNvSpPr/>
          <p:nvPr/>
        </p:nvSpPr>
        <p:spPr>
          <a:xfrm>
            <a:off x="0" y="1797235"/>
            <a:ext cx="12190413" cy="3457184"/>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defTabSz="914377" fontAlgn="auto">
              <a:spcBef>
                <a:spcPts val="0"/>
              </a:spcBef>
              <a:spcAft>
                <a:spcPts val="0"/>
              </a:spcAft>
            </a:pPr>
            <a:endParaRPr lang="zh-CN" altLang="en-US" sz="1900" b="0">
              <a:solidFill>
                <a:prstClr val="white"/>
              </a:solidFill>
            </a:endParaRPr>
          </a:p>
        </p:txBody>
      </p:sp>
      <p:sp>
        <p:nvSpPr>
          <p:cNvPr id="39" name="TextBox 38"/>
          <p:cNvSpPr txBox="1"/>
          <p:nvPr/>
        </p:nvSpPr>
        <p:spPr>
          <a:xfrm>
            <a:off x="5135228" y="2277399"/>
            <a:ext cx="3939534" cy="1431157"/>
          </a:xfrm>
          <a:prstGeom prst="rect">
            <a:avLst/>
          </a:prstGeom>
          <a:noFill/>
        </p:spPr>
        <p:txBody>
          <a:bodyPr wrap="none" lIns="121917" tIns="60958" rIns="121917" bIns="60958" rtlCol="0">
            <a:spAutoFit/>
          </a:bodyPr>
          <a:lstStyle/>
          <a:p>
            <a:pPr marL="0" lvl="1" algn="l" defTabSz="914377" fontAlgn="auto">
              <a:spcBef>
                <a:spcPts val="0"/>
              </a:spcBef>
              <a:spcAft>
                <a:spcPts val="0"/>
              </a:spcAft>
            </a:pPr>
            <a:r>
              <a:rPr lang="zh-CN" altLang="en-US" sz="1900" dirty="0">
                <a:solidFill>
                  <a:prstClr val="white"/>
                </a:solidFill>
                <a:latin typeface="微软雅黑" pitchFamily="34" charset="-122"/>
                <a:ea typeface="微软雅黑" pitchFamily="34" charset="-122"/>
              </a:rPr>
              <a:t> </a:t>
            </a:r>
            <a:r>
              <a:rPr lang="zh-CN" altLang="en-US" sz="3700" dirty="0" smtClean="0">
                <a:solidFill>
                  <a:prstClr val="white"/>
                </a:solidFill>
                <a:latin typeface="微软雅黑" pitchFamily="34" charset="-122"/>
                <a:ea typeface="微软雅黑" pitchFamily="34" charset="-122"/>
              </a:rPr>
              <a:t>第</a:t>
            </a:r>
            <a:r>
              <a:rPr lang="zh-CN" altLang="en-US" sz="3700" dirty="0">
                <a:solidFill>
                  <a:prstClr val="white"/>
                </a:solidFill>
                <a:latin typeface="微软雅黑" pitchFamily="34" charset="-122"/>
                <a:ea typeface="微软雅黑" pitchFamily="34" charset="-122"/>
              </a:rPr>
              <a:t>五</a:t>
            </a:r>
            <a:r>
              <a:rPr lang="zh-CN" altLang="en-US" sz="3700" dirty="0" smtClean="0">
                <a:solidFill>
                  <a:prstClr val="white"/>
                </a:solidFill>
                <a:latin typeface="微软雅黑" pitchFamily="34" charset="-122"/>
                <a:ea typeface="微软雅黑" pitchFamily="34" charset="-122"/>
              </a:rPr>
              <a:t>部分</a:t>
            </a:r>
            <a:endParaRPr lang="en-US" altLang="zh-CN" sz="3700" dirty="0">
              <a:solidFill>
                <a:prstClr val="white"/>
              </a:solidFill>
              <a:latin typeface="微软雅黑" pitchFamily="34" charset="-122"/>
              <a:ea typeface="微软雅黑" pitchFamily="34" charset="-122"/>
            </a:endParaRPr>
          </a:p>
          <a:p>
            <a:pPr marL="0" lvl="1" algn="l" defTabSz="914377" fontAlgn="auto">
              <a:spcBef>
                <a:spcPts val="0"/>
              </a:spcBef>
              <a:spcAft>
                <a:spcPts val="0"/>
              </a:spcAft>
            </a:pPr>
            <a:r>
              <a:rPr lang="zh-CN" altLang="en-US" sz="4800" dirty="0" smtClean="0">
                <a:solidFill>
                  <a:prstClr val="white"/>
                </a:solidFill>
                <a:latin typeface="微软雅黑" pitchFamily="34" charset="-122"/>
                <a:ea typeface="微软雅黑" pitchFamily="34" charset="-122"/>
              </a:rPr>
              <a:t>明年工作计划</a:t>
            </a:r>
            <a:endParaRPr lang="en-US" altLang="zh-CN" sz="4800" dirty="0">
              <a:solidFill>
                <a:prstClr val="white"/>
              </a:solidFill>
              <a:latin typeface="微软雅黑" pitchFamily="34" charset="-122"/>
              <a:ea typeface="微软雅黑" pitchFamily="34" charset="-122"/>
            </a:endParaRPr>
          </a:p>
        </p:txBody>
      </p:sp>
      <p:cxnSp>
        <p:nvCxnSpPr>
          <p:cNvPr id="41" name="直接连接符 40"/>
          <p:cNvCxnSpPr/>
          <p:nvPr/>
        </p:nvCxnSpPr>
        <p:spPr>
          <a:xfrm flipV="1">
            <a:off x="4847230" y="2181366"/>
            <a:ext cx="0" cy="2566493"/>
          </a:xfrm>
          <a:prstGeom prst="line">
            <a:avLst/>
          </a:prstGeom>
          <a:ln w="12700">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42" name="文本框 9"/>
          <p:cNvSpPr txBox="1"/>
          <p:nvPr/>
        </p:nvSpPr>
        <p:spPr>
          <a:xfrm>
            <a:off x="5410413" y="4005992"/>
            <a:ext cx="2676905" cy="307847"/>
          </a:xfrm>
          <a:prstGeom prst="rect">
            <a:avLst/>
          </a:prstGeom>
          <a:noFill/>
        </p:spPr>
        <p:txBody>
          <a:bodyPr wrap="square" lIns="0" tIns="0" rIns="0" bIns="0" rtlCol="0">
            <a:spAutoFit/>
          </a:bodyPr>
          <a:lstStyle/>
          <a:p>
            <a:pPr marL="228594" lvl="1" indent="-228594" algn="l" defTabSz="914377" fontAlgn="auto">
              <a:spcBef>
                <a:spcPts val="0"/>
              </a:spcBef>
              <a:spcAft>
                <a:spcPts val="0"/>
              </a:spcAft>
              <a:buFont typeface="Wingdings" pitchFamily="2" charset="2"/>
              <a:buChar char="l"/>
            </a:pPr>
            <a:r>
              <a:rPr lang="zh-CN" altLang="en-US" sz="2000" b="0" dirty="0">
                <a:solidFill>
                  <a:prstClr val="white"/>
                </a:solidFill>
                <a:latin typeface="微软雅黑" pitchFamily="34" charset="-122"/>
                <a:ea typeface="微软雅黑" pitchFamily="34" charset="-122"/>
              </a:rPr>
              <a:t>填加标题</a:t>
            </a:r>
          </a:p>
        </p:txBody>
      </p:sp>
      <p:sp>
        <p:nvSpPr>
          <p:cNvPr id="43" name="文本框 9"/>
          <p:cNvSpPr txBox="1"/>
          <p:nvPr/>
        </p:nvSpPr>
        <p:spPr>
          <a:xfrm>
            <a:off x="5410412" y="4440012"/>
            <a:ext cx="2676905" cy="307847"/>
          </a:xfrm>
          <a:prstGeom prst="rect">
            <a:avLst/>
          </a:prstGeom>
          <a:noFill/>
        </p:spPr>
        <p:txBody>
          <a:bodyPr wrap="square" lIns="0" tIns="0" rIns="0" bIns="0" rtlCol="0">
            <a:spAutoFit/>
          </a:bodyPr>
          <a:lstStyle/>
          <a:p>
            <a:pPr marL="228594" lvl="1" indent="-228594" algn="l" defTabSz="914377" fontAlgn="auto">
              <a:spcBef>
                <a:spcPts val="0"/>
              </a:spcBef>
              <a:spcAft>
                <a:spcPts val="0"/>
              </a:spcAft>
              <a:buFont typeface="Wingdings" pitchFamily="2" charset="2"/>
              <a:buChar char="l"/>
            </a:pPr>
            <a:r>
              <a:rPr lang="zh-CN" altLang="en-US" sz="2000" b="0" dirty="0">
                <a:solidFill>
                  <a:prstClr val="white"/>
                </a:solidFill>
                <a:latin typeface="微软雅黑" pitchFamily="34" charset="-122"/>
                <a:ea typeface="微软雅黑" pitchFamily="34" charset="-122"/>
              </a:rPr>
              <a:t>填加标题</a:t>
            </a:r>
          </a:p>
        </p:txBody>
      </p:sp>
      <p:sp>
        <p:nvSpPr>
          <p:cNvPr id="44" name="文本框 9"/>
          <p:cNvSpPr txBox="1"/>
          <p:nvPr/>
        </p:nvSpPr>
        <p:spPr>
          <a:xfrm>
            <a:off x="7681072" y="4010337"/>
            <a:ext cx="2676905" cy="307847"/>
          </a:xfrm>
          <a:prstGeom prst="rect">
            <a:avLst/>
          </a:prstGeom>
          <a:noFill/>
        </p:spPr>
        <p:txBody>
          <a:bodyPr wrap="square" lIns="0" tIns="0" rIns="0" bIns="0" rtlCol="0">
            <a:spAutoFit/>
          </a:bodyPr>
          <a:lstStyle/>
          <a:p>
            <a:pPr marL="228594" lvl="1" indent="-228594" algn="l" defTabSz="914377" fontAlgn="auto">
              <a:spcBef>
                <a:spcPts val="0"/>
              </a:spcBef>
              <a:spcAft>
                <a:spcPts val="0"/>
              </a:spcAft>
              <a:buFont typeface="Wingdings" pitchFamily="2" charset="2"/>
              <a:buChar char="l"/>
            </a:pPr>
            <a:r>
              <a:rPr lang="zh-CN" altLang="en-US" sz="2000" b="0" dirty="0">
                <a:solidFill>
                  <a:prstClr val="white"/>
                </a:solidFill>
                <a:latin typeface="微软雅黑" pitchFamily="34" charset="-122"/>
                <a:ea typeface="微软雅黑" pitchFamily="34" charset="-122"/>
              </a:rPr>
              <a:t>填加标题</a:t>
            </a:r>
          </a:p>
        </p:txBody>
      </p:sp>
      <p:sp>
        <p:nvSpPr>
          <p:cNvPr id="45" name="文本框 9"/>
          <p:cNvSpPr txBox="1"/>
          <p:nvPr/>
        </p:nvSpPr>
        <p:spPr>
          <a:xfrm>
            <a:off x="7681073" y="4444957"/>
            <a:ext cx="2676905" cy="307847"/>
          </a:xfrm>
          <a:prstGeom prst="rect">
            <a:avLst/>
          </a:prstGeom>
          <a:noFill/>
        </p:spPr>
        <p:txBody>
          <a:bodyPr wrap="square" lIns="0" tIns="0" rIns="0" bIns="0" rtlCol="0">
            <a:spAutoFit/>
          </a:bodyPr>
          <a:lstStyle/>
          <a:p>
            <a:pPr marL="228594" lvl="1" indent="-228594" algn="l" defTabSz="914377" fontAlgn="auto">
              <a:spcBef>
                <a:spcPts val="0"/>
              </a:spcBef>
              <a:spcAft>
                <a:spcPts val="0"/>
              </a:spcAft>
              <a:buFont typeface="Wingdings" pitchFamily="2" charset="2"/>
              <a:buChar char="l"/>
            </a:pPr>
            <a:r>
              <a:rPr lang="zh-CN" altLang="en-US" sz="2000" b="0" dirty="0">
                <a:solidFill>
                  <a:prstClr val="white"/>
                </a:solidFill>
                <a:latin typeface="微软雅黑" pitchFamily="34" charset="-122"/>
                <a:ea typeface="微软雅黑" pitchFamily="34" charset="-122"/>
              </a:rPr>
              <a:t>填加标题</a:t>
            </a:r>
          </a:p>
        </p:txBody>
      </p:sp>
      <p:grpSp>
        <p:nvGrpSpPr>
          <p:cNvPr id="46" name="组合 45"/>
          <p:cNvGrpSpPr/>
          <p:nvPr/>
        </p:nvGrpSpPr>
        <p:grpSpPr>
          <a:xfrm>
            <a:off x="2206774" y="2538174"/>
            <a:ext cx="2114465" cy="2115756"/>
            <a:chOff x="1041891" y="2887277"/>
            <a:chExt cx="1036261" cy="1036518"/>
          </a:xfrm>
        </p:grpSpPr>
        <p:sp>
          <p:nvSpPr>
            <p:cNvPr id="47" name="Oval 53"/>
            <p:cNvSpPr>
              <a:spLocks noChangeArrowheads="1"/>
            </p:cNvSpPr>
            <p:nvPr/>
          </p:nvSpPr>
          <p:spPr bwMode="auto">
            <a:xfrm>
              <a:off x="1041891" y="2887277"/>
              <a:ext cx="1036261" cy="1036518"/>
            </a:xfrm>
            <a:prstGeom prst="ellipse">
              <a:avLst/>
            </a:prstGeom>
            <a:solidFill>
              <a:schemeClr val="bg1"/>
            </a:solidFill>
            <a:ln w="88900">
              <a:gradFill flip="none" rotWithShape="1">
                <a:gsLst>
                  <a:gs pos="0">
                    <a:srgbClr val="FFFFFF"/>
                  </a:gs>
                  <a:gs pos="100000">
                    <a:srgbClr val="D9D9DA"/>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defTabSz="1219170" fontAlgn="auto">
                <a:spcBef>
                  <a:spcPts val="0"/>
                </a:spcBef>
                <a:spcAft>
                  <a:spcPts val="0"/>
                </a:spcAft>
                <a:defRPr/>
              </a:pPr>
              <a:endParaRPr lang="zh-CN" altLang="en-US" sz="5900" b="0">
                <a:solidFill>
                  <a:prstClr val="white"/>
                </a:solidFill>
                <a:latin typeface="微软雅黑" panose="020B0503020204020204" pitchFamily="34" charset="-122"/>
                <a:ea typeface="微软雅黑" panose="020B0503020204020204" pitchFamily="34" charset="-122"/>
              </a:endParaRPr>
            </a:p>
          </p:txBody>
        </p:sp>
        <p:sp>
          <p:nvSpPr>
            <p:cNvPr id="48" name="Text Box 58"/>
            <p:cNvSpPr txBox="1">
              <a:spLocks noChangeArrowheads="1"/>
            </p:cNvSpPr>
            <p:nvPr/>
          </p:nvSpPr>
          <p:spPr bwMode="auto">
            <a:xfrm>
              <a:off x="1176623" y="3077737"/>
              <a:ext cx="782803" cy="6973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68580" tIns="34290" rIns="68580" bIns="34290">
              <a:spAutoFit/>
            </a:bodyPr>
            <a:lstStyle/>
            <a:p>
              <a:pPr defTabSz="1219170" fontAlgn="auto">
                <a:spcBef>
                  <a:spcPts val="0"/>
                </a:spcBef>
                <a:spcAft>
                  <a:spcPts val="0"/>
                </a:spcAft>
              </a:pPr>
              <a:r>
                <a:rPr lang="en-US" altLang="zh-CN" sz="8800" b="0" dirty="0" smtClean="0">
                  <a:solidFill>
                    <a:srgbClr val="C00000"/>
                  </a:solidFill>
                  <a:latin typeface="Impact" panose="020B0806030902050204" pitchFamily="34" charset="0"/>
                  <a:ea typeface="微软雅黑" panose="020B0503020204020204" pitchFamily="34" charset="-122"/>
                </a:rPr>
                <a:t>05</a:t>
              </a:r>
              <a:endParaRPr lang="en-US" altLang="zh-CN" sz="8800" b="0" dirty="0">
                <a:solidFill>
                  <a:srgbClr val="C00000"/>
                </a:solidFill>
                <a:latin typeface="Impact" panose="020B0806030902050204" pitchFamily="34" charset="0"/>
                <a:ea typeface="微软雅黑" panose="020B0503020204020204" pitchFamily="34" charset="-122"/>
              </a:endParaRPr>
            </a:p>
          </p:txBody>
        </p:sp>
      </p:grpSp>
      <p:grpSp>
        <p:nvGrpSpPr>
          <p:cNvPr id="13" name="组合 12"/>
          <p:cNvGrpSpPr/>
          <p:nvPr/>
        </p:nvGrpSpPr>
        <p:grpSpPr>
          <a:xfrm>
            <a:off x="4871158" y="1076778"/>
            <a:ext cx="552616" cy="552816"/>
            <a:chOff x="3543574" y="4265651"/>
            <a:chExt cx="414516" cy="414516"/>
          </a:xfrm>
        </p:grpSpPr>
        <p:sp>
          <p:nvSpPr>
            <p:cNvPr id="14" name="椭圆 13"/>
            <p:cNvSpPr/>
            <p:nvPr/>
          </p:nvSpPr>
          <p:spPr>
            <a:xfrm>
              <a:off x="3543574" y="4265651"/>
              <a:ext cx="414516" cy="414516"/>
            </a:xfrm>
            <a:prstGeom prst="ellipse">
              <a:avLst/>
            </a:prstGeom>
            <a:solidFill>
              <a:srgbClr val="C00000"/>
            </a:solidFill>
            <a:ln w="25400">
              <a:gradFill flip="none" rotWithShape="1">
                <a:gsLst>
                  <a:gs pos="0">
                    <a:schemeClr val="bg1">
                      <a:lumMod val="75000"/>
                    </a:schemeClr>
                  </a:gs>
                  <a:gs pos="100000">
                    <a:schemeClr val="bg1"/>
                  </a:gs>
                </a:gsLst>
                <a:lin ang="2700000" scaled="1"/>
                <a:tileRect/>
              </a:gradFill>
            </a:ln>
            <a:effectLst>
              <a:innerShdw blurRad="127000" dist="25400" dir="13500000">
                <a:srgbClr val="000000">
                  <a:alpha val="43137"/>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1219170" fontAlgn="auto">
                <a:spcBef>
                  <a:spcPts val="0"/>
                </a:spcBef>
                <a:spcAft>
                  <a:spcPts val="0"/>
                </a:spcAft>
                <a:defRPr/>
              </a:pPr>
              <a:endParaRPr lang="zh-CN" altLang="en-US" sz="2400" b="0">
                <a:solidFill>
                  <a:srgbClr val="FFFFFF"/>
                </a:solidFill>
                <a:latin typeface="Calibri"/>
                <a:ea typeface="宋体" panose="02010600030101010101" pitchFamily="2" charset="-122"/>
              </a:endParaRPr>
            </a:p>
          </p:txBody>
        </p:sp>
        <p:grpSp>
          <p:nvGrpSpPr>
            <p:cNvPr id="15" name="组合 14"/>
            <p:cNvGrpSpPr/>
            <p:nvPr/>
          </p:nvGrpSpPr>
          <p:grpSpPr>
            <a:xfrm>
              <a:off x="3629640" y="4325788"/>
              <a:ext cx="259976" cy="261734"/>
              <a:chOff x="5042691" y="2273922"/>
              <a:chExt cx="702937" cy="707690"/>
            </a:xfrm>
            <a:solidFill>
              <a:schemeClr val="bg1"/>
            </a:solidFill>
          </p:grpSpPr>
          <p:sp>
            <p:nvSpPr>
              <p:cNvPr id="16" name="Freeform 12"/>
              <p:cNvSpPr>
                <a:spLocks/>
              </p:cNvSpPr>
              <p:nvPr/>
            </p:nvSpPr>
            <p:spPr bwMode="auto">
              <a:xfrm>
                <a:off x="5284806" y="2789968"/>
                <a:ext cx="460822" cy="191644"/>
              </a:xfrm>
              <a:custGeom>
                <a:avLst/>
                <a:gdLst>
                  <a:gd name="T0" fmla="*/ 25 w 533"/>
                  <a:gd name="T1" fmla="*/ 165 h 222"/>
                  <a:gd name="T2" fmla="*/ 158 w 533"/>
                  <a:gd name="T3" fmla="*/ 165 h 222"/>
                  <a:gd name="T4" fmla="*/ 158 w 533"/>
                  <a:gd name="T5" fmla="*/ 108 h 222"/>
                  <a:gd name="T6" fmla="*/ 184 w 533"/>
                  <a:gd name="T7" fmla="*/ 83 h 222"/>
                  <a:gd name="T8" fmla="*/ 317 w 533"/>
                  <a:gd name="T9" fmla="*/ 83 h 222"/>
                  <a:gd name="T10" fmla="*/ 317 w 533"/>
                  <a:gd name="T11" fmla="*/ 25 h 222"/>
                  <a:gd name="T12" fmla="*/ 343 w 533"/>
                  <a:gd name="T13" fmla="*/ 0 h 222"/>
                  <a:gd name="T14" fmla="*/ 533 w 533"/>
                  <a:gd name="T15" fmla="*/ 0 h 222"/>
                  <a:gd name="T16" fmla="*/ 533 w 533"/>
                  <a:gd name="T17" fmla="*/ 32 h 222"/>
                  <a:gd name="T18" fmla="*/ 508 w 533"/>
                  <a:gd name="T19" fmla="*/ 57 h 222"/>
                  <a:gd name="T20" fmla="*/ 375 w 533"/>
                  <a:gd name="T21" fmla="*/ 57 h 222"/>
                  <a:gd name="T22" fmla="*/ 375 w 533"/>
                  <a:gd name="T23" fmla="*/ 114 h 222"/>
                  <a:gd name="T24" fmla="*/ 349 w 533"/>
                  <a:gd name="T25" fmla="*/ 140 h 222"/>
                  <a:gd name="T26" fmla="*/ 216 w 533"/>
                  <a:gd name="T27" fmla="*/ 140 h 222"/>
                  <a:gd name="T28" fmla="*/ 216 w 533"/>
                  <a:gd name="T29" fmla="*/ 197 h 222"/>
                  <a:gd name="T30" fmla="*/ 190 w 533"/>
                  <a:gd name="T31" fmla="*/ 222 h 222"/>
                  <a:gd name="T32" fmla="*/ 0 w 533"/>
                  <a:gd name="T33" fmla="*/ 222 h 222"/>
                  <a:gd name="T34" fmla="*/ 0 w 533"/>
                  <a:gd name="T35" fmla="*/ 191 h 222"/>
                  <a:gd name="T36" fmla="*/ 25 w 533"/>
                  <a:gd name="T37" fmla="*/ 165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33" h="222">
                    <a:moveTo>
                      <a:pt x="25" y="165"/>
                    </a:moveTo>
                    <a:cubicBezTo>
                      <a:pt x="158" y="165"/>
                      <a:pt x="158" y="165"/>
                      <a:pt x="158" y="165"/>
                    </a:cubicBezTo>
                    <a:cubicBezTo>
                      <a:pt x="158" y="108"/>
                      <a:pt x="158" y="108"/>
                      <a:pt x="158" y="108"/>
                    </a:cubicBezTo>
                    <a:cubicBezTo>
                      <a:pt x="158" y="94"/>
                      <a:pt x="170" y="83"/>
                      <a:pt x="184" y="83"/>
                    </a:cubicBezTo>
                    <a:cubicBezTo>
                      <a:pt x="317" y="83"/>
                      <a:pt x="317" y="83"/>
                      <a:pt x="317" y="83"/>
                    </a:cubicBezTo>
                    <a:cubicBezTo>
                      <a:pt x="317" y="25"/>
                      <a:pt x="317" y="25"/>
                      <a:pt x="317" y="25"/>
                    </a:cubicBezTo>
                    <a:cubicBezTo>
                      <a:pt x="317" y="11"/>
                      <a:pt x="329" y="0"/>
                      <a:pt x="343" y="0"/>
                    </a:cubicBezTo>
                    <a:cubicBezTo>
                      <a:pt x="533" y="0"/>
                      <a:pt x="533" y="0"/>
                      <a:pt x="533" y="0"/>
                    </a:cubicBezTo>
                    <a:cubicBezTo>
                      <a:pt x="533" y="32"/>
                      <a:pt x="533" y="32"/>
                      <a:pt x="533" y="32"/>
                    </a:cubicBezTo>
                    <a:cubicBezTo>
                      <a:pt x="533" y="46"/>
                      <a:pt x="522" y="57"/>
                      <a:pt x="508" y="57"/>
                    </a:cubicBezTo>
                    <a:cubicBezTo>
                      <a:pt x="375" y="57"/>
                      <a:pt x="375" y="57"/>
                      <a:pt x="375" y="57"/>
                    </a:cubicBezTo>
                    <a:cubicBezTo>
                      <a:pt x="375" y="114"/>
                      <a:pt x="375" y="114"/>
                      <a:pt x="375" y="114"/>
                    </a:cubicBezTo>
                    <a:cubicBezTo>
                      <a:pt x="375" y="128"/>
                      <a:pt x="363" y="140"/>
                      <a:pt x="349" y="140"/>
                    </a:cubicBezTo>
                    <a:cubicBezTo>
                      <a:pt x="216" y="140"/>
                      <a:pt x="216" y="140"/>
                      <a:pt x="216" y="140"/>
                    </a:cubicBezTo>
                    <a:cubicBezTo>
                      <a:pt x="216" y="197"/>
                      <a:pt x="216" y="197"/>
                      <a:pt x="216" y="197"/>
                    </a:cubicBezTo>
                    <a:cubicBezTo>
                      <a:pt x="216" y="211"/>
                      <a:pt x="204" y="222"/>
                      <a:pt x="190" y="222"/>
                    </a:cubicBezTo>
                    <a:cubicBezTo>
                      <a:pt x="0" y="222"/>
                      <a:pt x="0" y="222"/>
                      <a:pt x="0" y="222"/>
                    </a:cubicBezTo>
                    <a:cubicBezTo>
                      <a:pt x="0" y="191"/>
                      <a:pt x="0" y="191"/>
                      <a:pt x="0" y="191"/>
                    </a:cubicBezTo>
                    <a:cubicBezTo>
                      <a:pt x="0" y="177"/>
                      <a:pt x="11" y="165"/>
                      <a:pt x="25" y="16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l" defTabSz="1219170" fontAlgn="auto">
                  <a:spcBef>
                    <a:spcPts val="0"/>
                  </a:spcBef>
                  <a:spcAft>
                    <a:spcPts val="0"/>
                  </a:spcAft>
                </a:pPr>
                <a:endParaRPr lang="zh-CN" altLang="en-US" sz="2400" b="0">
                  <a:solidFill>
                    <a:prstClr val="white"/>
                  </a:solidFill>
                  <a:latin typeface="Agency FB"/>
                </a:endParaRPr>
              </a:p>
            </p:txBody>
          </p:sp>
          <p:sp>
            <p:nvSpPr>
              <p:cNvPr id="17" name="Freeform 13"/>
              <p:cNvSpPr>
                <a:spLocks noEditPoints="1"/>
              </p:cNvSpPr>
              <p:nvPr/>
            </p:nvSpPr>
            <p:spPr bwMode="auto">
              <a:xfrm>
                <a:off x="5042691" y="2273922"/>
                <a:ext cx="529215" cy="655759"/>
              </a:xfrm>
              <a:custGeom>
                <a:avLst/>
                <a:gdLst>
                  <a:gd name="T0" fmla="*/ 28 w 612"/>
                  <a:gd name="T1" fmla="*/ 504 h 759"/>
                  <a:gd name="T2" fmla="*/ 148 w 612"/>
                  <a:gd name="T3" fmla="*/ 514 h 759"/>
                  <a:gd name="T4" fmla="*/ 179 w 612"/>
                  <a:gd name="T5" fmla="*/ 488 h 759"/>
                  <a:gd name="T6" fmla="*/ 184 w 612"/>
                  <a:gd name="T7" fmla="*/ 423 h 759"/>
                  <a:gd name="T8" fmla="*/ 158 w 612"/>
                  <a:gd name="T9" fmla="*/ 392 h 759"/>
                  <a:gd name="T10" fmla="*/ 38 w 612"/>
                  <a:gd name="T11" fmla="*/ 381 h 759"/>
                  <a:gd name="T12" fmla="*/ 7 w 612"/>
                  <a:gd name="T13" fmla="*/ 407 h 759"/>
                  <a:gd name="T14" fmla="*/ 2 w 612"/>
                  <a:gd name="T15" fmla="*/ 473 h 759"/>
                  <a:gd name="T16" fmla="*/ 28 w 612"/>
                  <a:gd name="T17" fmla="*/ 504 h 759"/>
                  <a:gd name="T18" fmla="*/ 157 w 612"/>
                  <a:gd name="T19" fmla="*/ 669 h 759"/>
                  <a:gd name="T20" fmla="*/ 254 w 612"/>
                  <a:gd name="T21" fmla="*/ 487 h 759"/>
                  <a:gd name="T22" fmla="*/ 334 w 612"/>
                  <a:gd name="T23" fmla="*/ 512 h 759"/>
                  <a:gd name="T24" fmla="*/ 342 w 612"/>
                  <a:gd name="T25" fmla="*/ 515 h 759"/>
                  <a:gd name="T26" fmla="*/ 216 w 612"/>
                  <a:gd name="T27" fmla="*/ 722 h 759"/>
                  <a:gd name="T28" fmla="*/ 157 w 612"/>
                  <a:gd name="T29" fmla="*/ 669 h 759"/>
                  <a:gd name="T30" fmla="*/ 379 w 612"/>
                  <a:gd name="T31" fmla="*/ 7 h 759"/>
                  <a:gd name="T32" fmla="*/ 426 w 612"/>
                  <a:gd name="T33" fmla="*/ 84 h 759"/>
                  <a:gd name="T34" fmla="*/ 349 w 612"/>
                  <a:gd name="T35" fmla="*/ 150 h 759"/>
                  <a:gd name="T36" fmla="*/ 304 w 612"/>
                  <a:gd name="T37" fmla="*/ 59 h 759"/>
                  <a:gd name="T38" fmla="*/ 379 w 612"/>
                  <a:gd name="T39" fmla="*/ 7 h 759"/>
                  <a:gd name="T40" fmla="*/ 371 w 612"/>
                  <a:gd name="T41" fmla="*/ 183 h 759"/>
                  <a:gd name="T42" fmla="*/ 403 w 612"/>
                  <a:gd name="T43" fmla="*/ 199 h 759"/>
                  <a:gd name="T44" fmla="*/ 574 w 612"/>
                  <a:gd name="T45" fmla="*/ 278 h 759"/>
                  <a:gd name="T46" fmla="*/ 579 w 612"/>
                  <a:gd name="T47" fmla="*/ 341 h 759"/>
                  <a:gd name="T48" fmla="*/ 398 w 612"/>
                  <a:gd name="T49" fmla="*/ 296 h 759"/>
                  <a:gd name="T50" fmla="*/ 381 w 612"/>
                  <a:gd name="T51" fmla="*/ 385 h 759"/>
                  <a:gd name="T52" fmla="*/ 390 w 612"/>
                  <a:gd name="T53" fmla="*/ 402 h 759"/>
                  <a:gd name="T54" fmla="*/ 561 w 612"/>
                  <a:gd name="T55" fmla="*/ 593 h 759"/>
                  <a:gd name="T56" fmla="*/ 489 w 612"/>
                  <a:gd name="T57" fmla="*/ 626 h 759"/>
                  <a:gd name="T58" fmla="*/ 233 w 612"/>
                  <a:gd name="T59" fmla="*/ 447 h 759"/>
                  <a:gd name="T60" fmla="*/ 203 w 612"/>
                  <a:gd name="T61" fmla="*/ 392 h 759"/>
                  <a:gd name="T62" fmla="*/ 231 w 612"/>
                  <a:gd name="T63" fmla="*/ 239 h 759"/>
                  <a:gd name="T64" fmla="*/ 157 w 612"/>
                  <a:gd name="T65" fmla="*/ 344 h 759"/>
                  <a:gd name="T66" fmla="*/ 95 w 612"/>
                  <a:gd name="T67" fmla="*/ 332 h 759"/>
                  <a:gd name="T68" fmla="*/ 247 w 612"/>
                  <a:gd name="T69" fmla="*/ 155 h 759"/>
                  <a:gd name="T70" fmla="*/ 313 w 612"/>
                  <a:gd name="T71" fmla="*/ 163 h 759"/>
                  <a:gd name="T72" fmla="*/ 349 w 612"/>
                  <a:gd name="T73" fmla="*/ 227 h 759"/>
                  <a:gd name="T74" fmla="*/ 371 w 612"/>
                  <a:gd name="T75" fmla="*/ 183 h 7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612" h="759">
                    <a:moveTo>
                      <a:pt x="28" y="504"/>
                    </a:moveTo>
                    <a:cubicBezTo>
                      <a:pt x="148" y="514"/>
                      <a:pt x="148" y="514"/>
                      <a:pt x="148" y="514"/>
                    </a:cubicBezTo>
                    <a:cubicBezTo>
                      <a:pt x="164" y="516"/>
                      <a:pt x="177" y="504"/>
                      <a:pt x="179" y="488"/>
                    </a:cubicBezTo>
                    <a:cubicBezTo>
                      <a:pt x="184" y="423"/>
                      <a:pt x="184" y="423"/>
                      <a:pt x="184" y="423"/>
                    </a:cubicBezTo>
                    <a:cubicBezTo>
                      <a:pt x="186" y="407"/>
                      <a:pt x="174" y="393"/>
                      <a:pt x="158" y="392"/>
                    </a:cubicBezTo>
                    <a:cubicBezTo>
                      <a:pt x="38" y="381"/>
                      <a:pt x="38" y="381"/>
                      <a:pt x="38" y="381"/>
                    </a:cubicBezTo>
                    <a:cubicBezTo>
                      <a:pt x="23" y="380"/>
                      <a:pt x="9" y="392"/>
                      <a:pt x="7" y="407"/>
                    </a:cubicBezTo>
                    <a:cubicBezTo>
                      <a:pt x="2" y="473"/>
                      <a:pt x="2" y="473"/>
                      <a:pt x="2" y="473"/>
                    </a:cubicBezTo>
                    <a:cubicBezTo>
                      <a:pt x="0" y="489"/>
                      <a:pt x="12" y="503"/>
                      <a:pt x="28" y="504"/>
                    </a:cubicBezTo>
                    <a:close/>
                    <a:moveTo>
                      <a:pt x="157" y="669"/>
                    </a:moveTo>
                    <a:cubicBezTo>
                      <a:pt x="220" y="595"/>
                      <a:pt x="230" y="592"/>
                      <a:pt x="254" y="487"/>
                    </a:cubicBezTo>
                    <a:cubicBezTo>
                      <a:pt x="280" y="496"/>
                      <a:pt x="307" y="504"/>
                      <a:pt x="334" y="512"/>
                    </a:cubicBezTo>
                    <a:cubicBezTo>
                      <a:pt x="337" y="513"/>
                      <a:pt x="339" y="514"/>
                      <a:pt x="342" y="515"/>
                    </a:cubicBezTo>
                    <a:cubicBezTo>
                      <a:pt x="303" y="633"/>
                      <a:pt x="296" y="637"/>
                      <a:pt x="216" y="722"/>
                    </a:cubicBezTo>
                    <a:cubicBezTo>
                      <a:pt x="180" y="759"/>
                      <a:pt x="122" y="709"/>
                      <a:pt x="157" y="669"/>
                    </a:cubicBezTo>
                    <a:close/>
                    <a:moveTo>
                      <a:pt x="379" y="7"/>
                    </a:moveTo>
                    <a:cubicBezTo>
                      <a:pt x="413" y="15"/>
                      <a:pt x="434" y="49"/>
                      <a:pt x="426" y="84"/>
                    </a:cubicBezTo>
                    <a:cubicBezTo>
                      <a:pt x="419" y="120"/>
                      <a:pt x="383" y="157"/>
                      <a:pt x="349" y="150"/>
                    </a:cubicBezTo>
                    <a:cubicBezTo>
                      <a:pt x="315" y="143"/>
                      <a:pt x="297" y="94"/>
                      <a:pt x="304" y="59"/>
                    </a:cubicBezTo>
                    <a:cubicBezTo>
                      <a:pt x="312" y="23"/>
                      <a:pt x="345" y="0"/>
                      <a:pt x="379" y="7"/>
                    </a:cubicBezTo>
                    <a:close/>
                    <a:moveTo>
                      <a:pt x="371" y="183"/>
                    </a:moveTo>
                    <a:cubicBezTo>
                      <a:pt x="378" y="185"/>
                      <a:pt x="393" y="190"/>
                      <a:pt x="403" y="199"/>
                    </a:cubicBezTo>
                    <a:cubicBezTo>
                      <a:pt x="494" y="286"/>
                      <a:pt x="474" y="282"/>
                      <a:pt x="574" y="278"/>
                    </a:cubicBezTo>
                    <a:cubicBezTo>
                      <a:pt x="612" y="277"/>
                      <a:pt x="611" y="338"/>
                      <a:pt x="579" y="341"/>
                    </a:cubicBezTo>
                    <a:cubicBezTo>
                      <a:pt x="477" y="350"/>
                      <a:pt x="470" y="358"/>
                      <a:pt x="398" y="296"/>
                    </a:cubicBezTo>
                    <a:cubicBezTo>
                      <a:pt x="381" y="385"/>
                      <a:pt x="381" y="385"/>
                      <a:pt x="381" y="385"/>
                    </a:cubicBezTo>
                    <a:cubicBezTo>
                      <a:pt x="380" y="392"/>
                      <a:pt x="383" y="399"/>
                      <a:pt x="390" y="402"/>
                    </a:cubicBezTo>
                    <a:cubicBezTo>
                      <a:pt x="494" y="448"/>
                      <a:pt x="515" y="448"/>
                      <a:pt x="561" y="593"/>
                    </a:cubicBezTo>
                    <a:cubicBezTo>
                      <a:pt x="578" y="638"/>
                      <a:pt x="510" y="668"/>
                      <a:pt x="489" y="626"/>
                    </a:cubicBezTo>
                    <a:cubicBezTo>
                      <a:pt x="417" y="484"/>
                      <a:pt x="405" y="506"/>
                      <a:pt x="233" y="447"/>
                    </a:cubicBezTo>
                    <a:cubicBezTo>
                      <a:pt x="211" y="435"/>
                      <a:pt x="203" y="416"/>
                      <a:pt x="203" y="392"/>
                    </a:cubicBezTo>
                    <a:cubicBezTo>
                      <a:pt x="231" y="239"/>
                      <a:pt x="231" y="239"/>
                      <a:pt x="231" y="239"/>
                    </a:cubicBezTo>
                    <a:cubicBezTo>
                      <a:pt x="164" y="260"/>
                      <a:pt x="171" y="259"/>
                      <a:pt x="157" y="344"/>
                    </a:cubicBezTo>
                    <a:cubicBezTo>
                      <a:pt x="151" y="376"/>
                      <a:pt x="91" y="372"/>
                      <a:pt x="95" y="332"/>
                    </a:cubicBezTo>
                    <a:cubicBezTo>
                      <a:pt x="107" y="207"/>
                      <a:pt x="126" y="199"/>
                      <a:pt x="247" y="155"/>
                    </a:cubicBezTo>
                    <a:cubicBezTo>
                      <a:pt x="264" y="149"/>
                      <a:pt x="304" y="160"/>
                      <a:pt x="313" y="163"/>
                    </a:cubicBezTo>
                    <a:cubicBezTo>
                      <a:pt x="349" y="227"/>
                      <a:pt x="349" y="227"/>
                      <a:pt x="349" y="227"/>
                    </a:cubicBezTo>
                    <a:cubicBezTo>
                      <a:pt x="371" y="183"/>
                      <a:pt x="371" y="183"/>
                      <a:pt x="371" y="18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l" defTabSz="1219170" fontAlgn="auto">
                  <a:spcBef>
                    <a:spcPts val="0"/>
                  </a:spcBef>
                  <a:spcAft>
                    <a:spcPts val="0"/>
                  </a:spcAft>
                </a:pPr>
                <a:endParaRPr lang="zh-CN" altLang="en-US" sz="2400" b="0">
                  <a:solidFill>
                    <a:prstClr val="white"/>
                  </a:solidFill>
                  <a:latin typeface="Agency FB"/>
                </a:endParaRPr>
              </a:p>
            </p:txBody>
          </p:sp>
        </p:grpSp>
      </p:grpSp>
      <p:grpSp>
        <p:nvGrpSpPr>
          <p:cNvPr id="18" name="组合 17"/>
          <p:cNvGrpSpPr/>
          <p:nvPr/>
        </p:nvGrpSpPr>
        <p:grpSpPr>
          <a:xfrm>
            <a:off x="5615797" y="1076778"/>
            <a:ext cx="552616" cy="552816"/>
            <a:chOff x="4102125" y="4265651"/>
            <a:chExt cx="414516" cy="414516"/>
          </a:xfrm>
        </p:grpSpPr>
        <p:sp>
          <p:nvSpPr>
            <p:cNvPr id="19" name="椭圆 18"/>
            <p:cNvSpPr/>
            <p:nvPr/>
          </p:nvSpPr>
          <p:spPr>
            <a:xfrm>
              <a:off x="4102125" y="4265651"/>
              <a:ext cx="414516" cy="414516"/>
            </a:xfrm>
            <a:prstGeom prst="ellipse">
              <a:avLst/>
            </a:prstGeom>
            <a:solidFill>
              <a:srgbClr val="C00000"/>
            </a:solidFill>
            <a:ln w="25400">
              <a:gradFill flip="none" rotWithShape="1">
                <a:gsLst>
                  <a:gs pos="0">
                    <a:schemeClr val="bg1">
                      <a:lumMod val="75000"/>
                    </a:schemeClr>
                  </a:gs>
                  <a:gs pos="100000">
                    <a:schemeClr val="bg1"/>
                  </a:gs>
                </a:gsLst>
                <a:lin ang="2700000" scaled="1"/>
                <a:tileRect/>
              </a:gradFill>
            </a:ln>
            <a:effectLst>
              <a:innerShdw blurRad="127000" dist="25400" dir="13500000">
                <a:srgbClr val="000000">
                  <a:alpha val="43137"/>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1219170" fontAlgn="auto">
                <a:spcBef>
                  <a:spcPts val="0"/>
                </a:spcBef>
                <a:spcAft>
                  <a:spcPts val="0"/>
                </a:spcAft>
                <a:defRPr/>
              </a:pPr>
              <a:endParaRPr lang="zh-CN" altLang="en-US" sz="2400" b="0">
                <a:solidFill>
                  <a:srgbClr val="FFFFFF"/>
                </a:solidFill>
                <a:latin typeface="Calibri"/>
                <a:ea typeface="宋体" panose="02010600030101010101" pitchFamily="2" charset="-122"/>
              </a:endParaRPr>
            </a:p>
          </p:txBody>
        </p:sp>
        <p:grpSp>
          <p:nvGrpSpPr>
            <p:cNvPr id="20" name="组合 19"/>
            <p:cNvGrpSpPr/>
            <p:nvPr/>
          </p:nvGrpSpPr>
          <p:grpSpPr>
            <a:xfrm>
              <a:off x="4199233" y="4358783"/>
              <a:ext cx="238761" cy="198211"/>
              <a:chOff x="3132963" y="3140191"/>
              <a:chExt cx="645573" cy="535933"/>
            </a:xfrm>
            <a:solidFill>
              <a:schemeClr val="bg1"/>
            </a:solidFill>
          </p:grpSpPr>
          <p:sp>
            <p:nvSpPr>
              <p:cNvPr id="21" name="Freeform 226"/>
              <p:cNvSpPr>
                <a:spLocks/>
              </p:cNvSpPr>
              <p:nvPr/>
            </p:nvSpPr>
            <p:spPr bwMode="auto">
              <a:xfrm>
                <a:off x="3421629" y="3217854"/>
                <a:ext cx="356907" cy="392027"/>
              </a:xfrm>
              <a:custGeom>
                <a:avLst/>
                <a:gdLst>
                  <a:gd name="T0" fmla="*/ 0 w 529"/>
                  <a:gd name="T1" fmla="*/ 0 h 581"/>
                  <a:gd name="T2" fmla="*/ 2 w 529"/>
                  <a:gd name="T3" fmla="*/ 11 h 581"/>
                  <a:gd name="T4" fmla="*/ 25 w 529"/>
                  <a:gd name="T5" fmla="*/ 56 h 581"/>
                  <a:gd name="T6" fmla="*/ 473 w 529"/>
                  <a:gd name="T7" fmla="*/ 56 h 581"/>
                  <a:gd name="T8" fmla="*/ 473 w 529"/>
                  <a:gd name="T9" fmla="*/ 525 h 581"/>
                  <a:gd name="T10" fmla="*/ 127 w 529"/>
                  <a:gd name="T11" fmla="*/ 525 h 581"/>
                  <a:gd name="T12" fmla="*/ 127 w 529"/>
                  <a:gd name="T13" fmla="*/ 581 h 581"/>
                  <a:gd name="T14" fmla="*/ 529 w 529"/>
                  <a:gd name="T15" fmla="*/ 581 h 581"/>
                  <a:gd name="T16" fmla="*/ 529 w 529"/>
                  <a:gd name="T17" fmla="*/ 0 h 581"/>
                  <a:gd name="T18" fmla="*/ 0 w 529"/>
                  <a:gd name="T19" fmla="*/ 0 h 5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29" h="581">
                    <a:moveTo>
                      <a:pt x="0" y="0"/>
                    </a:moveTo>
                    <a:cubicBezTo>
                      <a:pt x="1" y="4"/>
                      <a:pt x="2" y="7"/>
                      <a:pt x="2" y="11"/>
                    </a:cubicBezTo>
                    <a:cubicBezTo>
                      <a:pt x="14" y="22"/>
                      <a:pt x="22" y="38"/>
                      <a:pt x="25" y="56"/>
                    </a:cubicBezTo>
                    <a:cubicBezTo>
                      <a:pt x="473" y="56"/>
                      <a:pt x="473" y="56"/>
                      <a:pt x="473" y="56"/>
                    </a:cubicBezTo>
                    <a:cubicBezTo>
                      <a:pt x="473" y="525"/>
                      <a:pt x="473" y="525"/>
                      <a:pt x="473" y="525"/>
                    </a:cubicBezTo>
                    <a:cubicBezTo>
                      <a:pt x="127" y="525"/>
                      <a:pt x="127" y="525"/>
                      <a:pt x="127" y="525"/>
                    </a:cubicBezTo>
                    <a:cubicBezTo>
                      <a:pt x="127" y="581"/>
                      <a:pt x="127" y="581"/>
                      <a:pt x="127" y="581"/>
                    </a:cubicBezTo>
                    <a:cubicBezTo>
                      <a:pt x="529" y="581"/>
                      <a:pt x="529" y="581"/>
                      <a:pt x="529" y="581"/>
                    </a:cubicBezTo>
                    <a:cubicBezTo>
                      <a:pt x="529" y="0"/>
                      <a:pt x="529" y="0"/>
                      <a:pt x="529"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l" defTabSz="1219170" fontAlgn="auto">
                  <a:spcBef>
                    <a:spcPts val="0"/>
                  </a:spcBef>
                  <a:spcAft>
                    <a:spcPts val="0"/>
                  </a:spcAft>
                </a:pPr>
                <a:endParaRPr lang="zh-CN" altLang="en-US" sz="2400" b="0">
                  <a:solidFill>
                    <a:prstClr val="white"/>
                  </a:solidFill>
                  <a:latin typeface="Agency FB"/>
                </a:endParaRPr>
              </a:p>
            </p:txBody>
          </p:sp>
          <p:sp>
            <p:nvSpPr>
              <p:cNvPr id="23" name="Freeform 227"/>
              <p:cNvSpPr>
                <a:spLocks/>
              </p:cNvSpPr>
              <p:nvPr/>
            </p:nvSpPr>
            <p:spPr bwMode="auto">
              <a:xfrm>
                <a:off x="3198348" y="3140191"/>
                <a:ext cx="224709" cy="247551"/>
              </a:xfrm>
              <a:custGeom>
                <a:avLst/>
                <a:gdLst>
                  <a:gd name="T0" fmla="*/ 45 w 333"/>
                  <a:gd name="T1" fmla="*/ 243 h 367"/>
                  <a:gd name="T2" fmla="*/ 170 w 333"/>
                  <a:gd name="T3" fmla="*/ 367 h 367"/>
                  <a:gd name="T4" fmla="*/ 289 w 333"/>
                  <a:gd name="T5" fmla="*/ 243 h 367"/>
                  <a:gd name="T6" fmla="*/ 326 w 333"/>
                  <a:gd name="T7" fmla="*/ 203 h 367"/>
                  <a:gd name="T8" fmla="*/ 306 w 333"/>
                  <a:gd name="T9" fmla="*/ 142 h 367"/>
                  <a:gd name="T10" fmla="*/ 166 w 333"/>
                  <a:gd name="T11" fmla="*/ 0 h 367"/>
                  <a:gd name="T12" fmla="*/ 26 w 333"/>
                  <a:gd name="T13" fmla="*/ 142 h 367"/>
                  <a:gd name="T14" fmla="*/ 7 w 333"/>
                  <a:gd name="T15" fmla="*/ 203 h 367"/>
                  <a:gd name="T16" fmla="*/ 45 w 333"/>
                  <a:gd name="T17" fmla="*/ 243 h 3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3" h="367">
                    <a:moveTo>
                      <a:pt x="45" y="243"/>
                    </a:moveTo>
                    <a:cubicBezTo>
                      <a:pt x="71" y="308"/>
                      <a:pt x="118" y="367"/>
                      <a:pt x="170" y="367"/>
                    </a:cubicBezTo>
                    <a:cubicBezTo>
                      <a:pt x="222" y="367"/>
                      <a:pt x="266" y="308"/>
                      <a:pt x="289" y="243"/>
                    </a:cubicBezTo>
                    <a:cubicBezTo>
                      <a:pt x="305" y="242"/>
                      <a:pt x="320" y="226"/>
                      <a:pt x="326" y="203"/>
                    </a:cubicBezTo>
                    <a:cubicBezTo>
                      <a:pt x="333" y="176"/>
                      <a:pt x="324" y="149"/>
                      <a:pt x="306" y="142"/>
                    </a:cubicBezTo>
                    <a:cubicBezTo>
                      <a:pt x="302" y="63"/>
                      <a:pt x="241" y="0"/>
                      <a:pt x="166" y="0"/>
                    </a:cubicBezTo>
                    <a:cubicBezTo>
                      <a:pt x="92" y="0"/>
                      <a:pt x="31" y="63"/>
                      <a:pt x="26" y="142"/>
                    </a:cubicBezTo>
                    <a:cubicBezTo>
                      <a:pt x="9" y="149"/>
                      <a:pt x="0" y="176"/>
                      <a:pt x="7" y="203"/>
                    </a:cubicBezTo>
                    <a:cubicBezTo>
                      <a:pt x="13" y="227"/>
                      <a:pt x="29" y="243"/>
                      <a:pt x="45" y="2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l" defTabSz="1219170" fontAlgn="auto">
                  <a:spcBef>
                    <a:spcPts val="0"/>
                  </a:spcBef>
                  <a:spcAft>
                    <a:spcPts val="0"/>
                  </a:spcAft>
                </a:pPr>
                <a:endParaRPr lang="zh-CN" altLang="en-US" sz="2400" b="0">
                  <a:solidFill>
                    <a:prstClr val="white"/>
                  </a:solidFill>
                  <a:latin typeface="Agency FB"/>
                </a:endParaRPr>
              </a:p>
            </p:txBody>
          </p:sp>
          <p:sp>
            <p:nvSpPr>
              <p:cNvPr id="24" name="Freeform 228"/>
              <p:cNvSpPr>
                <a:spLocks/>
              </p:cNvSpPr>
              <p:nvPr/>
            </p:nvSpPr>
            <p:spPr bwMode="auto">
              <a:xfrm>
                <a:off x="3481875" y="3306367"/>
                <a:ext cx="233275" cy="180738"/>
              </a:xfrm>
              <a:custGeom>
                <a:avLst/>
                <a:gdLst>
                  <a:gd name="T0" fmla="*/ 41 w 346"/>
                  <a:gd name="T1" fmla="*/ 111 h 268"/>
                  <a:gd name="T2" fmla="*/ 0 w 346"/>
                  <a:gd name="T3" fmla="*/ 151 h 268"/>
                  <a:gd name="T4" fmla="*/ 90 w 346"/>
                  <a:gd name="T5" fmla="*/ 268 h 268"/>
                  <a:gd name="T6" fmla="*/ 254 w 346"/>
                  <a:gd name="T7" fmla="*/ 125 h 268"/>
                  <a:gd name="T8" fmla="*/ 284 w 346"/>
                  <a:gd name="T9" fmla="*/ 158 h 268"/>
                  <a:gd name="T10" fmla="*/ 346 w 346"/>
                  <a:gd name="T11" fmla="*/ 0 h 268"/>
                  <a:gd name="T12" fmla="*/ 184 w 346"/>
                  <a:gd name="T13" fmla="*/ 50 h 268"/>
                  <a:gd name="T14" fmla="*/ 218 w 346"/>
                  <a:gd name="T15" fmla="*/ 87 h 268"/>
                  <a:gd name="T16" fmla="*/ 99 w 346"/>
                  <a:gd name="T17" fmla="*/ 190 h 268"/>
                  <a:gd name="T18" fmla="*/ 41 w 346"/>
                  <a:gd name="T19" fmla="*/ 111 h 2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46" h="268">
                    <a:moveTo>
                      <a:pt x="41" y="111"/>
                    </a:moveTo>
                    <a:cubicBezTo>
                      <a:pt x="0" y="151"/>
                      <a:pt x="0" y="151"/>
                      <a:pt x="0" y="151"/>
                    </a:cubicBezTo>
                    <a:cubicBezTo>
                      <a:pt x="12" y="165"/>
                      <a:pt x="90" y="268"/>
                      <a:pt x="90" y="268"/>
                    </a:cubicBezTo>
                    <a:cubicBezTo>
                      <a:pt x="254" y="125"/>
                      <a:pt x="254" y="125"/>
                      <a:pt x="254" y="125"/>
                    </a:cubicBezTo>
                    <a:cubicBezTo>
                      <a:pt x="284" y="158"/>
                      <a:pt x="284" y="158"/>
                      <a:pt x="284" y="158"/>
                    </a:cubicBezTo>
                    <a:cubicBezTo>
                      <a:pt x="346" y="0"/>
                      <a:pt x="346" y="0"/>
                      <a:pt x="346" y="0"/>
                    </a:cubicBezTo>
                    <a:cubicBezTo>
                      <a:pt x="184" y="50"/>
                      <a:pt x="184" y="50"/>
                      <a:pt x="184" y="50"/>
                    </a:cubicBezTo>
                    <a:cubicBezTo>
                      <a:pt x="218" y="87"/>
                      <a:pt x="218" y="87"/>
                      <a:pt x="218" y="87"/>
                    </a:cubicBezTo>
                    <a:cubicBezTo>
                      <a:pt x="99" y="190"/>
                      <a:pt x="99" y="190"/>
                      <a:pt x="99" y="190"/>
                    </a:cubicBezTo>
                    <a:lnTo>
                      <a:pt x="41" y="11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l" defTabSz="1219170" fontAlgn="auto">
                  <a:spcBef>
                    <a:spcPts val="0"/>
                  </a:spcBef>
                  <a:spcAft>
                    <a:spcPts val="0"/>
                  </a:spcAft>
                </a:pPr>
                <a:endParaRPr lang="zh-CN" altLang="en-US" sz="2400" b="0">
                  <a:solidFill>
                    <a:prstClr val="white"/>
                  </a:solidFill>
                  <a:latin typeface="Agency FB"/>
                </a:endParaRPr>
              </a:p>
            </p:txBody>
          </p:sp>
          <p:sp>
            <p:nvSpPr>
              <p:cNvPr id="25" name="Freeform 229"/>
              <p:cNvSpPr>
                <a:spLocks/>
              </p:cNvSpPr>
              <p:nvPr/>
            </p:nvSpPr>
            <p:spPr bwMode="auto">
              <a:xfrm>
                <a:off x="3132963" y="3377178"/>
                <a:ext cx="355480" cy="298946"/>
              </a:xfrm>
              <a:custGeom>
                <a:avLst/>
                <a:gdLst>
                  <a:gd name="T0" fmla="*/ 407 w 527"/>
                  <a:gd name="T1" fmla="*/ 0 h 443"/>
                  <a:gd name="T2" fmla="*/ 294 w 527"/>
                  <a:gd name="T3" fmla="*/ 190 h 443"/>
                  <a:gd name="T4" fmla="*/ 280 w 527"/>
                  <a:gd name="T5" fmla="*/ 105 h 443"/>
                  <a:gd name="T6" fmla="*/ 295 w 527"/>
                  <a:gd name="T7" fmla="*/ 77 h 443"/>
                  <a:gd name="T8" fmla="*/ 263 w 527"/>
                  <a:gd name="T9" fmla="*/ 44 h 443"/>
                  <a:gd name="T10" fmla="*/ 230 w 527"/>
                  <a:gd name="T11" fmla="*/ 77 h 443"/>
                  <a:gd name="T12" fmla="*/ 246 w 527"/>
                  <a:gd name="T13" fmla="*/ 105 h 443"/>
                  <a:gd name="T14" fmla="*/ 232 w 527"/>
                  <a:gd name="T15" fmla="*/ 189 h 443"/>
                  <a:gd name="T16" fmla="*/ 120 w 527"/>
                  <a:gd name="T17" fmla="*/ 0 h 443"/>
                  <a:gd name="T18" fmla="*/ 2 w 527"/>
                  <a:gd name="T19" fmla="*/ 125 h 443"/>
                  <a:gd name="T20" fmla="*/ 0 w 527"/>
                  <a:gd name="T21" fmla="*/ 125 h 443"/>
                  <a:gd name="T22" fmla="*/ 0 w 527"/>
                  <a:gd name="T23" fmla="*/ 402 h 443"/>
                  <a:gd name="T24" fmla="*/ 1 w 527"/>
                  <a:gd name="T25" fmla="*/ 402 h 443"/>
                  <a:gd name="T26" fmla="*/ 263 w 527"/>
                  <a:gd name="T27" fmla="*/ 443 h 443"/>
                  <a:gd name="T28" fmla="*/ 526 w 527"/>
                  <a:gd name="T29" fmla="*/ 402 h 443"/>
                  <a:gd name="T30" fmla="*/ 527 w 527"/>
                  <a:gd name="T31" fmla="*/ 402 h 443"/>
                  <a:gd name="T32" fmla="*/ 527 w 527"/>
                  <a:gd name="T33" fmla="*/ 125 h 443"/>
                  <a:gd name="T34" fmla="*/ 525 w 527"/>
                  <a:gd name="T35" fmla="*/ 125 h 443"/>
                  <a:gd name="T36" fmla="*/ 407 w 527"/>
                  <a:gd name="T37" fmla="*/ 0 h 4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27" h="443">
                    <a:moveTo>
                      <a:pt x="407" y="0"/>
                    </a:moveTo>
                    <a:cubicBezTo>
                      <a:pt x="294" y="190"/>
                      <a:pt x="294" y="190"/>
                      <a:pt x="294" y="190"/>
                    </a:cubicBezTo>
                    <a:cubicBezTo>
                      <a:pt x="280" y="105"/>
                      <a:pt x="280" y="105"/>
                      <a:pt x="280" y="105"/>
                    </a:cubicBezTo>
                    <a:cubicBezTo>
                      <a:pt x="289" y="99"/>
                      <a:pt x="295" y="89"/>
                      <a:pt x="295" y="77"/>
                    </a:cubicBezTo>
                    <a:cubicBezTo>
                      <a:pt x="295" y="59"/>
                      <a:pt x="281" y="44"/>
                      <a:pt x="263" y="44"/>
                    </a:cubicBezTo>
                    <a:cubicBezTo>
                      <a:pt x="245" y="44"/>
                      <a:pt x="230" y="59"/>
                      <a:pt x="230" y="77"/>
                    </a:cubicBezTo>
                    <a:cubicBezTo>
                      <a:pt x="230" y="89"/>
                      <a:pt x="237" y="99"/>
                      <a:pt x="246" y="105"/>
                    </a:cubicBezTo>
                    <a:cubicBezTo>
                      <a:pt x="232" y="189"/>
                      <a:pt x="232" y="189"/>
                      <a:pt x="232" y="189"/>
                    </a:cubicBezTo>
                    <a:cubicBezTo>
                      <a:pt x="120" y="0"/>
                      <a:pt x="120" y="0"/>
                      <a:pt x="120" y="0"/>
                    </a:cubicBezTo>
                    <a:cubicBezTo>
                      <a:pt x="56" y="27"/>
                      <a:pt x="12" y="72"/>
                      <a:pt x="2" y="125"/>
                    </a:cubicBezTo>
                    <a:cubicBezTo>
                      <a:pt x="0" y="125"/>
                      <a:pt x="0" y="125"/>
                      <a:pt x="0" y="125"/>
                    </a:cubicBezTo>
                    <a:cubicBezTo>
                      <a:pt x="0" y="402"/>
                      <a:pt x="0" y="402"/>
                      <a:pt x="0" y="402"/>
                    </a:cubicBezTo>
                    <a:cubicBezTo>
                      <a:pt x="1" y="402"/>
                      <a:pt x="1" y="402"/>
                      <a:pt x="1" y="402"/>
                    </a:cubicBezTo>
                    <a:cubicBezTo>
                      <a:pt x="14" y="425"/>
                      <a:pt x="126" y="443"/>
                      <a:pt x="263" y="443"/>
                    </a:cubicBezTo>
                    <a:cubicBezTo>
                      <a:pt x="401" y="443"/>
                      <a:pt x="513" y="425"/>
                      <a:pt x="526" y="402"/>
                    </a:cubicBezTo>
                    <a:cubicBezTo>
                      <a:pt x="527" y="402"/>
                      <a:pt x="527" y="402"/>
                      <a:pt x="527" y="402"/>
                    </a:cubicBezTo>
                    <a:cubicBezTo>
                      <a:pt x="527" y="125"/>
                      <a:pt x="527" y="125"/>
                      <a:pt x="527" y="125"/>
                    </a:cubicBezTo>
                    <a:cubicBezTo>
                      <a:pt x="525" y="125"/>
                      <a:pt x="525" y="125"/>
                      <a:pt x="525" y="125"/>
                    </a:cubicBezTo>
                    <a:cubicBezTo>
                      <a:pt x="515" y="72"/>
                      <a:pt x="471" y="27"/>
                      <a:pt x="40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l" defTabSz="1219170" fontAlgn="auto">
                  <a:spcBef>
                    <a:spcPts val="0"/>
                  </a:spcBef>
                  <a:spcAft>
                    <a:spcPts val="0"/>
                  </a:spcAft>
                </a:pPr>
                <a:endParaRPr lang="zh-CN" altLang="en-US" sz="2400" b="0">
                  <a:solidFill>
                    <a:prstClr val="white"/>
                  </a:solidFill>
                  <a:latin typeface="Agency FB"/>
                </a:endParaRPr>
              </a:p>
            </p:txBody>
          </p:sp>
          <p:sp>
            <p:nvSpPr>
              <p:cNvPr id="26" name="Freeform 230"/>
              <p:cNvSpPr>
                <a:spLocks/>
              </p:cNvSpPr>
              <p:nvPr/>
            </p:nvSpPr>
            <p:spPr bwMode="auto">
              <a:xfrm>
                <a:off x="3598655" y="3487105"/>
                <a:ext cx="54536" cy="68241"/>
              </a:xfrm>
              <a:custGeom>
                <a:avLst/>
                <a:gdLst>
                  <a:gd name="T0" fmla="*/ 0 w 81"/>
                  <a:gd name="T1" fmla="*/ 0 h 101"/>
                  <a:gd name="T2" fmla="*/ 0 w 81"/>
                  <a:gd name="T3" fmla="*/ 55 h 101"/>
                  <a:gd name="T4" fmla="*/ 40 w 81"/>
                  <a:gd name="T5" fmla="*/ 101 h 101"/>
                  <a:gd name="T6" fmla="*/ 81 w 81"/>
                  <a:gd name="T7" fmla="*/ 56 h 101"/>
                  <a:gd name="T8" fmla="*/ 81 w 81"/>
                  <a:gd name="T9" fmla="*/ 0 h 101"/>
                  <a:gd name="T10" fmla="*/ 59 w 81"/>
                  <a:gd name="T11" fmla="*/ 0 h 101"/>
                  <a:gd name="T12" fmla="*/ 59 w 81"/>
                  <a:gd name="T13" fmla="*/ 57 h 101"/>
                  <a:gd name="T14" fmla="*/ 40 w 81"/>
                  <a:gd name="T15" fmla="*/ 83 h 101"/>
                  <a:gd name="T16" fmla="*/ 22 w 81"/>
                  <a:gd name="T17" fmla="*/ 57 h 101"/>
                  <a:gd name="T18" fmla="*/ 22 w 81"/>
                  <a:gd name="T19" fmla="*/ 0 h 101"/>
                  <a:gd name="T20" fmla="*/ 0 w 81"/>
                  <a:gd name="T21" fmla="*/ 0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1" h="101">
                    <a:moveTo>
                      <a:pt x="0" y="0"/>
                    </a:moveTo>
                    <a:cubicBezTo>
                      <a:pt x="0" y="55"/>
                      <a:pt x="0" y="55"/>
                      <a:pt x="0" y="55"/>
                    </a:cubicBezTo>
                    <a:cubicBezTo>
                      <a:pt x="0" y="87"/>
                      <a:pt x="15" y="101"/>
                      <a:pt x="40" y="101"/>
                    </a:cubicBezTo>
                    <a:cubicBezTo>
                      <a:pt x="65" y="101"/>
                      <a:pt x="81" y="86"/>
                      <a:pt x="81" y="56"/>
                    </a:cubicBezTo>
                    <a:cubicBezTo>
                      <a:pt x="81" y="0"/>
                      <a:pt x="81" y="0"/>
                      <a:pt x="81" y="0"/>
                    </a:cubicBezTo>
                    <a:cubicBezTo>
                      <a:pt x="59" y="0"/>
                      <a:pt x="59" y="0"/>
                      <a:pt x="59" y="0"/>
                    </a:cubicBezTo>
                    <a:cubicBezTo>
                      <a:pt x="59" y="57"/>
                      <a:pt x="59" y="57"/>
                      <a:pt x="59" y="57"/>
                    </a:cubicBezTo>
                    <a:cubicBezTo>
                      <a:pt x="59" y="75"/>
                      <a:pt x="52" y="83"/>
                      <a:pt x="40" y="83"/>
                    </a:cubicBezTo>
                    <a:cubicBezTo>
                      <a:pt x="29" y="83"/>
                      <a:pt x="22" y="74"/>
                      <a:pt x="22" y="57"/>
                    </a:cubicBezTo>
                    <a:cubicBezTo>
                      <a:pt x="22" y="0"/>
                      <a:pt x="22" y="0"/>
                      <a:pt x="22"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l" defTabSz="1219170" fontAlgn="auto">
                  <a:spcBef>
                    <a:spcPts val="0"/>
                  </a:spcBef>
                  <a:spcAft>
                    <a:spcPts val="0"/>
                  </a:spcAft>
                </a:pPr>
                <a:endParaRPr lang="zh-CN" altLang="en-US" sz="2400" b="0">
                  <a:solidFill>
                    <a:prstClr val="white"/>
                  </a:solidFill>
                  <a:latin typeface="Agency FB"/>
                </a:endParaRPr>
              </a:p>
            </p:txBody>
          </p:sp>
          <p:sp>
            <p:nvSpPr>
              <p:cNvPr id="27" name="Freeform 231"/>
              <p:cNvSpPr>
                <a:spLocks noEditPoints="1"/>
              </p:cNvSpPr>
              <p:nvPr/>
            </p:nvSpPr>
            <p:spPr bwMode="auto">
              <a:xfrm>
                <a:off x="3666040" y="3486534"/>
                <a:ext cx="47968" cy="67384"/>
              </a:xfrm>
              <a:custGeom>
                <a:avLst/>
                <a:gdLst>
                  <a:gd name="T0" fmla="*/ 31 w 71"/>
                  <a:gd name="T1" fmla="*/ 0 h 100"/>
                  <a:gd name="T2" fmla="*/ 0 w 71"/>
                  <a:gd name="T3" fmla="*/ 2 h 100"/>
                  <a:gd name="T4" fmla="*/ 0 w 71"/>
                  <a:gd name="T5" fmla="*/ 100 h 100"/>
                  <a:gd name="T6" fmla="*/ 23 w 71"/>
                  <a:gd name="T7" fmla="*/ 100 h 100"/>
                  <a:gd name="T8" fmla="*/ 23 w 71"/>
                  <a:gd name="T9" fmla="*/ 65 h 100"/>
                  <a:gd name="T10" fmla="*/ 30 w 71"/>
                  <a:gd name="T11" fmla="*/ 65 h 100"/>
                  <a:gd name="T12" fmla="*/ 62 w 71"/>
                  <a:gd name="T13" fmla="*/ 55 h 100"/>
                  <a:gd name="T14" fmla="*/ 71 w 71"/>
                  <a:gd name="T15" fmla="*/ 31 h 100"/>
                  <a:gd name="T16" fmla="*/ 61 w 71"/>
                  <a:gd name="T17" fmla="*/ 8 h 100"/>
                  <a:gd name="T18" fmla="*/ 31 w 71"/>
                  <a:gd name="T19" fmla="*/ 0 h 100"/>
                  <a:gd name="T20" fmla="*/ 30 w 71"/>
                  <a:gd name="T21" fmla="*/ 48 h 100"/>
                  <a:gd name="T22" fmla="*/ 23 w 71"/>
                  <a:gd name="T23" fmla="*/ 47 h 100"/>
                  <a:gd name="T24" fmla="*/ 23 w 71"/>
                  <a:gd name="T25" fmla="*/ 18 h 100"/>
                  <a:gd name="T26" fmla="*/ 32 w 71"/>
                  <a:gd name="T27" fmla="*/ 17 h 100"/>
                  <a:gd name="T28" fmla="*/ 49 w 71"/>
                  <a:gd name="T29" fmla="*/ 32 h 100"/>
                  <a:gd name="T30" fmla="*/ 30 w 71"/>
                  <a:gd name="T31" fmla="*/ 48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71" h="100">
                    <a:moveTo>
                      <a:pt x="31" y="0"/>
                    </a:moveTo>
                    <a:cubicBezTo>
                      <a:pt x="17" y="0"/>
                      <a:pt x="7" y="1"/>
                      <a:pt x="0" y="2"/>
                    </a:cubicBezTo>
                    <a:cubicBezTo>
                      <a:pt x="0" y="100"/>
                      <a:pt x="0" y="100"/>
                      <a:pt x="0" y="100"/>
                    </a:cubicBezTo>
                    <a:cubicBezTo>
                      <a:pt x="23" y="100"/>
                      <a:pt x="23" y="100"/>
                      <a:pt x="23" y="100"/>
                    </a:cubicBezTo>
                    <a:cubicBezTo>
                      <a:pt x="23" y="65"/>
                      <a:pt x="23" y="65"/>
                      <a:pt x="23" y="65"/>
                    </a:cubicBezTo>
                    <a:cubicBezTo>
                      <a:pt x="25" y="65"/>
                      <a:pt x="27" y="65"/>
                      <a:pt x="30" y="65"/>
                    </a:cubicBezTo>
                    <a:cubicBezTo>
                      <a:pt x="43" y="65"/>
                      <a:pt x="55" y="62"/>
                      <a:pt x="62" y="55"/>
                    </a:cubicBezTo>
                    <a:cubicBezTo>
                      <a:pt x="68" y="49"/>
                      <a:pt x="71" y="41"/>
                      <a:pt x="71" y="31"/>
                    </a:cubicBezTo>
                    <a:cubicBezTo>
                      <a:pt x="71" y="22"/>
                      <a:pt x="67" y="13"/>
                      <a:pt x="61" y="8"/>
                    </a:cubicBezTo>
                    <a:cubicBezTo>
                      <a:pt x="54" y="3"/>
                      <a:pt x="44" y="0"/>
                      <a:pt x="31" y="0"/>
                    </a:cubicBezTo>
                    <a:close/>
                    <a:moveTo>
                      <a:pt x="30" y="48"/>
                    </a:moveTo>
                    <a:cubicBezTo>
                      <a:pt x="27" y="48"/>
                      <a:pt x="24" y="48"/>
                      <a:pt x="23" y="47"/>
                    </a:cubicBezTo>
                    <a:cubicBezTo>
                      <a:pt x="23" y="18"/>
                      <a:pt x="23" y="18"/>
                      <a:pt x="23" y="18"/>
                    </a:cubicBezTo>
                    <a:cubicBezTo>
                      <a:pt x="24" y="18"/>
                      <a:pt x="27" y="17"/>
                      <a:pt x="32" y="17"/>
                    </a:cubicBezTo>
                    <a:cubicBezTo>
                      <a:pt x="43" y="17"/>
                      <a:pt x="49" y="23"/>
                      <a:pt x="49" y="32"/>
                    </a:cubicBezTo>
                    <a:cubicBezTo>
                      <a:pt x="49" y="42"/>
                      <a:pt x="42" y="48"/>
                      <a:pt x="30" y="4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l" defTabSz="1219170" fontAlgn="auto">
                  <a:spcBef>
                    <a:spcPts val="0"/>
                  </a:spcBef>
                  <a:spcAft>
                    <a:spcPts val="0"/>
                  </a:spcAft>
                </a:pPr>
                <a:endParaRPr lang="zh-CN" altLang="en-US" sz="2400" b="0">
                  <a:solidFill>
                    <a:prstClr val="white"/>
                  </a:solidFill>
                  <a:latin typeface="Agency FB"/>
                </a:endParaRPr>
              </a:p>
            </p:txBody>
          </p:sp>
        </p:grpSp>
      </p:grpSp>
      <p:grpSp>
        <p:nvGrpSpPr>
          <p:cNvPr id="28" name="组合 27"/>
          <p:cNvGrpSpPr/>
          <p:nvPr/>
        </p:nvGrpSpPr>
        <p:grpSpPr>
          <a:xfrm>
            <a:off x="7054758" y="1076778"/>
            <a:ext cx="552616" cy="552816"/>
            <a:chOff x="5181486" y="4265651"/>
            <a:chExt cx="414516" cy="414516"/>
          </a:xfrm>
        </p:grpSpPr>
        <p:sp>
          <p:nvSpPr>
            <p:cNvPr id="29" name="椭圆 28"/>
            <p:cNvSpPr/>
            <p:nvPr/>
          </p:nvSpPr>
          <p:spPr>
            <a:xfrm>
              <a:off x="5181486" y="4265651"/>
              <a:ext cx="414516" cy="414516"/>
            </a:xfrm>
            <a:prstGeom prst="ellipse">
              <a:avLst/>
            </a:prstGeom>
            <a:solidFill>
              <a:srgbClr val="C00000"/>
            </a:solidFill>
            <a:ln w="25400">
              <a:gradFill flip="none" rotWithShape="1">
                <a:gsLst>
                  <a:gs pos="0">
                    <a:schemeClr val="bg1">
                      <a:lumMod val="75000"/>
                    </a:schemeClr>
                  </a:gs>
                  <a:gs pos="100000">
                    <a:schemeClr val="bg1"/>
                  </a:gs>
                </a:gsLst>
                <a:lin ang="2700000" scaled="1"/>
                <a:tileRect/>
              </a:gradFill>
            </a:ln>
            <a:effectLst>
              <a:innerShdw blurRad="127000" dist="25400" dir="13500000">
                <a:srgbClr val="000000">
                  <a:alpha val="43137"/>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1219170" fontAlgn="auto">
                <a:spcBef>
                  <a:spcPts val="0"/>
                </a:spcBef>
                <a:spcAft>
                  <a:spcPts val="0"/>
                </a:spcAft>
                <a:defRPr/>
              </a:pPr>
              <a:endParaRPr lang="zh-CN" altLang="en-US" sz="2400" b="0">
                <a:solidFill>
                  <a:srgbClr val="FFFFFF"/>
                </a:solidFill>
                <a:latin typeface="Calibri"/>
                <a:ea typeface="宋体" panose="02010600030101010101" pitchFamily="2" charset="-122"/>
              </a:endParaRPr>
            </a:p>
          </p:txBody>
        </p:sp>
        <p:grpSp>
          <p:nvGrpSpPr>
            <p:cNvPr id="30" name="组合 29"/>
            <p:cNvGrpSpPr/>
            <p:nvPr/>
          </p:nvGrpSpPr>
          <p:grpSpPr>
            <a:xfrm>
              <a:off x="5287222" y="4375239"/>
              <a:ext cx="253419" cy="172633"/>
              <a:chOff x="4895160" y="4287159"/>
              <a:chExt cx="571418" cy="389258"/>
            </a:xfrm>
            <a:solidFill>
              <a:schemeClr val="bg1"/>
            </a:solidFill>
          </p:grpSpPr>
          <p:sp>
            <p:nvSpPr>
              <p:cNvPr id="31" name="Freeform 327"/>
              <p:cNvSpPr>
                <a:spLocks noEditPoints="1"/>
              </p:cNvSpPr>
              <p:nvPr/>
            </p:nvSpPr>
            <p:spPr bwMode="auto">
              <a:xfrm>
                <a:off x="4895160" y="4287159"/>
                <a:ext cx="438051" cy="389258"/>
              </a:xfrm>
              <a:custGeom>
                <a:avLst/>
                <a:gdLst>
                  <a:gd name="T0" fmla="*/ 166 w 171"/>
                  <a:gd name="T1" fmla="*/ 0 h 152"/>
                  <a:gd name="T2" fmla="*/ 5 w 171"/>
                  <a:gd name="T3" fmla="*/ 0 h 152"/>
                  <a:gd name="T4" fmla="*/ 0 w 171"/>
                  <a:gd name="T5" fmla="*/ 5 h 152"/>
                  <a:gd name="T6" fmla="*/ 0 w 171"/>
                  <a:gd name="T7" fmla="*/ 146 h 152"/>
                  <a:gd name="T8" fmla="*/ 5 w 171"/>
                  <a:gd name="T9" fmla="*/ 152 h 152"/>
                  <a:gd name="T10" fmla="*/ 166 w 171"/>
                  <a:gd name="T11" fmla="*/ 152 h 152"/>
                  <a:gd name="T12" fmla="*/ 171 w 171"/>
                  <a:gd name="T13" fmla="*/ 146 h 152"/>
                  <a:gd name="T14" fmla="*/ 171 w 171"/>
                  <a:gd name="T15" fmla="*/ 5 h 152"/>
                  <a:gd name="T16" fmla="*/ 166 w 171"/>
                  <a:gd name="T17" fmla="*/ 0 h 152"/>
                  <a:gd name="T18" fmla="*/ 132 w 171"/>
                  <a:gd name="T19" fmla="*/ 12 h 152"/>
                  <a:gd name="T20" fmla="*/ 139 w 171"/>
                  <a:gd name="T21" fmla="*/ 19 h 152"/>
                  <a:gd name="T22" fmla="*/ 132 w 171"/>
                  <a:gd name="T23" fmla="*/ 26 h 152"/>
                  <a:gd name="T24" fmla="*/ 124 w 171"/>
                  <a:gd name="T25" fmla="*/ 19 h 152"/>
                  <a:gd name="T26" fmla="*/ 132 w 171"/>
                  <a:gd name="T27" fmla="*/ 12 h 152"/>
                  <a:gd name="T28" fmla="*/ 110 w 171"/>
                  <a:gd name="T29" fmla="*/ 12 h 152"/>
                  <a:gd name="T30" fmla="*/ 118 w 171"/>
                  <a:gd name="T31" fmla="*/ 19 h 152"/>
                  <a:gd name="T32" fmla="*/ 110 w 171"/>
                  <a:gd name="T33" fmla="*/ 26 h 152"/>
                  <a:gd name="T34" fmla="*/ 103 w 171"/>
                  <a:gd name="T35" fmla="*/ 19 h 152"/>
                  <a:gd name="T36" fmla="*/ 110 w 171"/>
                  <a:gd name="T37" fmla="*/ 12 h 152"/>
                  <a:gd name="T38" fmla="*/ 160 w 171"/>
                  <a:gd name="T39" fmla="*/ 141 h 152"/>
                  <a:gd name="T40" fmla="*/ 11 w 171"/>
                  <a:gd name="T41" fmla="*/ 141 h 152"/>
                  <a:gd name="T42" fmla="*/ 11 w 171"/>
                  <a:gd name="T43" fmla="*/ 38 h 152"/>
                  <a:gd name="T44" fmla="*/ 160 w 171"/>
                  <a:gd name="T45" fmla="*/ 38 h 152"/>
                  <a:gd name="T46" fmla="*/ 160 w 171"/>
                  <a:gd name="T47" fmla="*/ 141 h 152"/>
                  <a:gd name="T48" fmla="*/ 153 w 171"/>
                  <a:gd name="T49" fmla="*/ 26 h 152"/>
                  <a:gd name="T50" fmla="*/ 146 w 171"/>
                  <a:gd name="T51" fmla="*/ 19 h 152"/>
                  <a:gd name="T52" fmla="*/ 153 w 171"/>
                  <a:gd name="T53" fmla="*/ 12 h 152"/>
                  <a:gd name="T54" fmla="*/ 160 w 171"/>
                  <a:gd name="T55" fmla="*/ 19 h 152"/>
                  <a:gd name="T56" fmla="*/ 153 w 171"/>
                  <a:gd name="T57" fmla="*/ 26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71" h="152">
                    <a:moveTo>
                      <a:pt x="166" y="0"/>
                    </a:moveTo>
                    <a:cubicBezTo>
                      <a:pt x="5" y="0"/>
                      <a:pt x="5" y="0"/>
                      <a:pt x="5" y="0"/>
                    </a:cubicBezTo>
                    <a:cubicBezTo>
                      <a:pt x="2" y="0"/>
                      <a:pt x="0" y="2"/>
                      <a:pt x="0" y="5"/>
                    </a:cubicBezTo>
                    <a:cubicBezTo>
                      <a:pt x="0" y="146"/>
                      <a:pt x="0" y="146"/>
                      <a:pt x="0" y="146"/>
                    </a:cubicBezTo>
                    <a:cubicBezTo>
                      <a:pt x="0" y="149"/>
                      <a:pt x="2" y="152"/>
                      <a:pt x="5" y="152"/>
                    </a:cubicBezTo>
                    <a:cubicBezTo>
                      <a:pt x="166" y="152"/>
                      <a:pt x="166" y="152"/>
                      <a:pt x="166" y="152"/>
                    </a:cubicBezTo>
                    <a:cubicBezTo>
                      <a:pt x="169" y="152"/>
                      <a:pt x="171" y="149"/>
                      <a:pt x="171" y="146"/>
                    </a:cubicBezTo>
                    <a:cubicBezTo>
                      <a:pt x="171" y="5"/>
                      <a:pt x="171" y="5"/>
                      <a:pt x="171" y="5"/>
                    </a:cubicBezTo>
                    <a:cubicBezTo>
                      <a:pt x="171" y="2"/>
                      <a:pt x="169" y="0"/>
                      <a:pt x="166" y="0"/>
                    </a:cubicBezTo>
                    <a:close/>
                    <a:moveTo>
                      <a:pt x="132" y="12"/>
                    </a:moveTo>
                    <a:cubicBezTo>
                      <a:pt x="136" y="12"/>
                      <a:pt x="139" y="15"/>
                      <a:pt x="139" y="19"/>
                    </a:cubicBezTo>
                    <a:cubicBezTo>
                      <a:pt x="139" y="23"/>
                      <a:pt x="136" y="26"/>
                      <a:pt x="132" y="26"/>
                    </a:cubicBezTo>
                    <a:cubicBezTo>
                      <a:pt x="128" y="26"/>
                      <a:pt x="124" y="23"/>
                      <a:pt x="124" y="19"/>
                    </a:cubicBezTo>
                    <a:cubicBezTo>
                      <a:pt x="124" y="15"/>
                      <a:pt x="128" y="12"/>
                      <a:pt x="132" y="12"/>
                    </a:cubicBezTo>
                    <a:close/>
                    <a:moveTo>
                      <a:pt x="110" y="12"/>
                    </a:moveTo>
                    <a:cubicBezTo>
                      <a:pt x="114" y="12"/>
                      <a:pt x="118" y="15"/>
                      <a:pt x="118" y="19"/>
                    </a:cubicBezTo>
                    <a:cubicBezTo>
                      <a:pt x="118" y="23"/>
                      <a:pt x="114" y="26"/>
                      <a:pt x="110" y="26"/>
                    </a:cubicBezTo>
                    <a:cubicBezTo>
                      <a:pt x="106" y="26"/>
                      <a:pt x="103" y="23"/>
                      <a:pt x="103" y="19"/>
                    </a:cubicBezTo>
                    <a:cubicBezTo>
                      <a:pt x="103" y="15"/>
                      <a:pt x="106" y="12"/>
                      <a:pt x="110" y="12"/>
                    </a:cubicBezTo>
                    <a:close/>
                    <a:moveTo>
                      <a:pt x="160" y="141"/>
                    </a:moveTo>
                    <a:cubicBezTo>
                      <a:pt x="11" y="141"/>
                      <a:pt x="11" y="141"/>
                      <a:pt x="11" y="141"/>
                    </a:cubicBezTo>
                    <a:cubicBezTo>
                      <a:pt x="11" y="38"/>
                      <a:pt x="11" y="38"/>
                      <a:pt x="11" y="38"/>
                    </a:cubicBezTo>
                    <a:cubicBezTo>
                      <a:pt x="160" y="38"/>
                      <a:pt x="160" y="38"/>
                      <a:pt x="160" y="38"/>
                    </a:cubicBezTo>
                    <a:lnTo>
                      <a:pt x="160" y="141"/>
                    </a:lnTo>
                    <a:close/>
                    <a:moveTo>
                      <a:pt x="153" y="26"/>
                    </a:moveTo>
                    <a:cubicBezTo>
                      <a:pt x="149" y="26"/>
                      <a:pt x="146" y="23"/>
                      <a:pt x="146" y="19"/>
                    </a:cubicBezTo>
                    <a:cubicBezTo>
                      <a:pt x="146" y="15"/>
                      <a:pt x="149" y="12"/>
                      <a:pt x="153" y="12"/>
                    </a:cubicBezTo>
                    <a:cubicBezTo>
                      <a:pt x="157" y="12"/>
                      <a:pt x="160" y="15"/>
                      <a:pt x="160" y="19"/>
                    </a:cubicBezTo>
                    <a:cubicBezTo>
                      <a:pt x="160" y="23"/>
                      <a:pt x="157" y="26"/>
                      <a:pt x="153"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l" defTabSz="1219170" fontAlgn="auto">
                  <a:spcBef>
                    <a:spcPts val="0"/>
                  </a:spcBef>
                  <a:spcAft>
                    <a:spcPts val="0"/>
                  </a:spcAft>
                </a:pPr>
                <a:endParaRPr lang="zh-CN" altLang="en-US" sz="2400" b="0">
                  <a:solidFill>
                    <a:prstClr val="white"/>
                  </a:solidFill>
                  <a:latin typeface="Agency FB"/>
                </a:endParaRPr>
              </a:p>
            </p:txBody>
          </p:sp>
          <p:sp>
            <p:nvSpPr>
              <p:cNvPr id="32" name="Rectangle 328"/>
              <p:cNvSpPr>
                <a:spLocks noChangeArrowheads="1"/>
              </p:cNvSpPr>
              <p:nvPr/>
            </p:nvSpPr>
            <p:spPr bwMode="auto">
              <a:xfrm>
                <a:off x="4953712" y="4417273"/>
                <a:ext cx="315527" cy="5963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l" defTabSz="1219170" fontAlgn="auto">
                  <a:spcBef>
                    <a:spcPts val="0"/>
                  </a:spcBef>
                  <a:spcAft>
                    <a:spcPts val="0"/>
                  </a:spcAft>
                </a:pPr>
                <a:endParaRPr lang="zh-CN" altLang="en-US" sz="2400" b="0">
                  <a:solidFill>
                    <a:prstClr val="white"/>
                  </a:solidFill>
                  <a:latin typeface="Agency FB"/>
                </a:endParaRPr>
              </a:p>
            </p:txBody>
          </p:sp>
          <p:sp>
            <p:nvSpPr>
              <p:cNvPr id="33" name="Rectangle 329"/>
              <p:cNvSpPr>
                <a:spLocks noChangeArrowheads="1"/>
              </p:cNvSpPr>
              <p:nvPr/>
            </p:nvSpPr>
            <p:spPr bwMode="auto">
              <a:xfrm>
                <a:off x="4953712" y="4501847"/>
                <a:ext cx="99754" cy="10517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l" defTabSz="1219170" fontAlgn="auto">
                  <a:spcBef>
                    <a:spcPts val="0"/>
                  </a:spcBef>
                  <a:spcAft>
                    <a:spcPts val="0"/>
                  </a:spcAft>
                </a:pPr>
                <a:endParaRPr lang="zh-CN" altLang="en-US" sz="2400" b="0">
                  <a:solidFill>
                    <a:prstClr val="white"/>
                  </a:solidFill>
                  <a:latin typeface="Agency FB"/>
                </a:endParaRPr>
              </a:p>
            </p:txBody>
          </p:sp>
          <p:sp>
            <p:nvSpPr>
              <p:cNvPr id="34" name="Rectangle 330"/>
              <p:cNvSpPr>
                <a:spLocks noChangeArrowheads="1"/>
              </p:cNvSpPr>
              <p:nvPr/>
            </p:nvSpPr>
            <p:spPr bwMode="auto">
              <a:xfrm>
                <a:off x="5071899" y="4505100"/>
                <a:ext cx="107344" cy="1301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l" defTabSz="1219170" fontAlgn="auto">
                  <a:spcBef>
                    <a:spcPts val="0"/>
                  </a:spcBef>
                  <a:spcAft>
                    <a:spcPts val="0"/>
                  </a:spcAft>
                </a:pPr>
                <a:endParaRPr lang="zh-CN" altLang="en-US" sz="2400" b="0">
                  <a:solidFill>
                    <a:prstClr val="white"/>
                  </a:solidFill>
                  <a:latin typeface="Agency FB"/>
                </a:endParaRPr>
              </a:p>
            </p:txBody>
          </p:sp>
          <p:sp>
            <p:nvSpPr>
              <p:cNvPr id="35" name="Rectangle 331"/>
              <p:cNvSpPr>
                <a:spLocks noChangeArrowheads="1"/>
              </p:cNvSpPr>
              <p:nvPr/>
            </p:nvSpPr>
            <p:spPr bwMode="auto">
              <a:xfrm>
                <a:off x="5071899" y="4548471"/>
                <a:ext cx="107344" cy="1301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l" defTabSz="1219170" fontAlgn="auto">
                  <a:spcBef>
                    <a:spcPts val="0"/>
                  </a:spcBef>
                  <a:spcAft>
                    <a:spcPts val="0"/>
                  </a:spcAft>
                </a:pPr>
                <a:endParaRPr lang="zh-CN" altLang="en-US" sz="2400" b="0">
                  <a:solidFill>
                    <a:prstClr val="white"/>
                  </a:solidFill>
                  <a:latin typeface="Agency FB"/>
                </a:endParaRPr>
              </a:p>
            </p:txBody>
          </p:sp>
          <p:sp>
            <p:nvSpPr>
              <p:cNvPr id="36" name="Rectangle 332"/>
              <p:cNvSpPr>
                <a:spLocks noChangeArrowheads="1"/>
              </p:cNvSpPr>
              <p:nvPr/>
            </p:nvSpPr>
            <p:spPr bwMode="auto">
              <a:xfrm>
                <a:off x="5071899" y="4589674"/>
                <a:ext cx="107344" cy="1518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l" defTabSz="1219170" fontAlgn="auto">
                  <a:spcBef>
                    <a:spcPts val="0"/>
                  </a:spcBef>
                  <a:spcAft>
                    <a:spcPts val="0"/>
                  </a:spcAft>
                </a:pPr>
                <a:endParaRPr lang="zh-CN" altLang="en-US" sz="2400" b="0">
                  <a:solidFill>
                    <a:prstClr val="white"/>
                  </a:solidFill>
                  <a:latin typeface="Agency FB"/>
                </a:endParaRPr>
              </a:p>
            </p:txBody>
          </p:sp>
          <p:sp>
            <p:nvSpPr>
              <p:cNvPr id="37" name="Freeform 333"/>
              <p:cNvSpPr>
                <a:spLocks/>
              </p:cNvSpPr>
              <p:nvPr/>
            </p:nvSpPr>
            <p:spPr bwMode="auto">
              <a:xfrm>
                <a:off x="5225867" y="4569073"/>
                <a:ext cx="40119" cy="41203"/>
              </a:xfrm>
              <a:custGeom>
                <a:avLst/>
                <a:gdLst>
                  <a:gd name="T0" fmla="*/ 11 w 37"/>
                  <a:gd name="T1" fmla="*/ 0 h 38"/>
                  <a:gd name="T2" fmla="*/ 11 w 37"/>
                  <a:gd name="T3" fmla="*/ 2 h 38"/>
                  <a:gd name="T4" fmla="*/ 0 w 37"/>
                  <a:gd name="T5" fmla="*/ 38 h 38"/>
                  <a:gd name="T6" fmla="*/ 35 w 37"/>
                  <a:gd name="T7" fmla="*/ 26 h 38"/>
                  <a:gd name="T8" fmla="*/ 37 w 37"/>
                  <a:gd name="T9" fmla="*/ 26 h 38"/>
                  <a:gd name="T10" fmla="*/ 11 w 37"/>
                  <a:gd name="T11" fmla="*/ 0 h 38"/>
                </a:gdLst>
                <a:ahLst/>
                <a:cxnLst>
                  <a:cxn ang="0">
                    <a:pos x="T0" y="T1"/>
                  </a:cxn>
                  <a:cxn ang="0">
                    <a:pos x="T2" y="T3"/>
                  </a:cxn>
                  <a:cxn ang="0">
                    <a:pos x="T4" y="T5"/>
                  </a:cxn>
                  <a:cxn ang="0">
                    <a:pos x="T6" y="T7"/>
                  </a:cxn>
                  <a:cxn ang="0">
                    <a:pos x="T8" y="T9"/>
                  </a:cxn>
                  <a:cxn ang="0">
                    <a:pos x="T10" y="T11"/>
                  </a:cxn>
                </a:cxnLst>
                <a:rect l="0" t="0" r="r" b="b"/>
                <a:pathLst>
                  <a:path w="37" h="38">
                    <a:moveTo>
                      <a:pt x="11" y="0"/>
                    </a:moveTo>
                    <a:lnTo>
                      <a:pt x="11" y="2"/>
                    </a:lnTo>
                    <a:lnTo>
                      <a:pt x="0" y="38"/>
                    </a:lnTo>
                    <a:lnTo>
                      <a:pt x="35" y="26"/>
                    </a:lnTo>
                    <a:lnTo>
                      <a:pt x="37" y="26"/>
                    </a:lnTo>
                    <a:lnTo>
                      <a:pt x="1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l" defTabSz="1219170" fontAlgn="auto">
                  <a:spcBef>
                    <a:spcPts val="0"/>
                  </a:spcBef>
                  <a:spcAft>
                    <a:spcPts val="0"/>
                  </a:spcAft>
                </a:pPr>
                <a:endParaRPr lang="zh-CN" altLang="en-US" sz="2400" b="0">
                  <a:solidFill>
                    <a:prstClr val="white"/>
                  </a:solidFill>
                  <a:latin typeface="Agency FB"/>
                </a:endParaRPr>
              </a:p>
            </p:txBody>
          </p:sp>
          <p:sp>
            <p:nvSpPr>
              <p:cNvPr id="40" name="Freeform 334"/>
              <p:cNvSpPr>
                <a:spLocks/>
              </p:cNvSpPr>
              <p:nvPr/>
            </p:nvSpPr>
            <p:spPr bwMode="auto">
              <a:xfrm>
                <a:off x="5389594" y="4366311"/>
                <a:ext cx="76984" cy="79153"/>
              </a:xfrm>
              <a:custGeom>
                <a:avLst/>
                <a:gdLst>
                  <a:gd name="T0" fmla="*/ 23 w 30"/>
                  <a:gd name="T1" fmla="*/ 31 h 31"/>
                  <a:gd name="T2" fmla="*/ 28 w 30"/>
                  <a:gd name="T3" fmla="*/ 25 h 31"/>
                  <a:gd name="T4" fmla="*/ 28 w 30"/>
                  <a:gd name="T5" fmla="*/ 18 h 31"/>
                  <a:gd name="T6" fmla="*/ 13 w 30"/>
                  <a:gd name="T7" fmla="*/ 2 h 31"/>
                  <a:gd name="T8" fmla="*/ 6 w 30"/>
                  <a:gd name="T9" fmla="*/ 2 h 31"/>
                  <a:gd name="T10" fmla="*/ 0 w 30"/>
                  <a:gd name="T11" fmla="*/ 8 h 31"/>
                  <a:gd name="T12" fmla="*/ 23 w 30"/>
                  <a:gd name="T13" fmla="*/ 31 h 31"/>
                </a:gdLst>
                <a:ahLst/>
                <a:cxnLst>
                  <a:cxn ang="0">
                    <a:pos x="T0" y="T1"/>
                  </a:cxn>
                  <a:cxn ang="0">
                    <a:pos x="T2" y="T3"/>
                  </a:cxn>
                  <a:cxn ang="0">
                    <a:pos x="T4" y="T5"/>
                  </a:cxn>
                  <a:cxn ang="0">
                    <a:pos x="T6" y="T7"/>
                  </a:cxn>
                  <a:cxn ang="0">
                    <a:pos x="T8" y="T9"/>
                  </a:cxn>
                  <a:cxn ang="0">
                    <a:pos x="T10" y="T11"/>
                  </a:cxn>
                  <a:cxn ang="0">
                    <a:pos x="T12" y="T13"/>
                  </a:cxn>
                </a:cxnLst>
                <a:rect l="0" t="0" r="r" b="b"/>
                <a:pathLst>
                  <a:path w="30" h="31">
                    <a:moveTo>
                      <a:pt x="23" y="31"/>
                    </a:moveTo>
                    <a:cubicBezTo>
                      <a:pt x="28" y="25"/>
                      <a:pt x="28" y="25"/>
                      <a:pt x="28" y="25"/>
                    </a:cubicBezTo>
                    <a:cubicBezTo>
                      <a:pt x="30" y="23"/>
                      <a:pt x="30" y="20"/>
                      <a:pt x="28" y="18"/>
                    </a:cubicBezTo>
                    <a:cubicBezTo>
                      <a:pt x="13" y="2"/>
                      <a:pt x="13" y="2"/>
                      <a:pt x="13" y="2"/>
                    </a:cubicBezTo>
                    <a:cubicBezTo>
                      <a:pt x="11" y="0"/>
                      <a:pt x="8" y="0"/>
                      <a:pt x="6" y="2"/>
                    </a:cubicBezTo>
                    <a:cubicBezTo>
                      <a:pt x="0" y="8"/>
                      <a:pt x="0" y="8"/>
                      <a:pt x="0" y="8"/>
                    </a:cubicBezTo>
                    <a:lnTo>
                      <a:pt x="23" y="3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l" defTabSz="1219170" fontAlgn="auto">
                  <a:spcBef>
                    <a:spcPts val="0"/>
                  </a:spcBef>
                  <a:spcAft>
                    <a:spcPts val="0"/>
                  </a:spcAft>
                </a:pPr>
                <a:endParaRPr lang="zh-CN" altLang="en-US" sz="2400" b="0">
                  <a:solidFill>
                    <a:prstClr val="white"/>
                  </a:solidFill>
                  <a:latin typeface="Agency FB"/>
                </a:endParaRPr>
              </a:p>
            </p:txBody>
          </p:sp>
          <p:sp>
            <p:nvSpPr>
              <p:cNvPr id="49" name="Freeform 335"/>
              <p:cNvSpPr>
                <a:spLocks/>
              </p:cNvSpPr>
              <p:nvPr/>
            </p:nvSpPr>
            <p:spPr bwMode="auto">
              <a:xfrm>
                <a:off x="5258396" y="4394503"/>
                <a:ext cx="182160" cy="182160"/>
              </a:xfrm>
              <a:custGeom>
                <a:avLst/>
                <a:gdLst>
                  <a:gd name="T0" fmla="*/ 49 w 71"/>
                  <a:gd name="T1" fmla="*/ 0 h 71"/>
                  <a:gd name="T2" fmla="*/ 48 w 71"/>
                  <a:gd name="T3" fmla="*/ 0 h 71"/>
                  <a:gd name="T4" fmla="*/ 2 w 71"/>
                  <a:gd name="T5" fmla="*/ 47 h 71"/>
                  <a:gd name="T6" fmla="*/ 2 w 71"/>
                  <a:gd name="T7" fmla="*/ 54 h 71"/>
                  <a:gd name="T8" fmla="*/ 2 w 71"/>
                  <a:gd name="T9" fmla="*/ 55 h 71"/>
                  <a:gd name="T10" fmla="*/ 8 w 71"/>
                  <a:gd name="T11" fmla="*/ 56 h 71"/>
                  <a:gd name="T12" fmla="*/ 9 w 71"/>
                  <a:gd name="T13" fmla="*/ 62 h 71"/>
                  <a:gd name="T14" fmla="*/ 9 w 71"/>
                  <a:gd name="T15" fmla="*/ 62 h 71"/>
                  <a:gd name="T16" fmla="*/ 15 w 71"/>
                  <a:gd name="T17" fmla="*/ 63 h 71"/>
                  <a:gd name="T18" fmla="*/ 16 w 71"/>
                  <a:gd name="T19" fmla="*/ 69 h 71"/>
                  <a:gd name="T20" fmla="*/ 17 w 71"/>
                  <a:gd name="T21" fmla="*/ 69 h 71"/>
                  <a:gd name="T22" fmla="*/ 24 w 71"/>
                  <a:gd name="T23" fmla="*/ 69 h 71"/>
                  <a:gd name="T24" fmla="*/ 71 w 71"/>
                  <a:gd name="T25" fmla="*/ 23 h 71"/>
                  <a:gd name="T26" fmla="*/ 71 w 71"/>
                  <a:gd name="T27" fmla="*/ 22 h 71"/>
                  <a:gd name="T28" fmla="*/ 49 w 71"/>
                  <a:gd name="T29" fmla="*/ 0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1" h="71">
                    <a:moveTo>
                      <a:pt x="49" y="0"/>
                    </a:moveTo>
                    <a:cubicBezTo>
                      <a:pt x="49" y="0"/>
                      <a:pt x="48" y="0"/>
                      <a:pt x="48" y="0"/>
                    </a:cubicBezTo>
                    <a:cubicBezTo>
                      <a:pt x="2" y="47"/>
                      <a:pt x="2" y="47"/>
                      <a:pt x="2" y="47"/>
                    </a:cubicBezTo>
                    <a:cubicBezTo>
                      <a:pt x="0" y="49"/>
                      <a:pt x="0" y="52"/>
                      <a:pt x="2" y="54"/>
                    </a:cubicBezTo>
                    <a:cubicBezTo>
                      <a:pt x="2" y="55"/>
                      <a:pt x="2" y="55"/>
                      <a:pt x="2" y="55"/>
                    </a:cubicBezTo>
                    <a:cubicBezTo>
                      <a:pt x="4" y="56"/>
                      <a:pt x="6" y="57"/>
                      <a:pt x="8" y="56"/>
                    </a:cubicBezTo>
                    <a:cubicBezTo>
                      <a:pt x="7" y="58"/>
                      <a:pt x="7" y="60"/>
                      <a:pt x="9" y="62"/>
                    </a:cubicBezTo>
                    <a:cubicBezTo>
                      <a:pt x="9" y="62"/>
                      <a:pt x="9" y="62"/>
                      <a:pt x="9" y="62"/>
                    </a:cubicBezTo>
                    <a:cubicBezTo>
                      <a:pt x="11" y="64"/>
                      <a:pt x="13" y="64"/>
                      <a:pt x="15" y="63"/>
                    </a:cubicBezTo>
                    <a:cubicBezTo>
                      <a:pt x="14" y="65"/>
                      <a:pt x="15" y="67"/>
                      <a:pt x="16" y="69"/>
                    </a:cubicBezTo>
                    <a:cubicBezTo>
                      <a:pt x="17" y="69"/>
                      <a:pt x="17" y="69"/>
                      <a:pt x="17" y="69"/>
                    </a:cubicBezTo>
                    <a:cubicBezTo>
                      <a:pt x="19" y="71"/>
                      <a:pt x="22" y="71"/>
                      <a:pt x="24" y="69"/>
                    </a:cubicBezTo>
                    <a:cubicBezTo>
                      <a:pt x="71" y="23"/>
                      <a:pt x="71" y="23"/>
                      <a:pt x="71" y="23"/>
                    </a:cubicBezTo>
                    <a:cubicBezTo>
                      <a:pt x="71" y="23"/>
                      <a:pt x="71" y="22"/>
                      <a:pt x="71" y="22"/>
                    </a:cubicBezTo>
                    <a:lnTo>
                      <a:pt x="4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l" defTabSz="1219170" fontAlgn="auto">
                  <a:spcBef>
                    <a:spcPts val="0"/>
                  </a:spcBef>
                  <a:spcAft>
                    <a:spcPts val="0"/>
                  </a:spcAft>
                </a:pPr>
                <a:endParaRPr lang="zh-CN" altLang="en-US" sz="2400" b="0">
                  <a:solidFill>
                    <a:prstClr val="white"/>
                  </a:solidFill>
                  <a:latin typeface="Agency FB"/>
                </a:endParaRPr>
              </a:p>
            </p:txBody>
          </p:sp>
        </p:grpSp>
      </p:grpSp>
      <p:grpSp>
        <p:nvGrpSpPr>
          <p:cNvPr id="50" name="组合 49"/>
          <p:cNvGrpSpPr/>
          <p:nvPr/>
        </p:nvGrpSpPr>
        <p:grpSpPr>
          <a:xfrm>
            <a:off x="6314788" y="1076778"/>
            <a:ext cx="552616" cy="552816"/>
            <a:chOff x="4626437" y="4265651"/>
            <a:chExt cx="414516" cy="414516"/>
          </a:xfrm>
        </p:grpSpPr>
        <p:sp>
          <p:nvSpPr>
            <p:cNvPr id="51" name="椭圆 50"/>
            <p:cNvSpPr/>
            <p:nvPr/>
          </p:nvSpPr>
          <p:spPr>
            <a:xfrm>
              <a:off x="4626437" y="4265651"/>
              <a:ext cx="414516" cy="414516"/>
            </a:xfrm>
            <a:prstGeom prst="ellipse">
              <a:avLst/>
            </a:prstGeom>
            <a:solidFill>
              <a:srgbClr val="C00000"/>
            </a:solidFill>
            <a:ln w="25400">
              <a:gradFill flip="none" rotWithShape="1">
                <a:gsLst>
                  <a:gs pos="0">
                    <a:schemeClr val="bg1">
                      <a:lumMod val="75000"/>
                    </a:schemeClr>
                  </a:gs>
                  <a:gs pos="100000">
                    <a:schemeClr val="bg1"/>
                  </a:gs>
                </a:gsLst>
                <a:lin ang="2700000" scaled="1"/>
                <a:tileRect/>
              </a:gradFill>
            </a:ln>
            <a:effectLst>
              <a:innerShdw blurRad="127000" dist="25400" dir="13500000">
                <a:srgbClr val="000000">
                  <a:alpha val="43137"/>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1219170" fontAlgn="auto">
                <a:spcBef>
                  <a:spcPts val="0"/>
                </a:spcBef>
                <a:spcAft>
                  <a:spcPts val="0"/>
                </a:spcAft>
                <a:defRPr/>
              </a:pPr>
              <a:endParaRPr lang="zh-CN" altLang="en-US" sz="2400" b="0">
                <a:solidFill>
                  <a:prstClr val="white"/>
                </a:solidFill>
                <a:latin typeface="Calibri"/>
                <a:ea typeface="宋体" panose="02010600030101010101" pitchFamily="2" charset="-122"/>
              </a:endParaRPr>
            </a:p>
          </p:txBody>
        </p:sp>
        <p:grpSp>
          <p:nvGrpSpPr>
            <p:cNvPr id="52" name="组合 51"/>
            <p:cNvGrpSpPr/>
            <p:nvPr/>
          </p:nvGrpSpPr>
          <p:grpSpPr>
            <a:xfrm>
              <a:off x="4710891" y="4356960"/>
              <a:ext cx="232896" cy="199705"/>
              <a:chOff x="3546346" y="2339026"/>
              <a:chExt cx="897787" cy="769842"/>
            </a:xfrm>
            <a:solidFill>
              <a:schemeClr val="bg1"/>
            </a:solidFill>
          </p:grpSpPr>
          <p:sp>
            <p:nvSpPr>
              <p:cNvPr id="53" name="Rectangle 227"/>
              <p:cNvSpPr>
                <a:spLocks noChangeArrowheads="1"/>
              </p:cNvSpPr>
              <p:nvPr/>
            </p:nvSpPr>
            <p:spPr bwMode="auto">
              <a:xfrm>
                <a:off x="3561526" y="3077423"/>
                <a:ext cx="882607" cy="3144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l" defTabSz="1219170" fontAlgn="auto">
                  <a:spcBef>
                    <a:spcPts val="0"/>
                  </a:spcBef>
                  <a:spcAft>
                    <a:spcPts val="0"/>
                  </a:spcAft>
                </a:pPr>
                <a:endParaRPr lang="zh-CN" altLang="en-US" sz="2400" b="0">
                  <a:solidFill>
                    <a:srgbClr val="000000"/>
                  </a:solidFill>
                  <a:latin typeface="Agency FB"/>
                </a:endParaRPr>
              </a:p>
            </p:txBody>
          </p:sp>
          <p:sp>
            <p:nvSpPr>
              <p:cNvPr id="54" name="Freeform 228"/>
              <p:cNvSpPr>
                <a:spLocks/>
              </p:cNvSpPr>
              <p:nvPr/>
            </p:nvSpPr>
            <p:spPr bwMode="auto">
              <a:xfrm>
                <a:off x="3617909" y="2844302"/>
                <a:ext cx="125777" cy="210351"/>
              </a:xfrm>
              <a:custGeom>
                <a:avLst/>
                <a:gdLst>
                  <a:gd name="T0" fmla="*/ 6 w 49"/>
                  <a:gd name="T1" fmla="*/ 82 h 82"/>
                  <a:gd name="T2" fmla="*/ 43 w 49"/>
                  <a:gd name="T3" fmla="*/ 82 h 82"/>
                  <a:gd name="T4" fmla="*/ 49 w 49"/>
                  <a:gd name="T5" fmla="*/ 76 h 82"/>
                  <a:gd name="T6" fmla="*/ 49 w 49"/>
                  <a:gd name="T7" fmla="*/ 0 h 82"/>
                  <a:gd name="T8" fmla="*/ 0 w 49"/>
                  <a:gd name="T9" fmla="*/ 49 h 82"/>
                  <a:gd name="T10" fmla="*/ 0 w 49"/>
                  <a:gd name="T11" fmla="*/ 76 h 82"/>
                  <a:gd name="T12" fmla="*/ 6 w 49"/>
                  <a:gd name="T13" fmla="*/ 82 h 82"/>
                </a:gdLst>
                <a:ahLst/>
                <a:cxnLst>
                  <a:cxn ang="0">
                    <a:pos x="T0" y="T1"/>
                  </a:cxn>
                  <a:cxn ang="0">
                    <a:pos x="T2" y="T3"/>
                  </a:cxn>
                  <a:cxn ang="0">
                    <a:pos x="T4" y="T5"/>
                  </a:cxn>
                  <a:cxn ang="0">
                    <a:pos x="T6" y="T7"/>
                  </a:cxn>
                  <a:cxn ang="0">
                    <a:pos x="T8" y="T9"/>
                  </a:cxn>
                  <a:cxn ang="0">
                    <a:pos x="T10" y="T11"/>
                  </a:cxn>
                  <a:cxn ang="0">
                    <a:pos x="T12" y="T13"/>
                  </a:cxn>
                </a:cxnLst>
                <a:rect l="0" t="0" r="r" b="b"/>
                <a:pathLst>
                  <a:path w="49" h="82">
                    <a:moveTo>
                      <a:pt x="6" y="82"/>
                    </a:moveTo>
                    <a:cubicBezTo>
                      <a:pt x="43" y="82"/>
                      <a:pt x="43" y="82"/>
                      <a:pt x="43" y="82"/>
                    </a:cubicBezTo>
                    <a:cubicBezTo>
                      <a:pt x="46" y="82"/>
                      <a:pt x="49" y="79"/>
                      <a:pt x="49" y="76"/>
                    </a:cubicBezTo>
                    <a:cubicBezTo>
                      <a:pt x="49" y="0"/>
                      <a:pt x="49" y="0"/>
                      <a:pt x="49" y="0"/>
                    </a:cubicBezTo>
                    <a:cubicBezTo>
                      <a:pt x="0" y="49"/>
                      <a:pt x="0" y="49"/>
                      <a:pt x="0" y="49"/>
                    </a:cubicBezTo>
                    <a:cubicBezTo>
                      <a:pt x="0" y="76"/>
                      <a:pt x="0" y="76"/>
                      <a:pt x="0" y="76"/>
                    </a:cubicBezTo>
                    <a:cubicBezTo>
                      <a:pt x="0" y="79"/>
                      <a:pt x="3" y="82"/>
                      <a:pt x="6" y="8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l" defTabSz="1219170" fontAlgn="auto">
                  <a:spcBef>
                    <a:spcPts val="0"/>
                  </a:spcBef>
                  <a:spcAft>
                    <a:spcPts val="0"/>
                  </a:spcAft>
                </a:pPr>
                <a:endParaRPr lang="zh-CN" altLang="en-US" sz="2400" b="0">
                  <a:solidFill>
                    <a:srgbClr val="000000"/>
                  </a:solidFill>
                  <a:latin typeface="Agency FB"/>
                </a:endParaRPr>
              </a:p>
            </p:txBody>
          </p:sp>
          <p:sp>
            <p:nvSpPr>
              <p:cNvPr id="55" name="Freeform 229"/>
              <p:cNvSpPr>
                <a:spLocks/>
              </p:cNvSpPr>
              <p:nvPr/>
            </p:nvSpPr>
            <p:spPr bwMode="auto">
              <a:xfrm>
                <a:off x="3779467" y="2682744"/>
                <a:ext cx="122524" cy="371910"/>
              </a:xfrm>
              <a:custGeom>
                <a:avLst/>
                <a:gdLst>
                  <a:gd name="T0" fmla="*/ 5 w 48"/>
                  <a:gd name="T1" fmla="*/ 145 h 145"/>
                  <a:gd name="T2" fmla="*/ 43 w 48"/>
                  <a:gd name="T3" fmla="*/ 145 h 145"/>
                  <a:gd name="T4" fmla="*/ 48 w 48"/>
                  <a:gd name="T5" fmla="*/ 139 h 145"/>
                  <a:gd name="T6" fmla="*/ 48 w 48"/>
                  <a:gd name="T7" fmla="*/ 0 h 145"/>
                  <a:gd name="T8" fmla="*/ 0 w 48"/>
                  <a:gd name="T9" fmla="*/ 49 h 145"/>
                  <a:gd name="T10" fmla="*/ 0 w 48"/>
                  <a:gd name="T11" fmla="*/ 139 h 145"/>
                  <a:gd name="T12" fmla="*/ 5 w 48"/>
                  <a:gd name="T13" fmla="*/ 145 h 145"/>
                </a:gdLst>
                <a:ahLst/>
                <a:cxnLst>
                  <a:cxn ang="0">
                    <a:pos x="T0" y="T1"/>
                  </a:cxn>
                  <a:cxn ang="0">
                    <a:pos x="T2" y="T3"/>
                  </a:cxn>
                  <a:cxn ang="0">
                    <a:pos x="T4" y="T5"/>
                  </a:cxn>
                  <a:cxn ang="0">
                    <a:pos x="T6" y="T7"/>
                  </a:cxn>
                  <a:cxn ang="0">
                    <a:pos x="T8" y="T9"/>
                  </a:cxn>
                  <a:cxn ang="0">
                    <a:pos x="T10" y="T11"/>
                  </a:cxn>
                  <a:cxn ang="0">
                    <a:pos x="T12" y="T13"/>
                  </a:cxn>
                </a:cxnLst>
                <a:rect l="0" t="0" r="r" b="b"/>
                <a:pathLst>
                  <a:path w="48" h="145">
                    <a:moveTo>
                      <a:pt x="5" y="145"/>
                    </a:moveTo>
                    <a:cubicBezTo>
                      <a:pt x="43" y="145"/>
                      <a:pt x="43" y="145"/>
                      <a:pt x="43" y="145"/>
                    </a:cubicBezTo>
                    <a:cubicBezTo>
                      <a:pt x="46" y="145"/>
                      <a:pt x="48" y="142"/>
                      <a:pt x="48" y="139"/>
                    </a:cubicBezTo>
                    <a:cubicBezTo>
                      <a:pt x="48" y="0"/>
                      <a:pt x="48" y="0"/>
                      <a:pt x="48" y="0"/>
                    </a:cubicBezTo>
                    <a:cubicBezTo>
                      <a:pt x="0" y="49"/>
                      <a:pt x="0" y="49"/>
                      <a:pt x="0" y="49"/>
                    </a:cubicBezTo>
                    <a:cubicBezTo>
                      <a:pt x="0" y="139"/>
                      <a:pt x="0" y="139"/>
                      <a:pt x="0" y="139"/>
                    </a:cubicBezTo>
                    <a:cubicBezTo>
                      <a:pt x="0" y="142"/>
                      <a:pt x="2" y="145"/>
                      <a:pt x="5" y="1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l" defTabSz="1219170" fontAlgn="auto">
                  <a:spcBef>
                    <a:spcPts val="0"/>
                  </a:spcBef>
                  <a:spcAft>
                    <a:spcPts val="0"/>
                  </a:spcAft>
                </a:pPr>
                <a:endParaRPr lang="zh-CN" altLang="en-US" sz="2400" b="0">
                  <a:solidFill>
                    <a:srgbClr val="000000"/>
                  </a:solidFill>
                  <a:latin typeface="Agency FB"/>
                </a:endParaRPr>
              </a:p>
            </p:txBody>
          </p:sp>
          <p:sp>
            <p:nvSpPr>
              <p:cNvPr id="56" name="Freeform 230"/>
              <p:cNvSpPr>
                <a:spLocks/>
              </p:cNvSpPr>
              <p:nvPr/>
            </p:nvSpPr>
            <p:spPr bwMode="auto">
              <a:xfrm>
                <a:off x="3938857" y="2713104"/>
                <a:ext cx="124693" cy="341550"/>
              </a:xfrm>
              <a:custGeom>
                <a:avLst/>
                <a:gdLst>
                  <a:gd name="T0" fmla="*/ 22 w 49"/>
                  <a:gd name="T1" fmla="*/ 22 h 133"/>
                  <a:gd name="T2" fmla="*/ 0 w 49"/>
                  <a:gd name="T3" fmla="*/ 0 h 133"/>
                  <a:gd name="T4" fmla="*/ 0 w 49"/>
                  <a:gd name="T5" fmla="*/ 127 h 133"/>
                  <a:gd name="T6" fmla="*/ 6 w 49"/>
                  <a:gd name="T7" fmla="*/ 133 h 133"/>
                  <a:gd name="T8" fmla="*/ 43 w 49"/>
                  <a:gd name="T9" fmla="*/ 133 h 133"/>
                  <a:gd name="T10" fmla="*/ 49 w 49"/>
                  <a:gd name="T11" fmla="*/ 127 h 133"/>
                  <a:gd name="T12" fmla="*/ 49 w 49"/>
                  <a:gd name="T13" fmla="*/ 26 h 133"/>
                  <a:gd name="T14" fmla="*/ 38 w 49"/>
                  <a:gd name="T15" fmla="*/ 29 h 133"/>
                  <a:gd name="T16" fmla="*/ 22 w 49"/>
                  <a:gd name="T17" fmla="*/ 22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9" h="133">
                    <a:moveTo>
                      <a:pt x="22" y="22"/>
                    </a:moveTo>
                    <a:cubicBezTo>
                      <a:pt x="0" y="0"/>
                      <a:pt x="0" y="0"/>
                      <a:pt x="0" y="0"/>
                    </a:cubicBezTo>
                    <a:cubicBezTo>
                      <a:pt x="0" y="127"/>
                      <a:pt x="0" y="127"/>
                      <a:pt x="0" y="127"/>
                    </a:cubicBezTo>
                    <a:cubicBezTo>
                      <a:pt x="0" y="130"/>
                      <a:pt x="3" y="133"/>
                      <a:pt x="6" y="133"/>
                    </a:cubicBezTo>
                    <a:cubicBezTo>
                      <a:pt x="43" y="133"/>
                      <a:pt x="43" y="133"/>
                      <a:pt x="43" y="133"/>
                    </a:cubicBezTo>
                    <a:cubicBezTo>
                      <a:pt x="46" y="133"/>
                      <a:pt x="49" y="130"/>
                      <a:pt x="49" y="127"/>
                    </a:cubicBezTo>
                    <a:cubicBezTo>
                      <a:pt x="49" y="26"/>
                      <a:pt x="49" y="26"/>
                      <a:pt x="49" y="26"/>
                    </a:cubicBezTo>
                    <a:cubicBezTo>
                      <a:pt x="46" y="28"/>
                      <a:pt x="42" y="29"/>
                      <a:pt x="38" y="29"/>
                    </a:cubicBezTo>
                    <a:cubicBezTo>
                      <a:pt x="32" y="29"/>
                      <a:pt x="27" y="26"/>
                      <a:pt x="22" y="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l" defTabSz="1219170" fontAlgn="auto">
                  <a:spcBef>
                    <a:spcPts val="0"/>
                  </a:spcBef>
                  <a:spcAft>
                    <a:spcPts val="0"/>
                  </a:spcAft>
                </a:pPr>
                <a:endParaRPr lang="zh-CN" altLang="en-US" sz="2400" b="0">
                  <a:solidFill>
                    <a:srgbClr val="000000"/>
                  </a:solidFill>
                  <a:latin typeface="Agency FB"/>
                </a:endParaRPr>
              </a:p>
            </p:txBody>
          </p:sp>
          <p:sp>
            <p:nvSpPr>
              <p:cNvPr id="57" name="Freeform 231"/>
              <p:cNvSpPr>
                <a:spLocks/>
              </p:cNvSpPr>
              <p:nvPr/>
            </p:nvSpPr>
            <p:spPr bwMode="auto">
              <a:xfrm>
                <a:off x="4100415" y="2624193"/>
                <a:ext cx="122524" cy="430461"/>
              </a:xfrm>
              <a:custGeom>
                <a:avLst/>
                <a:gdLst>
                  <a:gd name="T0" fmla="*/ 5 w 48"/>
                  <a:gd name="T1" fmla="*/ 168 h 168"/>
                  <a:gd name="T2" fmla="*/ 43 w 48"/>
                  <a:gd name="T3" fmla="*/ 168 h 168"/>
                  <a:gd name="T4" fmla="*/ 48 w 48"/>
                  <a:gd name="T5" fmla="*/ 162 h 168"/>
                  <a:gd name="T6" fmla="*/ 48 w 48"/>
                  <a:gd name="T7" fmla="*/ 0 h 168"/>
                  <a:gd name="T8" fmla="*/ 0 w 48"/>
                  <a:gd name="T9" fmla="*/ 48 h 168"/>
                  <a:gd name="T10" fmla="*/ 0 w 48"/>
                  <a:gd name="T11" fmla="*/ 162 h 168"/>
                  <a:gd name="T12" fmla="*/ 5 w 48"/>
                  <a:gd name="T13" fmla="*/ 168 h 168"/>
                </a:gdLst>
                <a:ahLst/>
                <a:cxnLst>
                  <a:cxn ang="0">
                    <a:pos x="T0" y="T1"/>
                  </a:cxn>
                  <a:cxn ang="0">
                    <a:pos x="T2" y="T3"/>
                  </a:cxn>
                  <a:cxn ang="0">
                    <a:pos x="T4" y="T5"/>
                  </a:cxn>
                  <a:cxn ang="0">
                    <a:pos x="T6" y="T7"/>
                  </a:cxn>
                  <a:cxn ang="0">
                    <a:pos x="T8" y="T9"/>
                  </a:cxn>
                  <a:cxn ang="0">
                    <a:pos x="T10" y="T11"/>
                  </a:cxn>
                  <a:cxn ang="0">
                    <a:pos x="T12" y="T13"/>
                  </a:cxn>
                </a:cxnLst>
                <a:rect l="0" t="0" r="r" b="b"/>
                <a:pathLst>
                  <a:path w="48" h="168">
                    <a:moveTo>
                      <a:pt x="5" y="168"/>
                    </a:moveTo>
                    <a:cubicBezTo>
                      <a:pt x="43" y="168"/>
                      <a:pt x="43" y="168"/>
                      <a:pt x="43" y="168"/>
                    </a:cubicBezTo>
                    <a:cubicBezTo>
                      <a:pt x="46" y="168"/>
                      <a:pt x="48" y="165"/>
                      <a:pt x="48" y="162"/>
                    </a:cubicBezTo>
                    <a:cubicBezTo>
                      <a:pt x="48" y="0"/>
                      <a:pt x="48" y="0"/>
                      <a:pt x="48" y="0"/>
                    </a:cubicBezTo>
                    <a:cubicBezTo>
                      <a:pt x="0" y="48"/>
                      <a:pt x="0" y="48"/>
                      <a:pt x="0" y="48"/>
                    </a:cubicBezTo>
                    <a:cubicBezTo>
                      <a:pt x="0" y="162"/>
                      <a:pt x="0" y="162"/>
                      <a:pt x="0" y="162"/>
                    </a:cubicBezTo>
                    <a:cubicBezTo>
                      <a:pt x="0" y="165"/>
                      <a:pt x="2" y="168"/>
                      <a:pt x="5" y="16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l" defTabSz="1219170" fontAlgn="auto">
                  <a:spcBef>
                    <a:spcPts val="0"/>
                  </a:spcBef>
                  <a:spcAft>
                    <a:spcPts val="0"/>
                  </a:spcAft>
                </a:pPr>
                <a:endParaRPr lang="zh-CN" altLang="en-US" sz="2400" b="0">
                  <a:solidFill>
                    <a:srgbClr val="000000"/>
                  </a:solidFill>
                  <a:latin typeface="Agency FB"/>
                </a:endParaRPr>
              </a:p>
            </p:txBody>
          </p:sp>
          <p:sp>
            <p:nvSpPr>
              <p:cNvPr id="58" name="Freeform 232"/>
              <p:cNvSpPr>
                <a:spLocks/>
              </p:cNvSpPr>
              <p:nvPr/>
            </p:nvSpPr>
            <p:spPr bwMode="auto">
              <a:xfrm>
                <a:off x="4258721" y="2513596"/>
                <a:ext cx="125777" cy="541058"/>
              </a:xfrm>
              <a:custGeom>
                <a:avLst/>
                <a:gdLst>
                  <a:gd name="T0" fmla="*/ 29 w 49"/>
                  <a:gd name="T1" fmla="*/ 0 h 211"/>
                  <a:gd name="T2" fmla="*/ 0 w 49"/>
                  <a:gd name="T3" fmla="*/ 29 h 211"/>
                  <a:gd name="T4" fmla="*/ 0 w 49"/>
                  <a:gd name="T5" fmla="*/ 205 h 211"/>
                  <a:gd name="T6" fmla="*/ 6 w 49"/>
                  <a:gd name="T7" fmla="*/ 211 h 211"/>
                  <a:gd name="T8" fmla="*/ 43 w 49"/>
                  <a:gd name="T9" fmla="*/ 211 h 211"/>
                  <a:gd name="T10" fmla="*/ 49 w 49"/>
                  <a:gd name="T11" fmla="*/ 205 h 211"/>
                  <a:gd name="T12" fmla="*/ 49 w 49"/>
                  <a:gd name="T13" fmla="*/ 22 h 211"/>
                  <a:gd name="T14" fmla="*/ 29 w 49"/>
                  <a:gd name="T15" fmla="*/ 0 h 2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9" h="211">
                    <a:moveTo>
                      <a:pt x="29" y="0"/>
                    </a:moveTo>
                    <a:cubicBezTo>
                      <a:pt x="0" y="29"/>
                      <a:pt x="0" y="29"/>
                      <a:pt x="0" y="29"/>
                    </a:cubicBezTo>
                    <a:cubicBezTo>
                      <a:pt x="0" y="205"/>
                      <a:pt x="0" y="205"/>
                      <a:pt x="0" y="205"/>
                    </a:cubicBezTo>
                    <a:cubicBezTo>
                      <a:pt x="0" y="208"/>
                      <a:pt x="3" y="211"/>
                      <a:pt x="6" y="211"/>
                    </a:cubicBezTo>
                    <a:cubicBezTo>
                      <a:pt x="43" y="211"/>
                      <a:pt x="43" y="211"/>
                      <a:pt x="43" y="211"/>
                    </a:cubicBezTo>
                    <a:cubicBezTo>
                      <a:pt x="46" y="211"/>
                      <a:pt x="49" y="208"/>
                      <a:pt x="49" y="205"/>
                    </a:cubicBezTo>
                    <a:cubicBezTo>
                      <a:pt x="49" y="22"/>
                      <a:pt x="49" y="22"/>
                      <a:pt x="49" y="22"/>
                    </a:cubicBezTo>
                    <a:cubicBezTo>
                      <a:pt x="38" y="21"/>
                      <a:pt x="29" y="12"/>
                      <a:pt x="2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l" defTabSz="1219170" fontAlgn="auto">
                  <a:spcBef>
                    <a:spcPts val="0"/>
                  </a:spcBef>
                  <a:spcAft>
                    <a:spcPts val="0"/>
                  </a:spcAft>
                </a:pPr>
                <a:endParaRPr lang="zh-CN" altLang="en-US" sz="2400" b="0">
                  <a:solidFill>
                    <a:srgbClr val="000000"/>
                  </a:solidFill>
                  <a:latin typeface="Agency FB"/>
                </a:endParaRPr>
              </a:p>
            </p:txBody>
          </p:sp>
          <p:sp>
            <p:nvSpPr>
              <p:cNvPr id="59" name="Freeform 233"/>
              <p:cNvSpPr>
                <a:spLocks/>
              </p:cNvSpPr>
              <p:nvPr/>
            </p:nvSpPr>
            <p:spPr bwMode="auto">
              <a:xfrm>
                <a:off x="3546346" y="2339026"/>
                <a:ext cx="871764" cy="610452"/>
              </a:xfrm>
              <a:custGeom>
                <a:avLst/>
                <a:gdLst>
                  <a:gd name="T0" fmla="*/ 20 w 340"/>
                  <a:gd name="T1" fmla="*/ 234 h 238"/>
                  <a:gd name="T2" fmla="*/ 140 w 340"/>
                  <a:gd name="T3" fmla="*/ 113 h 238"/>
                  <a:gd name="T4" fmla="*/ 183 w 340"/>
                  <a:gd name="T5" fmla="*/ 156 h 238"/>
                  <a:gd name="T6" fmla="*/ 199 w 340"/>
                  <a:gd name="T7" fmla="*/ 156 h 238"/>
                  <a:gd name="T8" fmla="*/ 318 w 340"/>
                  <a:gd name="T9" fmla="*/ 37 h 238"/>
                  <a:gd name="T10" fmla="*/ 318 w 340"/>
                  <a:gd name="T11" fmla="*/ 64 h 238"/>
                  <a:gd name="T12" fmla="*/ 329 w 340"/>
                  <a:gd name="T13" fmla="*/ 75 h 238"/>
                  <a:gd name="T14" fmla="*/ 340 w 340"/>
                  <a:gd name="T15" fmla="*/ 64 h 238"/>
                  <a:gd name="T16" fmla="*/ 340 w 340"/>
                  <a:gd name="T17" fmla="*/ 11 h 238"/>
                  <a:gd name="T18" fmla="*/ 337 w 340"/>
                  <a:gd name="T19" fmla="*/ 3 h 238"/>
                  <a:gd name="T20" fmla="*/ 329 w 340"/>
                  <a:gd name="T21" fmla="*/ 0 h 238"/>
                  <a:gd name="T22" fmla="*/ 276 w 340"/>
                  <a:gd name="T23" fmla="*/ 0 h 238"/>
                  <a:gd name="T24" fmla="*/ 265 w 340"/>
                  <a:gd name="T25" fmla="*/ 11 h 238"/>
                  <a:gd name="T26" fmla="*/ 276 w 340"/>
                  <a:gd name="T27" fmla="*/ 22 h 238"/>
                  <a:gd name="T28" fmla="*/ 302 w 340"/>
                  <a:gd name="T29" fmla="*/ 22 h 238"/>
                  <a:gd name="T30" fmla="*/ 191 w 340"/>
                  <a:gd name="T31" fmla="*/ 133 h 238"/>
                  <a:gd name="T32" fmla="*/ 148 w 340"/>
                  <a:gd name="T33" fmla="*/ 90 h 238"/>
                  <a:gd name="T34" fmla="*/ 133 w 340"/>
                  <a:gd name="T35" fmla="*/ 90 h 238"/>
                  <a:gd name="T36" fmla="*/ 4 w 340"/>
                  <a:gd name="T37" fmla="*/ 219 h 238"/>
                  <a:gd name="T38" fmla="*/ 4 w 340"/>
                  <a:gd name="T39" fmla="*/ 234 h 238"/>
                  <a:gd name="T40" fmla="*/ 20 w 340"/>
                  <a:gd name="T41" fmla="*/ 234 h 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40" h="238">
                    <a:moveTo>
                      <a:pt x="20" y="234"/>
                    </a:moveTo>
                    <a:cubicBezTo>
                      <a:pt x="140" y="113"/>
                      <a:pt x="140" y="113"/>
                      <a:pt x="140" y="113"/>
                    </a:cubicBezTo>
                    <a:cubicBezTo>
                      <a:pt x="183" y="156"/>
                      <a:pt x="183" y="156"/>
                      <a:pt x="183" y="156"/>
                    </a:cubicBezTo>
                    <a:cubicBezTo>
                      <a:pt x="188" y="160"/>
                      <a:pt x="195" y="160"/>
                      <a:pt x="199" y="156"/>
                    </a:cubicBezTo>
                    <a:cubicBezTo>
                      <a:pt x="318" y="37"/>
                      <a:pt x="318" y="37"/>
                      <a:pt x="318" y="37"/>
                    </a:cubicBezTo>
                    <a:cubicBezTo>
                      <a:pt x="318" y="64"/>
                      <a:pt x="318" y="64"/>
                      <a:pt x="318" y="64"/>
                    </a:cubicBezTo>
                    <a:cubicBezTo>
                      <a:pt x="318" y="70"/>
                      <a:pt x="323" y="75"/>
                      <a:pt x="329" y="75"/>
                    </a:cubicBezTo>
                    <a:cubicBezTo>
                      <a:pt x="335" y="75"/>
                      <a:pt x="340" y="70"/>
                      <a:pt x="340" y="64"/>
                    </a:cubicBezTo>
                    <a:cubicBezTo>
                      <a:pt x="340" y="11"/>
                      <a:pt x="340" y="11"/>
                      <a:pt x="340" y="11"/>
                    </a:cubicBezTo>
                    <a:cubicBezTo>
                      <a:pt x="340" y="8"/>
                      <a:pt x="339" y="5"/>
                      <a:pt x="337" y="3"/>
                    </a:cubicBezTo>
                    <a:cubicBezTo>
                      <a:pt x="335" y="1"/>
                      <a:pt x="332" y="0"/>
                      <a:pt x="329" y="0"/>
                    </a:cubicBezTo>
                    <a:cubicBezTo>
                      <a:pt x="276" y="0"/>
                      <a:pt x="276" y="0"/>
                      <a:pt x="276" y="0"/>
                    </a:cubicBezTo>
                    <a:cubicBezTo>
                      <a:pt x="270" y="0"/>
                      <a:pt x="265" y="4"/>
                      <a:pt x="265" y="11"/>
                    </a:cubicBezTo>
                    <a:cubicBezTo>
                      <a:pt x="265" y="17"/>
                      <a:pt x="270" y="22"/>
                      <a:pt x="276" y="22"/>
                    </a:cubicBezTo>
                    <a:cubicBezTo>
                      <a:pt x="302" y="22"/>
                      <a:pt x="302" y="22"/>
                      <a:pt x="302" y="22"/>
                    </a:cubicBezTo>
                    <a:cubicBezTo>
                      <a:pt x="191" y="133"/>
                      <a:pt x="191" y="133"/>
                      <a:pt x="191" y="133"/>
                    </a:cubicBezTo>
                    <a:cubicBezTo>
                      <a:pt x="148" y="90"/>
                      <a:pt x="148" y="90"/>
                      <a:pt x="148" y="90"/>
                    </a:cubicBezTo>
                    <a:cubicBezTo>
                      <a:pt x="144" y="86"/>
                      <a:pt x="137" y="86"/>
                      <a:pt x="133" y="90"/>
                    </a:cubicBezTo>
                    <a:cubicBezTo>
                      <a:pt x="4" y="219"/>
                      <a:pt x="4" y="219"/>
                      <a:pt x="4" y="219"/>
                    </a:cubicBezTo>
                    <a:cubicBezTo>
                      <a:pt x="0" y="223"/>
                      <a:pt x="0" y="230"/>
                      <a:pt x="4" y="234"/>
                    </a:cubicBezTo>
                    <a:cubicBezTo>
                      <a:pt x="8" y="238"/>
                      <a:pt x="15" y="238"/>
                      <a:pt x="20" y="23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l" defTabSz="1219170" fontAlgn="auto">
                  <a:spcBef>
                    <a:spcPts val="0"/>
                  </a:spcBef>
                  <a:spcAft>
                    <a:spcPts val="0"/>
                  </a:spcAft>
                </a:pPr>
                <a:endParaRPr lang="zh-CN" altLang="en-US" sz="2400" b="0">
                  <a:solidFill>
                    <a:srgbClr val="000000"/>
                  </a:solidFill>
                  <a:latin typeface="Agency FB"/>
                </a:endParaRPr>
              </a:p>
            </p:txBody>
          </p:sp>
        </p:grpSp>
      </p:grpSp>
    </p:spTree>
    <p:extLst>
      <p:ext uri="{BB962C8B-B14F-4D97-AF65-F5344CB8AC3E}">
        <p14:creationId xmlns:p14="http://schemas.microsoft.com/office/powerpoint/2010/main" val="3231550050"/>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42" fill="hold" grpId="0" nodeType="afterEffect">
                                  <p:stCondLst>
                                    <p:cond delay="0"/>
                                  </p:stCondLst>
                                  <p:childTnLst>
                                    <p:set>
                                      <p:cBhvr>
                                        <p:cTn id="6" dur="1" fill="hold">
                                          <p:stCondLst>
                                            <p:cond delay="0"/>
                                          </p:stCondLst>
                                        </p:cTn>
                                        <p:tgtEl>
                                          <p:spTgt spid="38"/>
                                        </p:tgtEl>
                                        <p:attrNameLst>
                                          <p:attrName>style.visibility</p:attrName>
                                        </p:attrNameLst>
                                      </p:cBhvr>
                                      <p:to>
                                        <p:strVal val="visible"/>
                                      </p:to>
                                    </p:set>
                                    <p:animEffect transition="in" filter="barn(outHorizontal)">
                                      <p:cBhvr>
                                        <p:cTn id="7" dur="500"/>
                                        <p:tgtEl>
                                          <p:spTgt spid="38"/>
                                        </p:tgtEl>
                                      </p:cBhvr>
                                    </p:animEffect>
                                  </p:childTnLst>
                                </p:cTn>
                              </p:par>
                            </p:childTnLst>
                          </p:cTn>
                        </p:par>
                        <p:par>
                          <p:cTn id="8" fill="hold">
                            <p:stCondLst>
                              <p:cond delay="500"/>
                            </p:stCondLst>
                            <p:childTnLst>
                              <p:par>
                                <p:cTn id="9" presetID="21" presetClass="entr" presetSubtype="1" fill="hold" nodeType="afterEffect">
                                  <p:stCondLst>
                                    <p:cond delay="0"/>
                                  </p:stCondLst>
                                  <p:childTnLst>
                                    <p:set>
                                      <p:cBhvr>
                                        <p:cTn id="10" dur="1" fill="hold">
                                          <p:stCondLst>
                                            <p:cond delay="0"/>
                                          </p:stCondLst>
                                        </p:cTn>
                                        <p:tgtEl>
                                          <p:spTgt spid="46"/>
                                        </p:tgtEl>
                                        <p:attrNameLst>
                                          <p:attrName>style.visibility</p:attrName>
                                        </p:attrNameLst>
                                      </p:cBhvr>
                                      <p:to>
                                        <p:strVal val="visible"/>
                                      </p:to>
                                    </p:set>
                                    <p:animEffect transition="in" filter="wheel(1)">
                                      <p:cBhvr>
                                        <p:cTn id="11" dur="650"/>
                                        <p:tgtEl>
                                          <p:spTgt spid="46"/>
                                        </p:tgtEl>
                                      </p:cBhvr>
                                    </p:animEffect>
                                  </p:childTnLst>
                                </p:cTn>
                              </p:par>
                            </p:childTnLst>
                          </p:cTn>
                        </p:par>
                        <p:par>
                          <p:cTn id="12" fill="hold">
                            <p:stCondLst>
                              <p:cond delay="1150"/>
                            </p:stCondLst>
                            <p:childTnLst>
                              <p:par>
                                <p:cTn id="13" presetID="22" presetClass="entr" presetSubtype="4" fill="hold" nodeType="afterEffect">
                                  <p:stCondLst>
                                    <p:cond delay="0"/>
                                  </p:stCondLst>
                                  <p:childTnLst>
                                    <p:set>
                                      <p:cBhvr>
                                        <p:cTn id="14" dur="1" fill="hold">
                                          <p:stCondLst>
                                            <p:cond delay="0"/>
                                          </p:stCondLst>
                                        </p:cTn>
                                        <p:tgtEl>
                                          <p:spTgt spid="41"/>
                                        </p:tgtEl>
                                        <p:attrNameLst>
                                          <p:attrName>style.visibility</p:attrName>
                                        </p:attrNameLst>
                                      </p:cBhvr>
                                      <p:to>
                                        <p:strVal val="visible"/>
                                      </p:to>
                                    </p:set>
                                    <p:animEffect transition="in" filter="wipe(down)">
                                      <p:cBhvr>
                                        <p:cTn id="15" dur="500"/>
                                        <p:tgtEl>
                                          <p:spTgt spid="41"/>
                                        </p:tgtEl>
                                      </p:cBhvr>
                                    </p:animEffect>
                                  </p:childTnLst>
                                </p:cTn>
                              </p:par>
                            </p:childTnLst>
                          </p:cTn>
                        </p:par>
                        <p:par>
                          <p:cTn id="16" fill="hold">
                            <p:stCondLst>
                              <p:cond delay="1650"/>
                            </p:stCondLst>
                            <p:childTnLst>
                              <p:par>
                                <p:cTn id="17" presetID="12" presetClass="entr" presetSubtype="8" fill="hold" grpId="0" nodeType="afterEffect">
                                  <p:stCondLst>
                                    <p:cond delay="0"/>
                                  </p:stCondLst>
                                  <p:childTnLst>
                                    <p:set>
                                      <p:cBhvr>
                                        <p:cTn id="18" dur="1" fill="hold">
                                          <p:stCondLst>
                                            <p:cond delay="0"/>
                                          </p:stCondLst>
                                        </p:cTn>
                                        <p:tgtEl>
                                          <p:spTgt spid="39"/>
                                        </p:tgtEl>
                                        <p:attrNameLst>
                                          <p:attrName>style.visibility</p:attrName>
                                        </p:attrNameLst>
                                      </p:cBhvr>
                                      <p:to>
                                        <p:strVal val="visible"/>
                                      </p:to>
                                    </p:set>
                                    <p:anim calcmode="lin" valueType="num">
                                      <p:cBhvr additive="base">
                                        <p:cTn id="19" dur="500"/>
                                        <p:tgtEl>
                                          <p:spTgt spid="39"/>
                                        </p:tgtEl>
                                        <p:attrNameLst>
                                          <p:attrName>ppt_x</p:attrName>
                                        </p:attrNameLst>
                                      </p:cBhvr>
                                      <p:tavLst>
                                        <p:tav tm="0">
                                          <p:val>
                                            <p:strVal val="#ppt_x-#ppt_w*1.125000"/>
                                          </p:val>
                                        </p:tav>
                                        <p:tav tm="100000">
                                          <p:val>
                                            <p:strVal val="#ppt_x"/>
                                          </p:val>
                                        </p:tav>
                                      </p:tavLst>
                                    </p:anim>
                                    <p:animEffect transition="in" filter="wipe(right)">
                                      <p:cBhvr>
                                        <p:cTn id="20" dur="500"/>
                                        <p:tgtEl>
                                          <p:spTgt spid="39"/>
                                        </p:tgtEl>
                                      </p:cBhvr>
                                    </p:animEffect>
                                  </p:childTnLst>
                                </p:cTn>
                              </p:par>
                            </p:childTnLst>
                          </p:cTn>
                        </p:par>
                        <p:par>
                          <p:cTn id="21" fill="hold">
                            <p:stCondLst>
                              <p:cond delay="2150"/>
                            </p:stCondLst>
                            <p:childTnLst>
                              <p:par>
                                <p:cTn id="22" presetID="2" presetClass="entr" presetSubtype="4" fill="hold" grpId="0" nodeType="afterEffect">
                                  <p:stCondLst>
                                    <p:cond delay="0"/>
                                  </p:stCondLst>
                                  <p:childTnLst>
                                    <p:set>
                                      <p:cBhvr>
                                        <p:cTn id="23" dur="1" fill="hold">
                                          <p:stCondLst>
                                            <p:cond delay="0"/>
                                          </p:stCondLst>
                                        </p:cTn>
                                        <p:tgtEl>
                                          <p:spTgt spid="42"/>
                                        </p:tgtEl>
                                        <p:attrNameLst>
                                          <p:attrName>style.visibility</p:attrName>
                                        </p:attrNameLst>
                                      </p:cBhvr>
                                      <p:to>
                                        <p:strVal val="visible"/>
                                      </p:to>
                                    </p:set>
                                    <p:anim calcmode="lin" valueType="num">
                                      <p:cBhvr additive="base">
                                        <p:cTn id="24" dur="500" fill="hold"/>
                                        <p:tgtEl>
                                          <p:spTgt spid="42"/>
                                        </p:tgtEl>
                                        <p:attrNameLst>
                                          <p:attrName>ppt_x</p:attrName>
                                        </p:attrNameLst>
                                      </p:cBhvr>
                                      <p:tavLst>
                                        <p:tav tm="0">
                                          <p:val>
                                            <p:strVal val="#ppt_x"/>
                                          </p:val>
                                        </p:tav>
                                        <p:tav tm="100000">
                                          <p:val>
                                            <p:strVal val="#ppt_x"/>
                                          </p:val>
                                        </p:tav>
                                      </p:tavLst>
                                    </p:anim>
                                    <p:anim calcmode="lin" valueType="num">
                                      <p:cBhvr additive="base">
                                        <p:cTn id="25" dur="500" fill="hold"/>
                                        <p:tgtEl>
                                          <p:spTgt spid="42"/>
                                        </p:tgtEl>
                                        <p:attrNameLst>
                                          <p:attrName>ppt_y</p:attrName>
                                        </p:attrNameLst>
                                      </p:cBhvr>
                                      <p:tavLst>
                                        <p:tav tm="0">
                                          <p:val>
                                            <p:strVal val="1+#ppt_h/2"/>
                                          </p:val>
                                        </p:tav>
                                        <p:tav tm="100000">
                                          <p:val>
                                            <p:strVal val="#ppt_y"/>
                                          </p:val>
                                        </p:tav>
                                      </p:tavLst>
                                    </p:anim>
                                  </p:childTnLst>
                                </p:cTn>
                              </p:par>
                              <p:par>
                                <p:cTn id="26" presetID="2" presetClass="entr" presetSubtype="4" fill="hold" grpId="0" nodeType="withEffect">
                                  <p:stCondLst>
                                    <p:cond delay="200"/>
                                  </p:stCondLst>
                                  <p:childTnLst>
                                    <p:set>
                                      <p:cBhvr>
                                        <p:cTn id="27" dur="1" fill="hold">
                                          <p:stCondLst>
                                            <p:cond delay="0"/>
                                          </p:stCondLst>
                                        </p:cTn>
                                        <p:tgtEl>
                                          <p:spTgt spid="43"/>
                                        </p:tgtEl>
                                        <p:attrNameLst>
                                          <p:attrName>style.visibility</p:attrName>
                                        </p:attrNameLst>
                                      </p:cBhvr>
                                      <p:to>
                                        <p:strVal val="visible"/>
                                      </p:to>
                                    </p:set>
                                    <p:anim calcmode="lin" valueType="num">
                                      <p:cBhvr additive="base">
                                        <p:cTn id="28" dur="500" fill="hold"/>
                                        <p:tgtEl>
                                          <p:spTgt spid="43"/>
                                        </p:tgtEl>
                                        <p:attrNameLst>
                                          <p:attrName>ppt_x</p:attrName>
                                        </p:attrNameLst>
                                      </p:cBhvr>
                                      <p:tavLst>
                                        <p:tav tm="0">
                                          <p:val>
                                            <p:strVal val="#ppt_x"/>
                                          </p:val>
                                        </p:tav>
                                        <p:tav tm="100000">
                                          <p:val>
                                            <p:strVal val="#ppt_x"/>
                                          </p:val>
                                        </p:tav>
                                      </p:tavLst>
                                    </p:anim>
                                    <p:anim calcmode="lin" valueType="num">
                                      <p:cBhvr additive="base">
                                        <p:cTn id="29" dur="500" fill="hold"/>
                                        <p:tgtEl>
                                          <p:spTgt spid="43"/>
                                        </p:tgtEl>
                                        <p:attrNameLst>
                                          <p:attrName>ppt_y</p:attrName>
                                        </p:attrNameLst>
                                      </p:cBhvr>
                                      <p:tavLst>
                                        <p:tav tm="0">
                                          <p:val>
                                            <p:strVal val="1+#ppt_h/2"/>
                                          </p:val>
                                        </p:tav>
                                        <p:tav tm="100000">
                                          <p:val>
                                            <p:strVal val="#ppt_y"/>
                                          </p:val>
                                        </p:tav>
                                      </p:tavLst>
                                    </p:anim>
                                  </p:childTnLst>
                                </p:cTn>
                              </p:par>
                              <p:par>
                                <p:cTn id="30" presetID="2" presetClass="entr" presetSubtype="4" fill="hold" grpId="0" nodeType="withEffect">
                                  <p:stCondLst>
                                    <p:cond delay="500"/>
                                  </p:stCondLst>
                                  <p:childTnLst>
                                    <p:set>
                                      <p:cBhvr>
                                        <p:cTn id="31" dur="1" fill="hold">
                                          <p:stCondLst>
                                            <p:cond delay="0"/>
                                          </p:stCondLst>
                                        </p:cTn>
                                        <p:tgtEl>
                                          <p:spTgt spid="44"/>
                                        </p:tgtEl>
                                        <p:attrNameLst>
                                          <p:attrName>style.visibility</p:attrName>
                                        </p:attrNameLst>
                                      </p:cBhvr>
                                      <p:to>
                                        <p:strVal val="visible"/>
                                      </p:to>
                                    </p:set>
                                    <p:anim calcmode="lin" valueType="num">
                                      <p:cBhvr additive="base">
                                        <p:cTn id="32" dur="500" fill="hold"/>
                                        <p:tgtEl>
                                          <p:spTgt spid="44"/>
                                        </p:tgtEl>
                                        <p:attrNameLst>
                                          <p:attrName>ppt_x</p:attrName>
                                        </p:attrNameLst>
                                      </p:cBhvr>
                                      <p:tavLst>
                                        <p:tav tm="0">
                                          <p:val>
                                            <p:strVal val="#ppt_x"/>
                                          </p:val>
                                        </p:tav>
                                        <p:tav tm="100000">
                                          <p:val>
                                            <p:strVal val="#ppt_x"/>
                                          </p:val>
                                        </p:tav>
                                      </p:tavLst>
                                    </p:anim>
                                    <p:anim calcmode="lin" valueType="num">
                                      <p:cBhvr additive="base">
                                        <p:cTn id="33" dur="500" fill="hold"/>
                                        <p:tgtEl>
                                          <p:spTgt spid="44"/>
                                        </p:tgtEl>
                                        <p:attrNameLst>
                                          <p:attrName>ppt_y</p:attrName>
                                        </p:attrNameLst>
                                      </p:cBhvr>
                                      <p:tavLst>
                                        <p:tav tm="0">
                                          <p:val>
                                            <p:strVal val="1+#ppt_h/2"/>
                                          </p:val>
                                        </p:tav>
                                        <p:tav tm="100000">
                                          <p:val>
                                            <p:strVal val="#ppt_y"/>
                                          </p:val>
                                        </p:tav>
                                      </p:tavLst>
                                    </p:anim>
                                  </p:childTnLst>
                                </p:cTn>
                              </p:par>
                              <p:par>
                                <p:cTn id="34" presetID="2" presetClass="entr" presetSubtype="4" fill="hold" grpId="0" nodeType="withEffect">
                                  <p:stCondLst>
                                    <p:cond delay="750"/>
                                  </p:stCondLst>
                                  <p:childTnLst>
                                    <p:set>
                                      <p:cBhvr>
                                        <p:cTn id="35" dur="1" fill="hold">
                                          <p:stCondLst>
                                            <p:cond delay="0"/>
                                          </p:stCondLst>
                                        </p:cTn>
                                        <p:tgtEl>
                                          <p:spTgt spid="45"/>
                                        </p:tgtEl>
                                        <p:attrNameLst>
                                          <p:attrName>style.visibility</p:attrName>
                                        </p:attrNameLst>
                                      </p:cBhvr>
                                      <p:to>
                                        <p:strVal val="visible"/>
                                      </p:to>
                                    </p:set>
                                    <p:anim calcmode="lin" valueType="num">
                                      <p:cBhvr additive="base">
                                        <p:cTn id="36" dur="500" fill="hold"/>
                                        <p:tgtEl>
                                          <p:spTgt spid="45"/>
                                        </p:tgtEl>
                                        <p:attrNameLst>
                                          <p:attrName>ppt_x</p:attrName>
                                        </p:attrNameLst>
                                      </p:cBhvr>
                                      <p:tavLst>
                                        <p:tav tm="0">
                                          <p:val>
                                            <p:strVal val="#ppt_x"/>
                                          </p:val>
                                        </p:tav>
                                        <p:tav tm="100000">
                                          <p:val>
                                            <p:strVal val="#ppt_x"/>
                                          </p:val>
                                        </p:tav>
                                      </p:tavLst>
                                    </p:anim>
                                    <p:anim calcmode="lin" valueType="num">
                                      <p:cBhvr additive="base">
                                        <p:cTn id="37" dur="500" fill="hold"/>
                                        <p:tgtEl>
                                          <p:spTgt spid="45"/>
                                        </p:tgtEl>
                                        <p:attrNameLst>
                                          <p:attrName>ppt_y</p:attrName>
                                        </p:attrNameLst>
                                      </p:cBhvr>
                                      <p:tavLst>
                                        <p:tav tm="0">
                                          <p:val>
                                            <p:strVal val="1+#ppt_h/2"/>
                                          </p:val>
                                        </p:tav>
                                        <p:tav tm="100000">
                                          <p:val>
                                            <p:strVal val="#ppt_y"/>
                                          </p:val>
                                        </p:tav>
                                      </p:tavLst>
                                    </p:anim>
                                  </p:childTnLst>
                                </p:cTn>
                              </p:par>
                            </p:childTnLst>
                          </p:cTn>
                        </p:par>
                        <p:par>
                          <p:cTn id="38" fill="hold">
                            <p:stCondLst>
                              <p:cond delay="3400"/>
                            </p:stCondLst>
                            <p:childTnLst>
                              <p:par>
                                <p:cTn id="39" presetID="53" presetClass="entr" presetSubtype="16" fill="hold" nodeType="afterEffect">
                                  <p:stCondLst>
                                    <p:cond delay="0"/>
                                  </p:stCondLst>
                                  <p:childTnLst>
                                    <p:set>
                                      <p:cBhvr>
                                        <p:cTn id="40" dur="1" fill="hold">
                                          <p:stCondLst>
                                            <p:cond delay="0"/>
                                          </p:stCondLst>
                                        </p:cTn>
                                        <p:tgtEl>
                                          <p:spTgt spid="13"/>
                                        </p:tgtEl>
                                        <p:attrNameLst>
                                          <p:attrName>style.visibility</p:attrName>
                                        </p:attrNameLst>
                                      </p:cBhvr>
                                      <p:to>
                                        <p:strVal val="visible"/>
                                      </p:to>
                                    </p:set>
                                    <p:anim calcmode="lin" valueType="num">
                                      <p:cBhvr>
                                        <p:cTn id="41" dur="500" fill="hold"/>
                                        <p:tgtEl>
                                          <p:spTgt spid="13"/>
                                        </p:tgtEl>
                                        <p:attrNameLst>
                                          <p:attrName>ppt_w</p:attrName>
                                        </p:attrNameLst>
                                      </p:cBhvr>
                                      <p:tavLst>
                                        <p:tav tm="0">
                                          <p:val>
                                            <p:fltVal val="0"/>
                                          </p:val>
                                        </p:tav>
                                        <p:tav tm="100000">
                                          <p:val>
                                            <p:strVal val="#ppt_w"/>
                                          </p:val>
                                        </p:tav>
                                      </p:tavLst>
                                    </p:anim>
                                    <p:anim calcmode="lin" valueType="num">
                                      <p:cBhvr>
                                        <p:cTn id="42" dur="500" fill="hold"/>
                                        <p:tgtEl>
                                          <p:spTgt spid="13"/>
                                        </p:tgtEl>
                                        <p:attrNameLst>
                                          <p:attrName>ppt_h</p:attrName>
                                        </p:attrNameLst>
                                      </p:cBhvr>
                                      <p:tavLst>
                                        <p:tav tm="0">
                                          <p:val>
                                            <p:fltVal val="0"/>
                                          </p:val>
                                        </p:tav>
                                        <p:tav tm="100000">
                                          <p:val>
                                            <p:strVal val="#ppt_h"/>
                                          </p:val>
                                        </p:tav>
                                      </p:tavLst>
                                    </p:anim>
                                    <p:animEffect transition="in" filter="fade">
                                      <p:cBhvr>
                                        <p:cTn id="43" dur="500"/>
                                        <p:tgtEl>
                                          <p:spTgt spid="13"/>
                                        </p:tgtEl>
                                      </p:cBhvr>
                                    </p:animEffect>
                                  </p:childTnLst>
                                </p:cTn>
                              </p:par>
                              <p:par>
                                <p:cTn id="44" presetID="53" presetClass="entr" presetSubtype="16" fill="hold" nodeType="withEffect">
                                  <p:stCondLst>
                                    <p:cond delay="300"/>
                                  </p:stCondLst>
                                  <p:childTnLst>
                                    <p:set>
                                      <p:cBhvr>
                                        <p:cTn id="45" dur="1" fill="hold">
                                          <p:stCondLst>
                                            <p:cond delay="0"/>
                                          </p:stCondLst>
                                        </p:cTn>
                                        <p:tgtEl>
                                          <p:spTgt spid="18"/>
                                        </p:tgtEl>
                                        <p:attrNameLst>
                                          <p:attrName>style.visibility</p:attrName>
                                        </p:attrNameLst>
                                      </p:cBhvr>
                                      <p:to>
                                        <p:strVal val="visible"/>
                                      </p:to>
                                    </p:set>
                                    <p:anim calcmode="lin" valueType="num">
                                      <p:cBhvr>
                                        <p:cTn id="46" dur="500" fill="hold"/>
                                        <p:tgtEl>
                                          <p:spTgt spid="18"/>
                                        </p:tgtEl>
                                        <p:attrNameLst>
                                          <p:attrName>ppt_w</p:attrName>
                                        </p:attrNameLst>
                                      </p:cBhvr>
                                      <p:tavLst>
                                        <p:tav tm="0">
                                          <p:val>
                                            <p:fltVal val="0"/>
                                          </p:val>
                                        </p:tav>
                                        <p:tav tm="100000">
                                          <p:val>
                                            <p:strVal val="#ppt_w"/>
                                          </p:val>
                                        </p:tav>
                                      </p:tavLst>
                                    </p:anim>
                                    <p:anim calcmode="lin" valueType="num">
                                      <p:cBhvr>
                                        <p:cTn id="47" dur="500" fill="hold"/>
                                        <p:tgtEl>
                                          <p:spTgt spid="18"/>
                                        </p:tgtEl>
                                        <p:attrNameLst>
                                          <p:attrName>ppt_h</p:attrName>
                                        </p:attrNameLst>
                                      </p:cBhvr>
                                      <p:tavLst>
                                        <p:tav tm="0">
                                          <p:val>
                                            <p:fltVal val="0"/>
                                          </p:val>
                                        </p:tav>
                                        <p:tav tm="100000">
                                          <p:val>
                                            <p:strVal val="#ppt_h"/>
                                          </p:val>
                                        </p:tav>
                                      </p:tavLst>
                                    </p:anim>
                                    <p:animEffect transition="in" filter="fade">
                                      <p:cBhvr>
                                        <p:cTn id="48" dur="500"/>
                                        <p:tgtEl>
                                          <p:spTgt spid="18"/>
                                        </p:tgtEl>
                                      </p:cBhvr>
                                    </p:animEffect>
                                  </p:childTnLst>
                                </p:cTn>
                              </p:par>
                              <p:par>
                                <p:cTn id="49" presetID="53" presetClass="entr" presetSubtype="16" fill="hold" nodeType="withEffect">
                                  <p:stCondLst>
                                    <p:cond delay="600"/>
                                  </p:stCondLst>
                                  <p:childTnLst>
                                    <p:set>
                                      <p:cBhvr>
                                        <p:cTn id="50" dur="1" fill="hold">
                                          <p:stCondLst>
                                            <p:cond delay="0"/>
                                          </p:stCondLst>
                                        </p:cTn>
                                        <p:tgtEl>
                                          <p:spTgt spid="50"/>
                                        </p:tgtEl>
                                        <p:attrNameLst>
                                          <p:attrName>style.visibility</p:attrName>
                                        </p:attrNameLst>
                                      </p:cBhvr>
                                      <p:to>
                                        <p:strVal val="visible"/>
                                      </p:to>
                                    </p:set>
                                    <p:anim calcmode="lin" valueType="num">
                                      <p:cBhvr>
                                        <p:cTn id="51" dur="500" fill="hold"/>
                                        <p:tgtEl>
                                          <p:spTgt spid="50"/>
                                        </p:tgtEl>
                                        <p:attrNameLst>
                                          <p:attrName>ppt_w</p:attrName>
                                        </p:attrNameLst>
                                      </p:cBhvr>
                                      <p:tavLst>
                                        <p:tav tm="0">
                                          <p:val>
                                            <p:fltVal val="0"/>
                                          </p:val>
                                        </p:tav>
                                        <p:tav tm="100000">
                                          <p:val>
                                            <p:strVal val="#ppt_w"/>
                                          </p:val>
                                        </p:tav>
                                      </p:tavLst>
                                    </p:anim>
                                    <p:anim calcmode="lin" valueType="num">
                                      <p:cBhvr>
                                        <p:cTn id="52" dur="500" fill="hold"/>
                                        <p:tgtEl>
                                          <p:spTgt spid="50"/>
                                        </p:tgtEl>
                                        <p:attrNameLst>
                                          <p:attrName>ppt_h</p:attrName>
                                        </p:attrNameLst>
                                      </p:cBhvr>
                                      <p:tavLst>
                                        <p:tav tm="0">
                                          <p:val>
                                            <p:fltVal val="0"/>
                                          </p:val>
                                        </p:tav>
                                        <p:tav tm="100000">
                                          <p:val>
                                            <p:strVal val="#ppt_h"/>
                                          </p:val>
                                        </p:tav>
                                      </p:tavLst>
                                    </p:anim>
                                    <p:animEffect transition="in" filter="fade">
                                      <p:cBhvr>
                                        <p:cTn id="53" dur="500"/>
                                        <p:tgtEl>
                                          <p:spTgt spid="50"/>
                                        </p:tgtEl>
                                      </p:cBhvr>
                                    </p:animEffect>
                                  </p:childTnLst>
                                </p:cTn>
                              </p:par>
                              <p:par>
                                <p:cTn id="54" presetID="53" presetClass="entr" presetSubtype="16" fill="hold" nodeType="withEffect">
                                  <p:stCondLst>
                                    <p:cond delay="900"/>
                                  </p:stCondLst>
                                  <p:childTnLst>
                                    <p:set>
                                      <p:cBhvr>
                                        <p:cTn id="55" dur="1" fill="hold">
                                          <p:stCondLst>
                                            <p:cond delay="0"/>
                                          </p:stCondLst>
                                        </p:cTn>
                                        <p:tgtEl>
                                          <p:spTgt spid="28"/>
                                        </p:tgtEl>
                                        <p:attrNameLst>
                                          <p:attrName>style.visibility</p:attrName>
                                        </p:attrNameLst>
                                      </p:cBhvr>
                                      <p:to>
                                        <p:strVal val="visible"/>
                                      </p:to>
                                    </p:set>
                                    <p:anim calcmode="lin" valueType="num">
                                      <p:cBhvr>
                                        <p:cTn id="56" dur="500" fill="hold"/>
                                        <p:tgtEl>
                                          <p:spTgt spid="28"/>
                                        </p:tgtEl>
                                        <p:attrNameLst>
                                          <p:attrName>ppt_w</p:attrName>
                                        </p:attrNameLst>
                                      </p:cBhvr>
                                      <p:tavLst>
                                        <p:tav tm="0">
                                          <p:val>
                                            <p:fltVal val="0"/>
                                          </p:val>
                                        </p:tav>
                                        <p:tav tm="100000">
                                          <p:val>
                                            <p:strVal val="#ppt_w"/>
                                          </p:val>
                                        </p:tav>
                                      </p:tavLst>
                                    </p:anim>
                                    <p:anim calcmode="lin" valueType="num">
                                      <p:cBhvr>
                                        <p:cTn id="57" dur="500" fill="hold"/>
                                        <p:tgtEl>
                                          <p:spTgt spid="28"/>
                                        </p:tgtEl>
                                        <p:attrNameLst>
                                          <p:attrName>ppt_h</p:attrName>
                                        </p:attrNameLst>
                                      </p:cBhvr>
                                      <p:tavLst>
                                        <p:tav tm="0">
                                          <p:val>
                                            <p:fltVal val="0"/>
                                          </p:val>
                                        </p:tav>
                                        <p:tav tm="100000">
                                          <p:val>
                                            <p:strVal val="#ppt_h"/>
                                          </p:val>
                                        </p:tav>
                                      </p:tavLst>
                                    </p:anim>
                                    <p:animEffect transition="in" filter="fade">
                                      <p:cBhvr>
                                        <p:cTn id="58"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 grpId="0" animBg="1"/>
      <p:bldP spid="39" grpId="0"/>
      <p:bldP spid="42" grpId="0"/>
      <p:bldP spid="43" grpId="0"/>
      <p:bldP spid="44" grpId="0"/>
      <p:bldP spid="45" grpId="0"/>
    </p:bld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3" cstate="print">
            <a:lum/>
          </a:blip>
          <a:srcRect/>
          <a:stretch>
            <a:fillRect/>
          </a:stretch>
        </a:blipFill>
        <a:effectLst/>
      </p:bgPr>
    </p:bg>
    <p:spTree>
      <p:nvGrpSpPr>
        <p:cNvPr id="1" name=""/>
        <p:cNvGrpSpPr/>
        <p:nvPr/>
      </p:nvGrpSpPr>
      <p:grpSpPr>
        <a:xfrm>
          <a:off x="0" y="0"/>
          <a:ext cx="0" cy="0"/>
          <a:chOff x="0" y="0"/>
          <a:chExt cx="0" cy="0"/>
        </a:xfrm>
      </p:grpSpPr>
      <p:sp>
        <p:nvSpPr>
          <p:cNvPr id="3" name="矩形 2"/>
          <p:cNvSpPr/>
          <p:nvPr/>
        </p:nvSpPr>
        <p:spPr>
          <a:xfrm>
            <a:off x="-73436" y="1797235"/>
            <a:ext cx="12337286" cy="3457184"/>
          </a:xfrm>
          <a:prstGeom prst="rect">
            <a:avLst/>
          </a:prstGeom>
          <a:solidFill>
            <a:srgbClr val="C00000"/>
          </a:solidFill>
          <a:ln w="12700" cap="flat" cmpd="sng" algn="ctr">
            <a:noFill/>
            <a:prstDash val="solid"/>
            <a:miter lim="800000"/>
          </a:ln>
          <a:effectLst/>
        </p:spPr>
        <p:txBody>
          <a:bodyPr lIns="121917" tIns="60958" rIns="121917" bIns="60958" rtlCol="0" anchor="ctr"/>
          <a:lstStyle/>
          <a:p>
            <a:pPr fontAlgn="auto">
              <a:spcBef>
                <a:spcPts val="0"/>
              </a:spcBef>
              <a:spcAft>
                <a:spcPts val="0"/>
              </a:spcAft>
              <a:defRPr/>
            </a:pPr>
            <a:endParaRPr lang="zh-CN" altLang="en-US" b="0" kern="0">
              <a:solidFill>
                <a:sysClr val="window" lastClr="FFFFFF"/>
              </a:solidFill>
              <a:latin typeface="Agency FB"/>
              <a:ea typeface="宋体"/>
            </a:endParaRPr>
          </a:p>
        </p:txBody>
      </p:sp>
      <p:sp>
        <p:nvSpPr>
          <p:cNvPr id="4" name="TextBox 3"/>
          <p:cNvSpPr txBox="1"/>
          <p:nvPr/>
        </p:nvSpPr>
        <p:spPr>
          <a:xfrm>
            <a:off x="5135228" y="2277399"/>
            <a:ext cx="3939027" cy="1436623"/>
          </a:xfrm>
          <a:prstGeom prst="rect">
            <a:avLst/>
          </a:prstGeom>
          <a:noFill/>
        </p:spPr>
        <p:txBody>
          <a:bodyPr wrap="none" lIns="121917" tIns="60958" rIns="121917" bIns="60958" rtlCol="0">
            <a:spAutoFit/>
          </a:bodyPr>
          <a:lstStyle/>
          <a:p>
            <a:pPr marL="0" lvl="1" algn="l" fontAlgn="auto">
              <a:spcBef>
                <a:spcPts val="0"/>
              </a:spcBef>
              <a:spcAft>
                <a:spcPts val="0"/>
              </a:spcAft>
              <a:defRPr/>
            </a:pPr>
            <a:r>
              <a:rPr lang="zh-CN" altLang="en-US" kern="0" dirty="0" smtClean="0">
                <a:solidFill>
                  <a:sysClr val="window" lastClr="FFFFFF"/>
                </a:solidFill>
                <a:latin typeface="微软雅黑" pitchFamily="34" charset="-122"/>
                <a:ea typeface="微软雅黑" pitchFamily="34" charset="-122"/>
              </a:rPr>
              <a:t> </a:t>
            </a:r>
            <a:r>
              <a:rPr lang="zh-CN" altLang="en-US" sz="3700" kern="0" dirty="0" smtClean="0">
                <a:solidFill>
                  <a:sysClr val="window" lastClr="FFFFFF"/>
                </a:solidFill>
                <a:latin typeface="微软雅黑" pitchFamily="34" charset="-122"/>
                <a:ea typeface="微软雅黑" pitchFamily="34" charset="-122"/>
              </a:rPr>
              <a:t>第一部分</a:t>
            </a:r>
            <a:endParaRPr lang="en-US" altLang="zh-CN" sz="3700" kern="0" dirty="0">
              <a:solidFill>
                <a:sysClr val="window" lastClr="FFFFFF"/>
              </a:solidFill>
              <a:latin typeface="微软雅黑" pitchFamily="34" charset="-122"/>
              <a:ea typeface="微软雅黑" pitchFamily="34" charset="-122"/>
            </a:endParaRPr>
          </a:p>
          <a:p>
            <a:pPr marL="0" lvl="1" algn="l" fontAlgn="auto">
              <a:spcBef>
                <a:spcPts val="0"/>
              </a:spcBef>
              <a:spcAft>
                <a:spcPts val="0"/>
              </a:spcAft>
              <a:defRPr/>
            </a:pPr>
            <a:r>
              <a:rPr lang="zh-CN" altLang="en-US" sz="4800" kern="0" dirty="0" smtClean="0">
                <a:solidFill>
                  <a:sysClr val="window" lastClr="FFFFFF"/>
                </a:solidFill>
                <a:latin typeface="微软雅黑" pitchFamily="34" charset="-122"/>
                <a:ea typeface="微软雅黑" pitchFamily="34" charset="-122"/>
              </a:rPr>
              <a:t>年度工作概述</a:t>
            </a:r>
            <a:endParaRPr lang="en-US" altLang="zh-CN" sz="4800" kern="0" dirty="0" smtClean="0">
              <a:solidFill>
                <a:sysClr val="window" lastClr="FFFFFF"/>
              </a:solidFill>
              <a:latin typeface="微软雅黑" pitchFamily="34" charset="-122"/>
              <a:ea typeface="微软雅黑" pitchFamily="34" charset="-122"/>
            </a:endParaRPr>
          </a:p>
        </p:txBody>
      </p:sp>
      <p:cxnSp>
        <p:nvCxnSpPr>
          <p:cNvPr id="5" name="直接连接符 4"/>
          <p:cNvCxnSpPr/>
          <p:nvPr/>
        </p:nvCxnSpPr>
        <p:spPr>
          <a:xfrm flipV="1">
            <a:off x="4847230" y="2181366"/>
            <a:ext cx="0" cy="2566493"/>
          </a:xfrm>
          <a:prstGeom prst="line">
            <a:avLst/>
          </a:prstGeom>
          <a:noFill/>
          <a:ln w="12700" cap="flat" cmpd="sng" algn="ctr">
            <a:solidFill>
              <a:sysClr val="window" lastClr="FFFFFF"/>
            </a:solidFill>
            <a:prstDash val="dash"/>
            <a:miter lim="800000"/>
          </a:ln>
          <a:effectLst/>
        </p:spPr>
      </p:cxnSp>
      <p:grpSp>
        <p:nvGrpSpPr>
          <p:cNvPr id="19" name="组合 18"/>
          <p:cNvGrpSpPr/>
          <p:nvPr/>
        </p:nvGrpSpPr>
        <p:grpSpPr>
          <a:xfrm>
            <a:off x="2206774" y="2538174"/>
            <a:ext cx="2114465" cy="2115756"/>
            <a:chOff x="1041891" y="2887277"/>
            <a:chExt cx="1036261" cy="1036518"/>
          </a:xfrm>
        </p:grpSpPr>
        <p:sp>
          <p:nvSpPr>
            <p:cNvPr id="20" name="Oval 53"/>
            <p:cNvSpPr>
              <a:spLocks noChangeArrowheads="1"/>
            </p:cNvSpPr>
            <p:nvPr/>
          </p:nvSpPr>
          <p:spPr bwMode="auto">
            <a:xfrm>
              <a:off x="1041891" y="2887277"/>
              <a:ext cx="1036261" cy="1036518"/>
            </a:xfrm>
            <a:prstGeom prst="ellipse">
              <a:avLst/>
            </a:prstGeom>
            <a:solidFill>
              <a:schemeClr val="bg1"/>
            </a:solidFill>
            <a:ln w="88900">
              <a:gradFill flip="none" rotWithShape="1">
                <a:gsLst>
                  <a:gs pos="0">
                    <a:srgbClr val="FFFFFF"/>
                  </a:gs>
                  <a:gs pos="100000">
                    <a:srgbClr val="D9D9DA"/>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defTabSz="1219170" fontAlgn="auto">
                <a:spcBef>
                  <a:spcPts val="0"/>
                </a:spcBef>
                <a:spcAft>
                  <a:spcPts val="0"/>
                </a:spcAft>
                <a:defRPr/>
              </a:pPr>
              <a:endParaRPr lang="zh-CN" altLang="en-US" sz="5900" b="0">
                <a:solidFill>
                  <a:prstClr val="white"/>
                </a:solidFill>
                <a:latin typeface="微软雅黑" panose="020B0503020204020204" pitchFamily="34" charset="-122"/>
                <a:ea typeface="微软雅黑" panose="020B0503020204020204" pitchFamily="34" charset="-122"/>
              </a:endParaRPr>
            </a:p>
          </p:txBody>
        </p:sp>
        <p:sp>
          <p:nvSpPr>
            <p:cNvPr id="21" name="Text Box 58"/>
            <p:cNvSpPr txBox="1">
              <a:spLocks noChangeArrowheads="1"/>
            </p:cNvSpPr>
            <p:nvPr/>
          </p:nvSpPr>
          <p:spPr bwMode="auto">
            <a:xfrm>
              <a:off x="1159958" y="3077737"/>
              <a:ext cx="782803" cy="6973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68580" tIns="34290" rIns="68580" bIns="34290">
              <a:spAutoFit/>
            </a:bodyPr>
            <a:lstStyle/>
            <a:p>
              <a:pPr defTabSz="1219170" fontAlgn="auto">
                <a:spcBef>
                  <a:spcPts val="0"/>
                </a:spcBef>
                <a:spcAft>
                  <a:spcPts val="0"/>
                </a:spcAft>
              </a:pPr>
              <a:r>
                <a:rPr lang="en-US" altLang="zh-CN" sz="8800" b="0" dirty="0" smtClean="0">
                  <a:solidFill>
                    <a:srgbClr val="C00000"/>
                  </a:solidFill>
                  <a:latin typeface="Impact" panose="020B0806030902050204" pitchFamily="34" charset="0"/>
                  <a:ea typeface="微软雅黑" panose="020B0503020204020204" pitchFamily="34" charset="-122"/>
                </a:rPr>
                <a:t>01</a:t>
              </a:r>
              <a:endParaRPr lang="en-US" altLang="zh-CN" sz="8800" b="0" dirty="0">
                <a:solidFill>
                  <a:srgbClr val="C00000"/>
                </a:solidFill>
                <a:latin typeface="Impact" panose="020B0806030902050204" pitchFamily="34" charset="0"/>
                <a:ea typeface="微软雅黑" panose="020B0503020204020204" pitchFamily="34" charset="-122"/>
              </a:endParaRPr>
            </a:p>
          </p:txBody>
        </p:sp>
      </p:grpSp>
      <p:grpSp>
        <p:nvGrpSpPr>
          <p:cNvPr id="10" name="组合 9"/>
          <p:cNvGrpSpPr/>
          <p:nvPr/>
        </p:nvGrpSpPr>
        <p:grpSpPr>
          <a:xfrm>
            <a:off x="4871160" y="1125538"/>
            <a:ext cx="552616" cy="552816"/>
            <a:chOff x="3543574" y="4265651"/>
            <a:chExt cx="414516" cy="414516"/>
          </a:xfrm>
        </p:grpSpPr>
        <p:sp>
          <p:nvSpPr>
            <p:cNvPr id="11" name="椭圆 10"/>
            <p:cNvSpPr/>
            <p:nvPr/>
          </p:nvSpPr>
          <p:spPr>
            <a:xfrm>
              <a:off x="3543574" y="4265651"/>
              <a:ext cx="414516" cy="414516"/>
            </a:xfrm>
            <a:prstGeom prst="ellipse">
              <a:avLst/>
            </a:prstGeom>
            <a:solidFill>
              <a:srgbClr val="C00000"/>
            </a:solidFill>
            <a:ln w="25400">
              <a:gradFill flip="none" rotWithShape="1">
                <a:gsLst>
                  <a:gs pos="0">
                    <a:schemeClr val="bg1">
                      <a:lumMod val="75000"/>
                    </a:schemeClr>
                  </a:gs>
                  <a:gs pos="100000">
                    <a:schemeClr val="bg1"/>
                  </a:gs>
                </a:gsLst>
                <a:lin ang="2700000" scaled="1"/>
                <a:tileRect/>
              </a:gradFill>
            </a:ln>
            <a:effectLst>
              <a:innerShdw blurRad="127000" dist="25400" dir="13500000">
                <a:srgbClr val="000000">
                  <a:alpha val="43137"/>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1219170" fontAlgn="auto">
                <a:spcBef>
                  <a:spcPts val="0"/>
                </a:spcBef>
                <a:spcAft>
                  <a:spcPts val="0"/>
                </a:spcAft>
                <a:defRPr/>
              </a:pPr>
              <a:endParaRPr lang="zh-CN" altLang="en-US" sz="2400" b="0">
                <a:solidFill>
                  <a:srgbClr val="FFFFFF"/>
                </a:solidFill>
              </a:endParaRPr>
            </a:p>
          </p:txBody>
        </p:sp>
        <p:grpSp>
          <p:nvGrpSpPr>
            <p:cNvPr id="12" name="组合 11"/>
            <p:cNvGrpSpPr/>
            <p:nvPr/>
          </p:nvGrpSpPr>
          <p:grpSpPr>
            <a:xfrm>
              <a:off x="3629640" y="4325788"/>
              <a:ext cx="259976" cy="261734"/>
              <a:chOff x="5042691" y="2273922"/>
              <a:chExt cx="702937" cy="707690"/>
            </a:xfrm>
            <a:solidFill>
              <a:schemeClr val="bg1"/>
            </a:solidFill>
          </p:grpSpPr>
          <p:sp>
            <p:nvSpPr>
              <p:cNvPr id="13" name="Freeform 12"/>
              <p:cNvSpPr>
                <a:spLocks/>
              </p:cNvSpPr>
              <p:nvPr/>
            </p:nvSpPr>
            <p:spPr bwMode="auto">
              <a:xfrm>
                <a:off x="5284806" y="2789968"/>
                <a:ext cx="460822" cy="191644"/>
              </a:xfrm>
              <a:custGeom>
                <a:avLst/>
                <a:gdLst>
                  <a:gd name="T0" fmla="*/ 25 w 533"/>
                  <a:gd name="T1" fmla="*/ 165 h 222"/>
                  <a:gd name="T2" fmla="*/ 158 w 533"/>
                  <a:gd name="T3" fmla="*/ 165 h 222"/>
                  <a:gd name="T4" fmla="*/ 158 w 533"/>
                  <a:gd name="T5" fmla="*/ 108 h 222"/>
                  <a:gd name="T6" fmla="*/ 184 w 533"/>
                  <a:gd name="T7" fmla="*/ 83 h 222"/>
                  <a:gd name="T8" fmla="*/ 317 w 533"/>
                  <a:gd name="T9" fmla="*/ 83 h 222"/>
                  <a:gd name="T10" fmla="*/ 317 w 533"/>
                  <a:gd name="T11" fmla="*/ 25 h 222"/>
                  <a:gd name="T12" fmla="*/ 343 w 533"/>
                  <a:gd name="T13" fmla="*/ 0 h 222"/>
                  <a:gd name="T14" fmla="*/ 533 w 533"/>
                  <a:gd name="T15" fmla="*/ 0 h 222"/>
                  <a:gd name="T16" fmla="*/ 533 w 533"/>
                  <a:gd name="T17" fmla="*/ 32 h 222"/>
                  <a:gd name="T18" fmla="*/ 508 w 533"/>
                  <a:gd name="T19" fmla="*/ 57 h 222"/>
                  <a:gd name="T20" fmla="*/ 375 w 533"/>
                  <a:gd name="T21" fmla="*/ 57 h 222"/>
                  <a:gd name="T22" fmla="*/ 375 w 533"/>
                  <a:gd name="T23" fmla="*/ 114 h 222"/>
                  <a:gd name="T24" fmla="*/ 349 w 533"/>
                  <a:gd name="T25" fmla="*/ 140 h 222"/>
                  <a:gd name="T26" fmla="*/ 216 w 533"/>
                  <a:gd name="T27" fmla="*/ 140 h 222"/>
                  <a:gd name="T28" fmla="*/ 216 w 533"/>
                  <a:gd name="T29" fmla="*/ 197 h 222"/>
                  <a:gd name="T30" fmla="*/ 190 w 533"/>
                  <a:gd name="T31" fmla="*/ 222 h 222"/>
                  <a:gd name="T32" fmla="*/ 0 w 533"/>
                  <a:gd name="T33" fmla="*/ 222 h 222"/>
                  <a:gd name="T34" fmla="*/ 0 w 533"/>
                  <a:gd name="T35" fmla="*/ 191 h 222"/>
                  <a:gd name="T36" fmla="*/ 25 w 533"/>
                  <a:gd name="T37" fmla="*/ 165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33" h="222">
                    <a:moveTo>
                      <a:pt x="25" y="165"/>
                    </a:moveTo>
                    <a:cubicBezTo>
                      <a:pt x="158" y="165"/>
                      <a:pt x="158" y="165"/>
                      <a:pt x="158" y="165"/>
                    </a:cubicBezTo>
                    <a:cubicBezTo>
                      <a:pt x="158" y="108"/>
                      <a:pt x="158" y="108"/>
                      <a:pt x="158" y="108"/>
                    </a:cubicBezTo>
                    <a:cubicBezTo>
                      <a:pt x="158" y="94"/>
                      <a:pt x="170" y="83"/>
                      <a:pt x="184" y="83"/>
                    </a:cubicBezTo>
                    <a:cubicBezTo>
                      <a:pt x="317" y="83"/>
                      <a:pt x="317" y="83"/>
                      <a:pt x="317" y="83"/>
                    </a:cubicBezTo>
                    <a:cubicBezTo>
                      <a:pt x="317" y="25"/>
                      <a:pt x="317" y="25"/>
                      <a:pt x="317" y="25"/>
                    </a:cubicBezTo>
                    <a:cubicBezTo>
                      <a:pt x="317" y="11"/>
                      <a:pt x="329" y="0"/>
                      <a:pt x="343" y="0"/>
                    </a:cubicBezTo>
                    <a:cubicBezTo>
                      <a:pt x="533" y="0"/>
                      <a:pt x="533" y="0"/>
                      <a:pt x="533" y="0"/>
                    </a:cubicBezTo>
                    <a:cubicBezTo>
                      <a:pt x="533" y="32"/>
                      <a:pt x="533" y="32"/>
                      <a:pt x="533" y="32"/>
                    </a:cubicBezTo>
                    <a:cubicBezTo>
                      <a:pt x="533" y="46"/>
                      <a:pt x="522" y="57"/>
                      <a:pt x="508" y="57"/>
                    </a:cubicBezTo>
                    <a:cubicBezTo>
                      <a:pt x="375" y="57"/>
                      <a:pt x="375" y="57"/>
                      <a:pt x="375" y="57"/>
                    </a:cubicBezTo>
                    <a:cubicBezTo>
                      <a:pt x="375" y="114"/>
                      <a:pt x="375" y="114"/>
                      <a:pt x="375" y="114"/>
                    </a:cubicBezTo>
                    <a:cubicBezTo>
                      <a:pt x="375" y="128"/>
                      <a:pt x="363" y="140"/>
                      <a:pt x="349" y="140"/>
                    </a:cubicBezTo>
                    <a:cubicBezTo>
                      <a:pt x="216" y="140"/>
                      <a:pt x="216" y="140"/>
                      <a:pt x="216" y="140"/>
                    </a:cubicBezTo>
                    <a:cubicBezTo>
                      <a:pt x="216" y="197"/>
                      <a:pt x="216" y="197"/>
                      <a:pt x="216" y="197"/>
                    </a:cubicBezTo>
                    <a:cubicBezTo>
                      <a:pt x="216" y="211"/>
                      <a:pt x="204" y="222"/>
                      <a:pt x="190" y="222"/>
                    </a:cubicBezTo>
                    <a:cubicBezTo>
                      <a:pt x="0" y="222"/>
                      <a:pt x="0" y="222"/>
                      <a:pt x="0" y="222"/>
                    </a:cubicBezTo>
                    <a:cubicBezTo>
                      <a:pt x="0" y="191"/>
                      <a:pt x="0" y="191"/>
                      <a:pt x="0" y="191"/>
                    </a:cubicBezTo>
                    <a:cubicBezTo>
                      <a:pt x="0" y="177"/>
                      <a:pt x="11" y="165"/>
                      <a:pt x="25" y="16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l" defTabSz="1219170" fontAlgn="auto">
                  <a:spcBef>
                    <a:spcPts val="0"/>
                  </a:spcBef>
                  <a:spcAft>
                    <a:spcPts val="0"/>
                  </a:spcAft>
                </a:pPr>
                <a:endParaRPr lang="zh-CN" altLang="en-US" sz="2400" b="0">
                  <a:solidFill>
                    <a:prstClr val="white"/>
                  </a:solidFill>
                  <a:latin typeface="Calibri"/>
                  <a:ea typeface="宋体"/>
                </a:endParaRPr>
              </a:p>
            </p:txBody>
          </p:sp>
          <p:sp>
            <p:nvSpPr>
              <p:cNvPr id="14" name="Freeform 13"/>
              <p:cNvSpPr>
                <a:spLocks noEditPoints="1"/>
              </p:cNvSpPr>
              <p:nvPr/>
            </p:nvSpPr>
            <p:spPr bwMode="auto">
              <a:xfrm>
                <a:off x="5042691" y="2273922"/>
                <a:ext cx="529215" cy="655759"/>
              </a:xfrm>
              <a:custGeom>
                <a:avLst/>
                <a:gdLst>
                  <a:gd name="T0" fmla="*/ 28 w 612"/>
                  <a:gd name="T1" fmla="*/ 504 h 759"/>
                  <a:gd name="T2" fmla="*/ 148 w 612"/>
                  <a:gd name="T3" fmla="*/ 514 h 759"/>
                  <a:gd name="T4" fmla="*/ 179 w 612"/>
                  <a:gd name="T5" fmla="*/ 488 h 759"/>
                  <a:gd name="T6" fmla="*/ 184 w 612"/>
                  <a:gd name="T7" fmla="*/ 423 h 759"/>
                  <a:gd name="T8" fmla="*/ 158 w 612"/>
                  <a:gd name="T9" fmla="*/ 392 h 759"/>
                  <a:gd name="T10" fmla="*/ 38 w 612"/>
                  <a:gd name="T11" fmla="*/ 381 h 759"/>
                  <a:gd name="T12" fmla="*/ 7 w 612"/>
                  <a:gd name="T13" fmla="*/ 407 h 759"/>
                  <a:gd name="T14" fmla="*/ 2 w 612"/>
                  <a:gd name="T15" fmla="*/ 473 h 759"/>
                  <a:gd name="T16" fmla="*/ 28 w 612"/>
                  <a:gd name="T17" fmla="*/ 504 h 759"/>
                  <a:gd name="T18" fmla="*/ 157 w 612"/>
                  <a:gd name="T19" fmla="*/ 669 h 759"/>
                  <a:gd name="T20" fmla="*/ 254 w 612"/>
                  <a:gd name="T21" fmla="*/ 487 h 759"/>
                  <a:gd name="T22" fmla="*/ 334 w 612"/>
                  <a:gd name="T23" fmla="*/ 512 h 759"/>
                  <a:gd name="T24" fmla="*/ 342 w 612"/>
                  <a:gd name="T25" fmla="*/ 515 h 759"/>
                  <a:gd name="T26" fmla="*/ 216 w 612"/>
                  <a:gd name="T27" fmla="*/ 722 h 759"/>
                  <a:gd name="T28" fmla="*/ 157 w 612"/>
                  <a:gd name="T29" fmla="*/ 669 h 759"/>
                  <a:gd name="T30" fmla="*/ 379 w 612"/>
                  <a:gd name="T31" fmla="*/ 7 h 759"/>
                  <a:gd name="T32" fmla="*/ 426 w 612"/>
                  <a:gd name="T33" fmla="*/ 84 h 759"/>
                  <a:gd name="T34" fmla="*/ 349 w 612"/>
                  <a:gd name="T35" fmla="*/ 150 h 759"/>
                  <a:gd name="T36" fmla="*/ 304 w 612"/>
                  <a:gd name="T37" fmla="*/ 59 h 759"/>
                  <a:gd name="T38" fmla="*/ 379 w 612"/>
                  <a:gd name="T39" fmla="*/ 7 h 759"/>
                  <a:gd name="T40" fmla="*/ 371 w 612"/>
                  <a:gd name="T41" fmla="*/ 183 h 759"/>
                  <a:gd name="T42" fmla="*/ 403 w 612"/>
                  <a:gd name="T43" fmla="*/ 199 h 759"/>
                  <a:gd name="T44" fmla="*/ 574 w 612"/>
                  <a:gd name="T45" fmla="*/ 278 h 759"/>
                  <a:gd name="T46" fmla="*/ 579 w 612"/>
                  <a:gd name="T47" fmla="*/ 341 h 759"/>
                  <a:gd name="T48" fmla="*/ 398 w 612"/>
                  <a:gd name="T49" fmla="*/ 296 h 759"/>
                  <a:gd name="T50" fmla="*/ 381 w 612"/>
                  <a:gd name="T51" fmla="*/ 385 h 759"/>
                  <a:gd name="T52" fmla="*/ 390 w 612"/>
                  <a:gd name="T53" fmla="*/ 402 h 759"/>
                  <a:gd name="T54" fmla="*/ 561 w 612"/>
                  <a:gd name="T55" fmla="*/ 593 h 759"/>
                  <a:gd name="T56" fmla="*/ 489 w 612"/>
                  <a:gd name="T57" fmla="*/ 626 h 759"/>
                  <a:gd name="T58" fmla="*/ 233 w 612"/>
                  <a:gd name="T59" fmla="*/ 447 h 759"/>
                  <a:gd name="T60" fmla="*/ 203 w 612"/>
                  <a:gd name="T61" fmla="*/ 392 h 759"/>
                  <a:gd name="T62" fmla="*/ 231 w 612"/>
                  <a:gd name="T63" fmla="*/ 239 h 759"/>
                  <a:gd name="T64" fmla="*/ 157 w 612"/>
                  <a:gd name="T65" fmla="*/ 344 h 759"/>
                  <a:gd name="T66" fmla="*/ 95 w 612"/>
                  <a:gd name="T67" fmla="*/ 332 h 759"/>
                  <a:gd name="T68" fmla="*/ 247 w 612"/>
                  <a:gd name="T69" fmla="*/ 155 h 759"/>
                  <a:gd name="T70" fmla="*/ 313 w 612"/>
                  <a:gd name="T71" fmla="*/ 163 h 759"/>
                  <a:gd name="T72" fmla="*/ 349 w 612"/>
                  <a:gd name="T73" fmla="*/ 227 h 759"/>
                  <a:gd name="T74" fmla="*/ 371 w 612"/>
                  <a:gd name="T75" fmla="*/ 183 h 7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612" h="759">
                    <a:moveTo>
                      <a:pt x="28" y="504"/>
                    </a:moveTo>
                    <a:cubicBezTo>
                      <a:pt x="148" y="514"/>
                      <a:pt x="148" y="514"/>
                      <a:pt x="148" y="514"/>
                    </a:cubicBezTo>
                    <a:cubicBezTo>
                      <a:pt x="164" y="516"/>
                      <a:pt x="177" y="504"/>
                      <a:pt x="179" y="488"/>
                    </a:cubicBezTo>
                    <a:cubicBezTo>
                      <a:pt x="184" y="423"/>
                      <a:pt x="184" y="423"/>
                      <a:pt x="184" y="423"/>
                    </a:cubicBezTo>
                    <a:cubicBezTo>
                      <a:pt x="186" y="407"/>
                      <a:pt x="174" y="393"/>
                      <a:pt x="158" y="392"/>
                    </a:cubicBezTo>
                    <a:cubicBezTo>
                      <a:pt x="38" y="381"/>
                      <a:pt x="38" y="381"/>
                      <a:pt x="38" y="381"/>
                    </a:cubicBezTo>
                    <a:cubicBezTo>
                      <a:pt x="23" y="380"/>
                      <a:pt x="9" y="392"/>
                      <a:pt x="7" y="407"/>
                    </a:cubicBezTo>
                    <a:cubicBezTo>
                      <a:pt x="2" y="473"/>
                      <a:pt x="2" y="473"/>
                      <a:pt x="2" y="473"/>
                    </a:cubicBezTo>
                    <a:cubicBezTo>
                      <a:pt x="0" y="489"/>
                      <a:pt x="12" y="503"/>
                      <a:pt x="28" y="504"/>
                    </a:cubicBezTo>
                    <a:close/>
                    <a:moveTo>
                      <a:pt x="157" y="669"/>
                    </a:moveTo>
                    <a:cubicBezTo>
                      <a:pt x="220" y="595"/>
                      <a:pt x="230" y="592"/>
                      <a:pt x="254" y="487"/>
                    </a:cubicBezTo>
                    <a:cubicBezTo>
                      <a:pt x="280" y="496"/>
                      <a:pt x="307" y="504"/>
                      <a:pt x="334" y="512"/>
                    </a:cubicBezTo>
                    <a:cubicBezTo>
                      <a:pt x="337" y="513"/>
                      <a:pt x="339" y="514"/>
                      <a:pt x="342" y="515"/>
                    </a:cubicBezTo>
                    <a:cubicBezTo>
                      <a:pt x="303" y="633"/>
                      <a:pt x="296" y="637"/>
                      <a:pt x="216" y="722"/>
                    </a:cubicBezTo>
                    <a:cubicBezTo>
                      <a:pt x="180" y="759"/>
                      <a:pt x="122" y="709"/>
                      <a:pt x="157" y="669"/>
                    </a:cubicBezTo>
                    <a:close/>
                    <a:moveTo>
                      <a:pt x="379" y="7"/>
                    </a:moveTo>
                    <a:cubicBezTo>
                      <a:pt x="413" y="15"/>
                      <a:pt x="434" y="49"/>
                      <a:pt x="426" y="84"/>
                    </a:cubicBezTo>
                    <a:cubicBezTo>
                      <a:pt x="419" y="120"/>
                      <a:pt x="383" y="157"/>
                      <a:pt x="349" y="150"/>
                    </a:cubicBezTo>
                    <a:cubicBezTo>
                      <a:pt x="315" y="143"/>
                      <a:pt x="297" y="94"/>
                      <a:pt x="304" y="59"/>
                    </a:cubicBezTo>
                    <a:cubicBezTo>
                      <a:pt x="312" y="23"/>
                      <a:pt x="345" y="0"/>
                      <a:pt x="379" y="7"/>
                    </a:cubicBezTo>
                    <a:close/>
                    <a:moveTo>
                      <a:pt x="371" y="183"/>
                    </a:moveTo>
                    <a:cubicBezTo>
                      <a:pt x="378" y="185"/>
                      <a:pt x="393" y="190"/>
                      <a:pt x="403" y="199"/>
                    </a:cubicBezTo>
                    <a:cubicBezTo>
                      <a:pt x="494" y="286"/>
                      <a:pt x="474" y="282"/>
                      <a:pt x="574" y="278"/>
                    </a:cubicBezTo>
                    <a:cubicBezTo>
                      <a:pt x="612" y="277"/>
                      <a:pt x="611" y="338"/>
                      <a:pt x="579" y="341"/>
                    </a:cubicBezTo>
                    <a:cubicBezTo>
                      <a:pt x="477" y="350"/>
                      <a:pt x="470" y="358"/>
                      <a:pt x="398" y="296"/>
                    </a:cubicBezTo>
                    <a:cubicBezTo>
                      <a:pt x="381" y="385"/>
                      <a:pt x="381" y="385"/>
                      <a:pt x="381" y="385"/>
                    </a:cubicBezTo>
                    <a:cubicBezTo>
                      <a:pt x="380" y="392"/>
                      <a:pt x="383" y="399"/>
                      <a:pt x="390" y="402"/>
                    </a:cubicBezTo>
                    <a:cubicBezTo>
                      <a:pt x="494" y="448"/>
                      <a:pt x="515" y="448"/>
                      <a:pt x="561" y="593"/>
                    </a:cubicBezTo>
                    <a:cubicBezTo>
                      <a:pt x="578" y="638"/>
                      <a:pt x="510" y="668"/>
                      <a:pt x="489" y="626"/>
                    </a:cubicBezTo>
                    <a:cubicBezTo>
                      <a:pt x="417" y="484"/>
                      <a:pt x="405" y="506"/>
                      <a:pt x="233" y="447"/>
                    </a:cubicBezTo>
                    <a:cubicBezTo>
                      <a:pt x="211" y="435"/>
                      <a:pt x="203" y="416"/>
                      <a:pt x="203" y="392"/>
                    </a:cubicBezTo>
                    <a:cubicBezTo>
                      <a:pt x="231" y="239"/>
                      <a:pt x="231" y="239"/>
                      <a:pt x="231" y="239"/>
                    </a:cubicBezTo>
                    <a:cubicBezTo>
                      <a:pt x="164" y="260"/>
                      <a:pt x="171" y="259"/>
                      <a:pt x="157" y="344"/>
                    </a:cubicBezTo>
                    <a:cubicBezTo>
                      <a:pt x="151" y="376"/>
                      <a:pt x="91" y="372"/>
                      <a:pt x="95" y="332"/>
                    </a:cubicBezTo>
                    <a:cubicBezTo>
                      <a:pt x="107" y="207"/>
                      <a:pt x="126" y="199"/>
                      <a:pt x="247" y="155"/>
                    </a:cubicBezTo>
                    <a:cubicBezTo>
                      <a:pt x="264" y="149"/>
                      <a:pt x="304" y="160"/>
                      <a:pt x="313" y="163"/>
                    </a:cubicBezTo>
                    <a:cubicBezTo>
                      <a:pt x="349" y="227"/>
                      <a:pt x="349" y="227"/>
                      <a:pt x="349" y="227"/>
                    </a:cubicBezTo>
                    <a:cubicBezTo>
                      <a:pt x="371" y="183"/>
                      <a:pt x="371" y="183"/>
                      <a:pt x="371" y="18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l" defTabSz="1219170" fontAlgn="auto">
                  <a:spcBef>
                    <a:spcPts val="0"/>
                  </a:spcBef>
                  <a:spcAft>
                    <a:spcPts val="0"/>
                  </a:spcAft>
                </a:pPr>
                <a:endParaRPr lang="zh-CN" altLang="en-US" sz="2400" b="0">
                  <a:solidFill>
                    <a:prstClr val="white"/>
                  </a:solidFill>
                  <a:latin typeface="Calibri"/>
                  <a:ea typeface="宋体"/>
                </a:endParaRPr>
              </a:p>
            </p:txBody>
          </p:sp>
        </p:grpSp>
      </p:grpSp>
      <p:grpSp>
        <p:nvGrpSpPr>
          <p:cNvPr id="15" name="组合 14"/>
          <p:cNvGrpSpPr/>
          <p:nvPr/>
        </p:nvGrpSpPr>
        <p:grpSpPr>
          <a:xfrm>
            <a:off x="5615798" y="1125538"/>
            <a:ext cx="552616" cy="552816"/>
            <a:chOff x="4102125" y="4265651"/>
            <a:chExt cx="414516" cy="414516"/>
          </a:xfrm>
        </p:grpSpPr>
        <p:sp>
          <p:nvSpPr>
            <p:cNvPr id="16" name="椭圆 15"/>
            <p:cNvSpPr/>
            <p:nvPr/>
          </p:nvSpPr>
          <p:spPr>
            <a:xfrm>
              <a:off x="4102125" y="4265651"/>
              <a:ext cx="414516" cy="414516"/>
            </a:xfrm>
            <a:prstGeom prst="ellipse">
              <a:avLst/>
            </a:prstGeom>
            <a:solidFill>
              <a:srgbClr val="C00000"/>
            </a:solidFill>
            <a:ln w="25400">
              <a:gradFill flip="none" rotWithShape="1">
                <a:gsLst>
                  <a:gs pos="0">
                    <a:schemeClr val="bg1">
                      <a:lumMod val="75000"/>
                    </a:schemeClr>
                  </a:gs>
                  <a:gs pos="100000">
                    <a:schemeClr val="bg1"/>
                  </a:gs>
                </a:gsLst>
                <a:lin ang="2700000" scaled="1"/>
                <a:tileRect/>
              </a:gradFill>
            </a:ln>
            <a:effectLst>
              <a:innerShdw blurRad="127000" dist="25400" dir="13500000">
                <a:srgbClr val="000000">
                  <a:alpha val="43137"/>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1219170" fontAlgn="auto">
                <a:spcBef>
                  <a:spcPts val="0"/>
                </a:spcBef>
                <a:spcAft>
                  <a:spcPts val="0"/>
                </a:spcAft>
                <a:defRPr/>
              </a:pPr>
              <a:endParaRPr lang="zh-CN" altLang="en-US" sz="2400" b="0">
                <a:solidFill>
                  <a:srgbClr val="FFFFFF"/>
                </a:solidFill>
              </a:endParaRPr>
            </a:p>
          </p:txBody>
        </p:sp>
        <p:grpSp>
          <p:nvGrpSpPr>
            <p:cNvPr id="17" name="组合 16"/>
            <p:cNvGrpSpPr/>
            <p:nvPr/>
          </p:nvGrpSpPr>
          <p:grpSpPr>
            <a:xfrm>
              <a:off x="4199233" y="4358783"/>
              <a:ext cx="238761" cy="198211"/>
              <a:chOff x="3132963" y="3140191"/>
              <a:chExt cx="645573" cy="535933"/>
            </a:xfrm>
            <a:solidFill>
              <a:schemeClr val="bg1"/>
            </a:solidFill>
          </p:grpSpPr>
          <p:sp>
            <p:nvSpPr>
              <p:cNvPr id="18" name="Freeform 226"/>
              <p:cNvSpPr>
                <a:spLocks/>
              </p:cNvSpPr>
              <p:nvPr/>
            </p:nvSpPr>
            <p:spPr bwMode="auto">
              <a:xfrm>
                <a:off x="3421629" y="3217854"/>
                <a:ext cx="356907" cy="392027"/>
              </a:xfrm>
              <a:custGeom>
                <a:avLst/>
                <a:gdLst>
                  <a:gd name="T0" fmla="*/ 0 w 529"/>
                  <a:gd name="T1" fmla="*/ 0 h 581"/>
                  <a:gd name="T2" fmla="*/ 2 w 529"/>
                  <a:gd name="T3" fmla="*/ 11 h 581"/>
                  <a:gd name="T4" fmla="*/ 25 w 529"/>
                  <a:gd name="T5" fmla="*/ 56 h 581"/>
                  <a:gd name="T6" fmla="*/ 473 w 529"/>
                  <a:gd name="T7" fmla="*/ 56 h 581"/>
                  <a:gd name="T8" fmla="*/ 473 w 529"/>
                  <a:gd name="T9" fmla="*/ 525 h 581"/>
                  <a:gd name="T10" fmla="*/ 127 w 529"/>
                  <a:gd name="T11" fmla="*/ 525 h 581"/>
                  <a:gd name="T12" fmla="*/ 127 w 529"/>
                  <a:gd name="T13" fmla="*/ 581 h 581"/>
                  <a:gd name="T14" fmla="*/ 529 w 529"/>
                  <a:gd name="T15" fmla="*/ 581 h 581"/>
                  <a:gd name="T16" fmla="*/ 529 w 529"/>
                  <a:gd name="T17" fmla="*/ 0 h 581"/>
                  <a:gd name="T18" fmla="*/ 0 w 529"/>
                  <a:gd name="T19" fmla="*/ 0 h 5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29" h="581">
                    <a:moveTo>
                      <a:pt x="0" y="0"/>
                    </a:moveTo>
                    <a:cubicBezTo>
                      <a:pt x="1" y="4"/>
                      <a:pt x="2" y="7"/>
                      <a:pt x="2" y="11"/>
                    </a:cubicBezTo>
                    <a:cubicBezTo>
                      <a:pt x="14" y="22"/>
                      <a:pt x="22" y="38"/>
                      <a:pt x="25" y="56"/>
                    </a:cubicBezTo>
                    <a:cubicBezTo>
                      <a:pt x="473" y="56"/>
                      <a:pt x="473" y="56"/>
                      <a:pt x="473" y="56"/>
                    </a:cubicBezTo>
                    <a:cubicBezTo>
                      <a:pt x="473" y="525"/>
                      <a:pt x="473" y="525"/>
                      <a:pt x="473" y="525"/>
                    </a:cubicBezTo>
                    <a:cubicBezTo>
                      <a:pt x="127" y="525"/>
                      <a:pt x="127" y="525"/>
                      <a:pt x="127" y="525"/>
                    </a:cubicBezTo>
                    <a:cubicBezTo>
                      <a:pt x="127" y="581"/>
                      <a:pt x="127" y="581"/>
                      <a:pt x="127" y="581"/>
                    </a:cubicBezTo>
                    <a:cubicBezTo>
                      <a:pt x="529" y="581"/>
                      <a:pt x="529" y="581"/>
                      <a:pt x="529" y="581"/>
                    </a:cubicBezTo>
                    <a:cubicBezTo>
                      <a:pt x="529" y="0"/>
                      <a:pt x="529" y="0"/>
                      <a:pt x="529"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l" defTabSz="1219170" fontAlgn="auto">
                  <a:spcBef>
                    <a:spcPts val="0"/>
                  </a:spcBef>
                  <a:spcAft>
                    <a:spcPts val="0"/>
                  </a:spcAft>
                </a:pPr>
                <a:endParaRPr lang="zh-CN" altLang="en-US" sz="2400" b="0">
                  <a:solidFill>
                    <a:prstClr val="white"/>
                  </a:solidFill>
                  <a:latin typeface="Calibri"/>
                  <a:ea typeface="宋体"/>
                </a:endParaRPr>
              </a:p>
            </p:txBody>
          </p:sp>
          <p:sp>
            <p:nvSpPr>
              <p:cNvPr id="22" name="Freeform 227"/>
              <p:cNvSpPr>
                <a:spLocks/>
              </p:cNvSpPr>
              <p:nvPr/>
            </p:nvSpPr>
            <p:spPr bwMode="auto">
              <a:xfrm>
                <a:off x="3198348" y="3140191"/>
                <a:ext cx="224709" cy="247551"/>
              </a:xfrm>
              <a:custGeom>
                <a:avLst/>
                <a:gdLst>
                  <a:gd name="T0" fmla="*/ 45 w 333"/>
                  <a:gd name="T1" fmla="*/ 243 h 367"/>
                  <a:gd name="T2" fmla="*/ 170 w 333"/>
                  <a:gd name="T3" fmla="*/ 367 h 367"/>
                  <a:gd name="T4" fmla="*/ 289 w 333"/>
                  <a:gd name="T5" fmla="*/ 243 h 367"/>
                  <a:gd name="T6" fmla="*/ 326 w 333"/>
                  <a:gd name="T7" fmla="*/ 203 h 367"/>
                  <a:gd name="T8" fmla="*/ 306 w 333"/>
                  <a:gd name="T9" fmla="*/ 142 h 367"/>
                  <a:gd name="T10" fmla="*/ 166 w 333"/>
                  <a:gd name="T11" fmla="*/ 0 h 367"/>
                  <a:gd name="T12" fmla="*/ 26 w 333"/>
                  <a:gd name="T13" fmla="*/ 142 h 367"/>
                  <a:gd name="T14" fmla="*/ 7 w 333"/>
                  <a:gd name="T15" fmla="*/ 203 h 367"/>
                  <a:gd name="T16" fmla="*/ 45 w 333"/>
                  <a:gd name="T17" fmla="*/ 243 h 3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3" h="367">
                    <a:moveTo>
                      <a:pt x="45" y="243"/>
                    </a:moveTo>
                    <a:cubicBezTo>
                      <a:pt x="71" y="308"/>
                      <a:pt x="118" y="367"/>
                      <a:pt x="170" y="367"/>
                    </a:cubicBezTo>
                    <a:cubicBezTo>
                      <a:pt x="222" y="367"/>
                      <a:pt x="266" y="308"/>
                      <a:pt x="289" y="243"/>
                    </a:cubicBezTo>
                    <a:cubicBezTo>
                      <a:pt x="305" y="242"/>
                      <a:pt x="320" y="226"/>
                      <a:pt x="326" y="203"/>
                    </a:cubicBezTo>
                    <a:cubicBezTo>
                      <a:pt x="333" y="176"/>
                      <a:pt x="324" y="149"/>
                      <a:pt x="306" y="142"/>
                    </a:cubicBezTo>
                    <a:cubicBezTo>
                      <a:pt x="302" y="63"/>
                      <a:pt x="241" y="0"/>
                      <a:pt x="166" y="0"/>
                    </a:cubicBezTo>
                    <a:cubicBezTo>
                      <a:pt x="92" y="0"/>
                      <a:pt x="31" y="63"/>
                      <a:pt x="26" y="142"/>
                    </a:cubicBezTo>
                    <a:cubicBezTo>
                      <a:pt x="9" y="149"/>
                      <a:pt x="0" y="176"/>
                      <a:pt x="7" y="203"/>
                    </a:cubicBezTo>
                    <a:cubicBezTo>
                      <a:pt x="13" y="227"/>
                      <a:pt x="29" y="243"/>
                      <a:pt x="45" y="2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l" defTabSz="1219170" fontAlgn="auto">
                  <a:spcBef>
                    <a:spcPts val="0"/>
                  </a:spcBef>
                  <a:spcAft>
                    <a:spcPts val="0"/>
                  </a:spcAft>
                </a:pPr>
                <a:endParaRPr lang="zh-CN" altLang="en-US" sz="2400" b="0">
                  <a:solidFill>
                    <a:prstClr val="white"/>
                  </a:solidFill>
                  <a:latin typeface="Calibri"/>
                  <a:ea typeface="宋体"/>
                </a:endParaRPr>
              </a:p>
            </p:txBody>
          </p:sp>
          <p:sp>
            <p:nvSpPr>
              <p:cNvPr id="23" name="Freeform 228"/>
              <p:cNvSpPr>
                <a:spLocks/>
              </p:cNvSpPr>
              <p:nvPr/>
            </p:nvSpPr>
            <p:spPr bwMode="auto">
              <a:xfrm>
                <a:off x="3481875" y="3306367"/>
                <a:ext cx="233275" cy="180738"/>
              </a:xfrm>
              <a:custGeom>
                <a:avLst/>
                <a:gdLst>
                  <a:gd name="T0" fmla="*/ 41 w 346"/>
                  <a:gd name="T1" fmla="*/ 111 h 268"/>
                  <a:gd name="T2" fmla="*/ 0 w 346"/>
                  <a:gd name="T3" fmla="*/ 151 h 268"/>
                  <a:gd name="T4" fmla="*/ 90 w 346"/>
                  <a:gd name="T5" fmla="*/ 268 h 268"/>
                  <a:gd name="T6" fmla="*/ 254 w 346"/>
                  <a:gd name="T7" fmla="*/ 125 h 268"/>
                  <a:gd name="T8" fmla="*/ 284 w 346"/>
                  <a:gd name="T9" fmla="*/ 158 h 268"/>
                  <a:gd name="T10" fmla="*/ 346 w 346"/>
                  <a:gd name="T11" fmla="*/ 0 h 268"/>
                  <a:gd name="T12" fmla="*/ 184 w 346"/>
                  <a:gd name="T13" fmla="*/ 50 h 268"/>
                  <a:gd name="T14" fmla="*/ 218 w 346"/>
                  <a:gd name="T15" fmla="*/ 87 h 268"/>
                  <a:gd name="T16" fmla="*/ 99 w 346"/>
                  <a:gd name="T17" fmla="*/ 190 h 268"/>
                  <a:gd name="T18" fmla="*/ 41 w 346"/>
                  <a:gd name="T19" fmla="*/ 111 h 2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46" h="268">
                    <a:moveTo>
                      <a:pt x="41" y="111"/>
                    </a:moveTo>
                    <a:cubicBezTo>
                      <a:pt x="0" y="151"/>
                      <a:pt x="0" y="151"/>
                      <a:pt x="0" y="151"/>
                    </a:cubicBezTo>
                    <a:cubicBezTo>
                      <a:pt x="12" y="165"/>
                      <a:pt x="90" y="268"/>
                      <a:pt x="90" y="268"/>
                    </a:cubicBezTo>
                    <a:cubicBezTo>
                      <a:pt x="254" y="125"/>
                      <a:pt x="254" y="125"/>
                      <a:pt x="254" y="125"/>
                    </a:cubicBezTo>
                    <a:cubicBezTo>
                      <a:pt x="284" y="158"/>
                      <a:pt x="284" y="158"/>
                      <a:pt x="284" y="158"/>
                    </a:cubicBezTo>
                    <a:cubicBezTo>
                      <a:pt x="346" y="0"/>
                      <a:pt x="346" y="0"/>
                      <a:pt x="346" y="0"/>
                    </a:cubicBezTo>
                    <a:cubicBezTo>
                      <a:pt x="184" y="50"/>
                      <a:pt x="184" y="50"/>
                      <a:pt x="184" y="50"/>
                    </a:cubicBezTo>
                    <a:cubicBezTo>
                      <a:pt x="218" y="87"/>
                      <a:pt x="218" y="87"/>
                      <a:pt x="218" y="87"/>
                    </a:cubicBezTo>
                    <a:cubicBezTo>
                      <a:pt x="99" y="190"/>
                      <a:pt x="99" y="190"/>
                      <a:pt x="99" y="190"/>
                    </a:cubicBezTo>
                    <a:lnTo>
                      <a:pt x="41" y="11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l" defTabSz="1219170" fontAlgn="auto">
                  <a:spcBef>
                    <a:spcPts val="0"/>
                  </a:spcBef>
                  <a:spcAft>
                    <a:spcPts val="0"/>
                  </a:spcAft>
                </a:pPr>
                <a:endParaRPr lang="zh-CN" altLang="en-US" sz="2400" b="0">
                  <a:solidFill>
                    <a:prstClr val="white"/>
                  </a:solidFill>
                  <a:latin typeface="Calibri"/>
                  <a:ea typeface="宋体"/>
                </a:endParaRPr>
              </a:p>
            </p:txBody>
          </p:sp>
          <p:sp>
            <p:nvSpPr>
              <p:cNvPr id="24" name="Freeform 229"/>
              <p:cNvSpPr>
                <a:spLocks/>
              </p:cNvSpPr>
              <p:nvPr/>
            </p:nvSpPr>
            <p:spPr bwMode="auto">
              <a:xfrm>
                <a:off x="3132963" y="3377178"/>
                <a:ext cx="355480" cy="298946"/>
              </a:xfrm>
              <a:custGeom>
                <a:avLst/>
                <a:gdLst>
                  <a:gd name="T0" fmla="*/ 407 w 527"/>
                  <a:gd name="T1" fmla="*/ 0 h 443"/>
                  <a:gd name="T2" fmla="*/ 294 w 527"/>
                  <a:gd name="T3" fmla="*/ 190 h 443"/>
                  <a:gd name="T4" fmla="*/ 280 w 527"/>
                  <a:gd name="T5" fmla="*/ 105 h 443"/>
                  <a:gd name="T6" fmla="*/ 295 w 527"/>
                  <a:gd name="T7" fmla="*/ 77 h 443"/>
                  <a:gd name="T8" fmla="*/ 263 w 527"/>
                  <a:gd name="T9" fmla="*/ 44 h 443"/>
                  <a:gd name="T10" fmla="*/ 230 w 527"/>
                  <a:gd name="T11" fmla="*/ 77 h 443"/>
                  <a:gd name="T12" fmla="*/ 246 w 527"/>
                  <a:gd name="T13" fmla="*/ 105 h 443"/>
                  <a:gd name="T14" fmla="*/ 232 w 527"/>
                  <a:gd name="T15" fmla="*/ 189 h 443"/>
                  <a:gd name="T16" fmla="*/ 120 w 527"/>
                  <a:gd name="T17" fmla="*/ 0 h 443"/>
                  <a:gd name="T18" fmla="*/ 2 w 527"/>
                  <a:gd name="T19" fmla="*/ 125 h 443"/>
                  <a:gd name="T20" fmla="*/ 0 w 527"/>
                  <a:gd name="T21" fmla="*/ 125 h 443"/>
                  <a:gd name="T22" fmla="*/ 0 w 527"/>
                  <a:gd name="T23" fmla="*/ 402 h 443"/>
                  <a:gd name="T24" fmla="*/ 1 w 527"/>
                  <a:gd name="T25" fmla="*/ 402 h 443"/>
                  <a:gd name="T26" fmla="*/ 263 w 527"/>
                  <a:gd name="T27" fmla="*/ 443 h 443"/>
                  <a:gd name="T28" fmla="*/ 526 w 527"/>
                  <a:gd name="T29" fmla="*/ 402 h 443"/>
                  <a:gd name="T30" fmla="*/ 527 w 527"/>
                  <a:gd name="T31" fmla="*/ 402 h 443"/>
                  <a:gd name="T32" fmla="*/ 527 w 527"/>
                  <a:gd name="T33" fmla="*/ 125 h 443"/>
                  <a:gd name="T34" fmla="*/ 525 w 527"/>
                  <a:gd name="T35" fmla="*/ 125 h 443"/>
                  <a:gd name="T36" fmla="*/ 407 w 527"/>
                  <a:gd name="T37" fmla="*/ 0 h 4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27" h="443">
                    <a:moveTo>
                      <a:pt x="407" y="0"/>
                    </a:moveTo>
                    <a:cubicBezTo>
                      <a:pt x="294" y="190"/>
                      <a:pt x="294" y="190"/>
                      <a:pt x="294" y="190"/>
                    </a:cubicBezTo>
                    <a:cubicBezTo>
                      <a:pt x="280" y="105"/>
                      <a:pt x="280" y="105"/>
                      <a:pt x="280" y="105"/>
                    </a:cubicBezTo>
                    <a:cubicBezTo>
                      <a:pt x="289" y="99"/>
                      <a:pt x="295" y="89"/>
                      <a:pt x="295" y="77"/>
                    </a:cubicBezTo>
                    <a:cubicBezTo>
                      <a:pt x="295" y="59"/>
                      <a:pt x="281" y="44"/>
                      <a:pt x="263" y="44"/>
                    </a:cubicBezTo>
                    <a:cubicBezTo>
                      <a:pt x="245" y="44"/>
                      <a:pt x="230" y="59"/>
                      <a:pt x="230" y="77"/>
                    </a:cubicBezTo>
                    <a:cubicBezTo>
                      <a:pt x="230" y="89"/>
                      <a:pt x="237" y="99"/>
                      <a:pt x="246" y="105"/>
                    </a:cubicBezTo>
                    <a:cubicBezTo>
                      <a:pt x="232" y="189"/>
                      <a:pt x="232" y="189"/>
                      <a:pt x="232" y="189"/>
                    </a:cubicBezTo>
                    <a:cubicBezTo>
                      <a:pt x="120" y="0"/>
                      <a:pt x="120" y="0"/>
                      <a:pt x="120" y="0"/>
                    </a:cubicBezTo>
                    <a:cubicBezTo>
                      <a:pt x="56" y="27"/>
                      <a:pt x="12" y="72"/>
                      <a:pt x="2" y="125"/>
                    </a:cubicBezTo>
                    <a:cubicBezTo>
                      <a:pt x="0" y="125"/>
                      <a:pt x="0" y="125"/>
                      <a:pt x="0" y="125"/>
                    </a:cubicBezTo>
                    <a:cubicBezTo>
                      <a:pt x="0" y="402"/>
                      <a:pt x="0" y="402"/>
                      <a:pt x="0" y="402"/>
                    </a:cubicBezTo>
                    <a:cubicBezTo>
                      <a:pt x="1" y="402"/>
                      <a:pt x="1" y="402"/>
                      <a:pt x="1" y="402"/>
                    </a:cubicBezTo>
                    <a:cubicBezTo>
                      <a:pt x="14" y="425"/>
                      <a:pt x="126" y="443"/>
                      <a:pt x="263" y="443"/>
                    </a:cubicBezTo>
                    <a:cubicBezTo>
                      <a:pt x="401" y="443"/>
                      <a:pt x="513" y="425"/>
                      <a:pt x="526" y="402"/>
                    </a:cubicBezTo>
                    <a:cubicBezTo>
                      <a:pt x="527" y="402"/>
                      <a:pt x="527" y="402"/>
                      <a:pt x="527" y="402"/>
                    </a:cubicBezTo>
                    <a:cubicBezTo>
                      <a:pt x="527" y="125"/>
                      <a:pt x="527" y="125"/>
                      <a:pt x="527" y="125"/>
                    </a:cubicBezTo>
                    <a:cubicBezTo>
                      <a:pt x="525" y="125"/>
                      <a:pt x="525" y="125"/>
                      <a:pt x="525" y="125"/>
                    </a:cubicBezTo>
                    <a:cubicBezTo>
                      <a:pt x="515" y="72"/>
                      <a:pt x="471" y="27"/>
                      <a:pt x="40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l" defTabSz="1219170" fontAlgn="auto">
                  <a:spcBef>
                    <a:spcPts val="0"/>
                  </a:spcBef>
                  <a:spcAft>
                    <a:spcPts val="0"/>
                  </a:spcAft>
                </a:pPr>
                <a:endParaRPr lang="zh-CN" altLang="en-US" sz="2400" b="0">
                  <a:solidFill>
                    <a:prstClr val="white"/>
                  </a:solidFill>
                  <a:latin typeface="Calibri"/>
                  <a:ea typeface="宋体"/>
                </a:endParaRPr>
              </a:p>
            </p:txBody>
          </p:sp>
          <p:sp>
            <p:nvSpPr>
              <p:cNvPr id="25" name="Freeform 230"/>
              <p:cNvSpPr>
                <a:spLocks/>
              </p:cNvSpPr>
              <p:nvPr/>
            </p:nvSpPr>
            <p:spPr bwMode="auto">
              <a:xfrm>
                <a:off x="3598655" y="3487105"/>
                <a:ext cx="54536" cy="68241"/>
              </a:xfrm>
              <a:custGeom>
                <a:avLst/>
                <a:gdLst>
                  <a:gd name="T0" fmla="*/ 0 w 81"/>
                  <a:gd name="T1" fmla="*/ 0 h 101"/>
                  <a:gd name="T2" fmla="*/ 0 w 81"/>
                  <a:gd name="T3" fmla="*/ 55 h 101"/>
                  <a:gd name="T4" fmla="*/ 40 w 81"/>
                  <a:gd name="T5" fmla="*/ 101 h 101"/>
                  <a:gd name="T6" fmla="*/ 81 w 81"/>
                  <a:gd name="T7" fmla="*/ 56 h 101"/>
                  <a:gd name="T8" fmla="*/ 81 w 81"/>
                  <a:gd name="T9" fmla="*/ 0 h 101"/>
                  <a:gd name="T10" fmla="*/ 59 w 81"/>
                  <a:gd name="T11" fmla="*/ 0 h 101"/>
                  <a:gd name="T12" fmla="*/ 59 w 81"/>
                  <a:gd name="T13" fmla="*/ 57 h 101"/>
                  <a:gd name="T14" fmla="*/ 40 w 81"/>
                  <a:gd name="T15" fmla="*/ 83 h 101"/>
                  <a:gd name="T16" fmla="*/ 22 w 81"/>
                  <a:gd name="T17" fmla="*/ 57 h 101"/>
                  <a:gd name="T18" fmla="*/ 22 w 81"/>
                  <a:gd name="T19" fmla="*/ 0 h 101"/>
                  <a:gd name="T20" fmla="*/ 0 w 81"/>
                  <a:gd name="T21" fmla="*/ 0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1" h="101">
                    <a:moveTo>
                      <a:pt x="0" y="0"/>
                    </a:moveTo>
                    <a:cubicBezTo>
                      <a:pt x="0" y="55"/>
                      <a:pt x="0" y="55"/>
                      <a:pt x="0" y="55"/>
                    </a:cubicBezTo>
                    <a:cubicBezTo>
                      <a:pt x="0" y="87"/>
                      <a:pt x="15" y="101"/>
                      <a:pt x="40" y="101"/>
                    </a:cubicBezTo>
                    <a:cubicBezTo>
                      <a:pt x="65" y="101"/>
                      <a:pt x="81" y="86"/>
                      <a:pt x="81" y="56"/>
                    </a:cubicBezTo>
                    <a:cubicBezTo>
                      <a:pt x="81" y="0"/>
                      <a:pt x="81" y="0"/>
                      <a:pt x="81" y="0"/>
                    </a:cubicBezTo>
                    <a:cubicBezTo>
                      <a:pt x="59" y="0"/>
                      <a:pt x="59" y="0"/>
                      <a:pt x="59" y="0"/>
                    </a:cubicBezTo>
                    <a:cubicBezTo>
                      <a:pt x="59" y="57"/>
                      <a:pt x="59" y="57"/>
                      <a:pt x="59" y="57"/>
                    </a:cubicBezTo>
                    <a:cubicBezTo>
                      <a:pt x="59" y="75"/>
                      <a:pt x="52" y="83"/>
                      <a:pt x="40" y="83"/>
                    </a:cubicBezTo>
                    <a:cubicBezTo>
                      <a:pt x="29" y="83"/>
                      <a:pt x="22" y="74"/>
                      <a:pt x="22" y="57"/>
                    </a:cubicBezTo>
                    <a:cubicBezTo>
                      <a:pt x="22" y="0"/>
                      <a:pt x="22" y="0"/>
                      <a:pt x="22"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l" defTabSz="1219170" fontAlgn="auto">
                  <a:spcBef>
                    <a:spcPts val="0"/>
                  </a:spcBef>
                  <a:spcAft>
                    <a:spcPts val="0"/>
                  </a:spcAft>
                </a:pPr>
                <a:endParaRPr lang="zh-CN" altLang="en-US" sz="2400" b="0">
                  <a:solidFill>
                    <a:prstClr val="white"/>
                  </a:solidFill>
                  <a:latin typeface="Calibri"/>
                  <a:ea typeface="宋体"/>
                </a:endParaRPr>
              </a:p>
            </p:txBody>
          </p:sp>
          <p:sp>
            <p:nvSpPr>
              <p:cNvPr id="26" name="Freeform 231"/>
              <p:cNvSpPr>
                <a:spLocks noEditPoints="1"/>
              </p:cNvSpPr>
              <p:nvPr/>
            </p:nvSpPr>
            <p:spPr bwMode="auto">
              <a:xfrm>
                <a:off x="3666040" y="3486534"/>
                <a:ext cx="47968" cy="67384"/>
              </a:xfrm>
              <a:custGeom>
                <a:avLst/>
                <a:gdLst>
                  <a:gd name="T0" fmla="*/ 31 w 71"/>
                  <a:gd name="T1" fmla="*/ 0 h 100"/>
                  <a:gd name="T2" fmla="*/ 0 w 71"/>
                  <a:gd name="T3" fmla="*/ 2 h 100"/>
                  <a:gd name="T4" fmla="*/ 0 w 71"/>
                  <a:gd name="T5" fmla="*/ 100 h 100"/>
                  <a:gd name="T6" fmla="*/ 23 w 71"/>
                  <a:gd name="T7" fmla="*/ 100 h 100"/>
                  <a:gd name="T8" fmla="*/ 23 w 71"/>
                  <a:gd name="T9" fmla="*/ 65 h 100"/>
                  <a:gd name="T10" fmla="*/ 30 w 71"/>
                  <a:gd name="T11" fmla="*/ 65 h 100"/>
                  <a:gd name="T12" fmla="*/ 62 w 71"/>
                  <a:gd name="T13" fmla="*/ 55 h 100"/>
                  <a:gd name="T14" fmla="*/ 71 w 71"/>
                  <a:gd name="T15" fmla="*/ 31 h 100"/>
                  <a:gd name="T16" fmla="*/ 61 w 71"/>
                  <a:gd name="T17" fmla="*/ 8 h 100"/>
                  <a:gd name="T18" fmla="*/ 31 w 71"/>
                  <a:gd name="T19" fmla="*/ 0 h 100"/>
                  <a:gd name="T20" fmla="*/ 30 w 71"/>
                  <a:gd name="T21" fmla="*/ 48 h 100"/>
                  <a:gd name="T22" fmla="*/ 23 w 71"/>
                  <a:gd name="T23" fmla="*/ 47 h 100"/>
                  <a:gd name="T24" fmla="*/ 23 w 71"/>
                  <a:gd name="T25" fmla="*/ 18 h 100"/>
                  <a:gd name="T26" fmla="*/ 32 w 71"/>
                  <a:gd name="T27" fmla="*/ 17 h 100"/>
                  <a:gd name="T28" fmla="*/ 49 w 71"/>
                  <a:gd name="T29" fmla="*/ 32 h 100"/>
                  <a:gd name="T30" fmla="*/ 30 w 71"/>
                  <a:gd name="T31" fmla="*/ 48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71" h="100">
                    <a:moveTo>
                      <a:pt x="31" y="0"/>
                    </a:moveTo>
                    <a:cubicBezTo>
                      <a:pt x="17" y="0"/>
                      <a:pt x="7" y="1"/>
                      <a:pt x="0" y="2"/>
                    </a:cubicBezTo>
                    <a:cubicBezTo>
                      <a:pt x="0" y="100"/>
                      <a:pt x="0" y="100"/>
                      <a:pt x="0" y="100"/>
                    </a:cubicBezTo>
                    <a:cubicBezTo>
                      <a:pt x="23" y="100"/>
                      <a:pt x="23" y="100"/>
                      <a:pt x="23" y="100"/>
                    </a:cubicBezTo>
                    <a:cubicBezTo>
                      <a:pt x="23" y="65"/>
                      <a:pt x="23" y="65"/>
                      <a:pt x="23" y="65"/>
                    </a:cubicBezTo>
                    <a:cubicBezTo>
                      <a:pt x="25" y="65"/>
                      <a:pt x="27" y="65"/>
                      <a:pt x="30" y="65"/>
                    </a:cubicBezTo>
                    <a:cubicBezTo>
                      <a:pt x="43" y="65"/>
                      <a:pt x="55" y="62"/>
                      <a:pt x="62" y="55"/>
                    </a:cubicBezTo>
                    <a:cubicBezTo>
                      <a:pt x="68" y="49"/>
                      <a:pt x="71" y="41"/>
                      <a:pt x="71" y="31"/>
                    </a:cubicBezTo>
                    <a:cubicBezTo>
                      <a:pt x="71" y="22"/>
                      <a:pt x="67" y="13"/>
                      <a:pt x="61" y="8"/>
                    </a:cubicBezTo>
                    <a:cubicBezTo>
                      <a:pt x="54" y="3"/>
                      <a:pt x="44" y="0"/>
                      <a:pt x="31" y="0"/>
                    </a:cubicBezTo>
                    <a:close/>
                    <a:moveTo>
                      <a:pt x="30" y="48"/>
                    </a:moveTo>
                    <a:cubicBezTo>
                      <a:pt x="27" y="48"/>
                      <a:pt x="24" y="48"/>
                      <a:pt x="23" y="47"/>
                    </a:cubicBezTo>
                    <a:cubicBezTo>
                      <a:pt x="23" y="18"/>
                      <a:pt x="23" y="18"/>
                      <a:pt x="23" y="18"/>
                    </a:cubicBezTo>
                    <a:cubicBezTo>
                      <a:pt x="24" y="18"/>
                      <a:pt x="27" y="17"/>
                      <a:pt x="32" y="17"/>
                    </a:cubicBezTo>
                    <a:cubicBezTo>
                      <a:pt x="43" y="17"/>
                      <a:pt x="49" y="23"/>
                      <a:pt x="49" y="32"/>
                    </a:cubicBezTo>
                    <a:cubicBezTo>
                      <a:pt x="49" y="42"/>
                      <a:pt x="42" y="48"/>
                      <a:pt x="30" y="4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l" defTabSz="1219170" fontAlgn="auto">
                  <a:spcBef>
                    <a:spcPts val="0"/>
                  </a:spcBef>
                  <a:spcAft>
                    <a:spcPts val="0"/>
                  </a:spcAft>
                </a:pPr>
                <a:endParaRPr lang="zh-CN" altLang="en-US" sz="2400" b="0">
                  <a:solidFill>
                    <a:prstClr val="white"/>
                  </a:solidFill>
                  <a:latin typeface="Calibri"/>
                  <a:ea typeface="宋体"/>
                </a:endParaRPr>
              </a:p>
            </p:txBody>
          </p:sp>
        </p:grpSp>
      </p:grpSp>
      <p:grpSp>
        <p:nvGrpSpPr>
          <p:cNvPr id="27" name="组合 26"/>
          <p:cNvGrpSpPr/>
          <p:nvPr/>
        </p:nvGrpSpPr>
        <p:grpSpPr>
          <a:xfrm>
            <a:off x="7054758" y="1125538"/>
            <a:ext cx="552616" cy="552816"/>
            <a:chOff x="5181486" y="4265651"/>
            <a:chExt cx="414516" cy="414516"/>
          </a:xfrm>
        </p:grpSpPr>
        <p:sp>
          <p:nvSpPr>
            <p:cNvPr id="28" name="椭圆 27"/>
            <p:cNvSpPr/>
            <p:nvPr/>
          </p:nvSpPr>
          <p:spPr>
            <a:xfrm>
              <a:off x="5181486" y="4265651"/>
              <a:ext cx="414516" cy="414516"/>
            </a:xfrm>
            <a:prstGeom prst="ellipse">
              <a:avLst/>
            </a:prstGeom>
            <a:solidFill>
              <a:srgbClr val="C00000"/>
            </a:solidFill>
            <a:ln w="25400">
              <a:gradFill flip="none" rotWithShape="1">
                <a:gsLst>
                  <a:gs pos="0">
                    <a:schemeClr val="bg1">
                      <a:lumMod val="75000"/>
                    </a:schemeClr>
                  </a:gs>
                  <a:gs pos="100000">
                    <a:schemeClr val="bg1"/>
                  </a:gs>
                </a:gsLst>
                <a:lin ang="2700000" scaled="1"/>
                <a:tileRect/>
              </a:gradFill>
            </a:ln>
            <a:effectLst>
              <a:innerShdw blurRad="127000" dist="25400" dir="13500000">
                <a:srgbClr val="000000">
                  <a:alpha val="43137"/>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1219170" fontAlgn="auto">
                <a:spcBef>
                  <a:spcPts val="0"/>
                </a:spcBef>
                <a:spcAft>
                  <a:spcPts val="0"/>
                </a:spcAft>
                <a:defRPr/>
              </a:pPr>
              <a:endParaRPr lang="zh-CN" altLang="en-US" sz="2400" b="0">
                <a:solidFill>
                  <a:srgbClr val="FFFFFF"/>
                </a:solidFill>
              </a:endParaRPr>
            </a:p>
          </p:txBody>
        </p:sp>
        <p:grpSp>
          <p:nvGrpSpPr>
            <p:cNvPr id="29" name="组合 28"/>
            <p:cNvGrpSpPr/>
            <p:nvPr/>
          </p:nvGrpSpPr>
          <p:grpSpPr>
            <a:xfrm>
              <a:off x="5287222" y="4375239"/>
              <a:ext cx="253419" cy="172633"/>
              <a:chOff x="4895160" y="4287159"/>
              <a:chExt cx="571418" cy="389258"/>
            </a:xfrm>
            <a:solidFill>
              <a:schemeClr val="bg1"/>
            </a:solidFill>
          </p:grpSpPr>
          <p:sp>
            <p:nvSpPr>
              <p:cNvPr id="30" name="Freeform 327"/>
              <p:cNvSpPr>
                <a:spLocks noEditPoints="1"/>
              </p:cNvSpPr>
              <p:nvPr/>
            </p:nvSpPr>
            <p:spPr bwMode="auto">
              <a:xfrm>
                <a:off x="4895160" y="4287159"/>
                <a:ext cx="438051" cy="389258"/>
              </a:xfrm>
              <a:custGeom>
                <a:avLst/>
                <a:gdLst>
                  <a:gd name="T0" fmla="*/ 166 w 171"/>
                  <a:gd name="T1" fmla="*/ 0 h 152"/>
                  <a:gd name="T2" fmla="*/ 5 w 171"/>
                  <a:gd name="T3" fmla="*/ 0 h 152"/>
                  <a:gd name="T4" fmla="*/ 0 w 171"/>
                  <a:gd name="T5" fmla="*/ 5 h 152"/>
                  <a:gd name="T6" fmla="*/ 0 w 171"/>
                  <a:gd name="T7" fmla="*/ 146 h 152"/>
                  <a:gd name="T8" fmla="*/ 5 w 171"/>
                  <a:gd name="T9" fmla="*/ 152 h 152"/>
                  <a:gd name="T10" fmla="*/ 166 w 171"/>
                  <a:gd name="T11" fmla="*/ 152 h 152"/>
                  <a:gd name="T12" fmla="*/ 171 w 171"/>
                  <a:gd name="T13" fmla="*/ 146 h 152"/>
                  <a:gd name="T14" fmla="*/ 171 w 171"/>
                  <a:gd name="T15" fmla="*/ 5 h 152"/>
                  <a:gd name="T16" fmla="*/ 166 w 171"/>
                  <a:gd name="T17" fmla="*/ 0 h 152"/>
                  <a:gd name="T18" fmla="*/ 132 w 171"/>
                  <a:gd name="T19" fmla="*/ 12 h 152"/>
                  <a:gd name="T20" fmla="*/ 139 w 171"/>
                  <a:gd name="T21" fmla="*/ 19 h 152"/>
                  <a:gd name="T22" fmla="*/ 132 w 171"/>
                  <a:gd name="T23" fmla="*/ 26 h 152"/>
                  <a:gd name="T24" fmla="*/ 124 w 171"/>
                  <a:gd name="T25" fmla="*/ 19 h 152"/>
                  <a:gd name="T26" fmla="*/ 132 w 171"/>
                  <a:gd name="T27" fmla="*/ 12 h 152"/>
                  <a:gd name="T28" fmla="*/ 110 w 171"/>
                  <a:gd name="T29" fmla="*/ 12 h 152"/>
                  <a:gd name="T30" fmla="*/ 118 w 171"/>
                  <a:gd name="T31" fmla="*/ 19 h 152"/>
                  <a:gd name="T32" fmla="*/ 110 w 171"/>
                  <a:gd name="T33" fmla="*/ 26 h 152"/>
                  <a:gd name="T34" fmla="*/ 103 w 171"/>
                  <a:gd name="T35" fmla="*/ 19 h 152"/>
                  <a:gd name="T36" fmla="*/ 110 w 171"/>
                  <a:gd name="T37" fmla="*/ 12 h 152"/>
                  <a:gd name="T38" fmla="*/ 160 w 171"/>
                  <a:gd name="T39" fmla="*/ 141 h 152"/>
                  <a:gd name="T40" fmla="*/ 11 w 171"/>
                  <a:gd name="T41" fmla="*/ 141 h 152"/>
                  <a:gd name="T42" fmla="*/ 11 w 171"/>
                  <a:gd name="T43" fmla="*/ 38 h 152"/>
                  <a:gd name="T44" fmla="*/ 160 w 171"/>
                  <a:gd name="T45" fmla="*/ 38 h 152"/>
                  <a:gd name="T46" fmla="*/ 160 w 171"/>
                  <a:gd name="T47" fmla="*/ 141 h 152"/>
                  <a:gd name="T48" fmla="*/ 153 w 171"/>
                  <a:gd name="T49" fmla="*/ 26 h 152"/>
                  <a:gd name="T50" fmla="*/ 146 w 171"/>
                  <a:gd name="T51" fmla="*/ 19 h 152"/>
                  <a:gd name="T52" fmla="*/ 153 w 171"/>
                  <a:gd name="T53" fmla="*/ 12 h 152"/>
                  <a:gd name="T54" fmla="*/ 160 w 171"/>
                  <a:gd name="T55" fmla="*/ 19 h 152"/>
                  <a:gd name="T56" fmla="*/ 153 w 171"/>
                  <a:gd name="T57" fmla="*/ 26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71" h="152">
                    <a:moveTo>
                      <a:pt x="166" y="0"/>
                    </a:moveTo>
                    <a:cubicBezTo>
                      <a:pt x="5" y="0"/>
                      <a:pt x="5" y="0"/>
                      <a:pt x="5" y="0"/>
                    </a:cubicBezTo>
                    <a:cubicBezTo>
                      <a:pt x="2" y="0"/>
                      <a:pt x="0" y="2"/>
                      <a:pt x="0" y="5"/>
                    </a:cubicBezTo>
                    <a:cubicBezTo>
                      <a:pt x="0" y="146"/>
                      <a:pt x="0" y="146"/>
                      <a:pt x="0" y="146"/>
                    </a:cubicBezTo>
                    <a:cubicBezTo>
                      <a:pt x="0" y="149"/>
                      <a:pt x="2" y="152"/>
                      <a:pt x="5" y="152"/>
                    </a:cubicBezTo>
                    <a:cubicBezTo>
                      <a:pt x="166" y="152"/>
                      <a:pt x="166" y="152"/>
                      <a:pt x="166" y="152"/>
                    </a:cubicBezTo>
                    <a:cubicBezTo>
                      <a:pt x="169" y="152"/>
                      <a:pt x="171" y="149"/>
                      <a:pt x="171" y="146"/>
                    </a:cubicBezTo>
                    <a:cubicBezTo>
                      <a:pt x="171" y="5"/>
                      <a:pt x="171" y="5"/>
                      <a:pt x="171" y="5"/>
                    </a:cubicBezTo>
                    <a:cubicBezTo>
                      <a:pt x="171" y="2"/>
                      <a:pt x="169" y="0"/>
                      <a:pt x="166" y="0"/>
                    </a:cubicBezTo>
                    <a:close/>
                    <a:moveTo>
                      <a:pt x="132" y="12"/>
                    </a:moveTo>
                    <a:cubicBezTo>
                      <a:pt x="136" y="12"/>
                      <a:pt x="139" y="15"/>
                      <a:pt x="139" y="19"/>
                    </a:cubicBezTo>
                    <a:cubicBezTo>
                      <a:pt x="139" y="23"/>
                      <a:pt x="136" y="26"/>
                      <a:pt x="132" y="26"/>
                    </a:cubicBezTo>
                    <a:cubicBezTo>
                      <a:pt x="128" y="26"/>
                      <a:pt x="124" y="23"/>
                      <a:pt x="124" y="19"/>
                    </a:cubicBezTo>
                    <a:cubicBezTo>
                      <a:pt x="124" y="15"/>
                      <a:pt x="128" y="12"/>
                      <a:pt x="132" y="12"/>
                    </a:cubicBezTo>
                    <a:close/>
                    <a:moveTo>
                      <a:pt x="110" y="12"/>
                    </a:moveTo>
                    <a:cubicBezTo>
                      <a:pt x="114" y="12"/>
                      <a:pt x="118" y="15"/>
                      <a:pt x="118" y="19"/>
                    </a:cubicBezTo>
                    <a:cubicBezTo>
                      <a:pt x="118" y="23"/>
                      <a:pt x="114" y="26"/>
                      <a:pt x="110" y="26"/>
                    </a:cubicBezTo>
                    <a:cubicBezTo>
                      <a:pt x="106" y="26"/>
                      <a:pt x="103" y="23"/>
                      <a:pt x="103" y="19"/>
                    </a:cubicBezTo>
                    <a:cubicBezTo>
                      <a:pt x="103" y="15"/>
                      <a:pt x="106" y="12"/>
                      <a:pt x="110" y="12"/>
                    </a:cubicBezTo>
                    <a:close/>
                    <a:moveTo>
                      <a:pt x="160" y="141"/>
                    </a:moveTo>
                    <a:cubicBezTo>
                      <a:pt x="11" y="141"/>
                      <a:pt x="11" y="141"/>
                      <a:pt x="11" y="141"/>
                    </a:cubicBezTo>
                    <a:cubicBezTo>
                      <a:pt x="11" y="38"/>
                      <a:pt x="11" y="38"/>
                      <a:pt x="11" y="38"/>
                    </a:cubicBezTo>
                    <a:cubicBezTo>
                      <a:pt x="160" y="38"/>
                      <a:pt x="160" y="38"/>
                      <a:pt x="160" y="38"/>
                    </a:cubicBezTo>
                    <a:lnTo>
                      <a:pt x="160" y="141"/>
                    </a:lnTo>
                    <a:close/>
                    <a:moveTo>
                      <a:pt x="153" y="26"/>
                    </a:moveTo>
                    <a:cubicBezTo>
                      <a:pt x="149" y="26"/>
                      <a:pt x="146" y="23"/>
                      <a:pt x="146" y="19"/>
                    </a:cubicBezTo>
                    <a:cubicBezTo>
                      <a:pt x="146" y="15"/>
                      <a:pt x="149" y="12"/>
                      <a:pt x="153" y="12"/>
                    </a:cubicBezTo>
                    <a:cubicBezTo>
                      <a:pt x="157" y="12"/>
                      <a:pt x="160" y="15"/>
                      <a:pt x="160" y="19"/>
                    </a:cubicBezTo>
                    <a:cubicBezTo>
                      <a:pt x="160" y="23"/>
                      <a:pt x="157" y="26"/>
                      <a:pt x="153"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l" defTabSz="1219170" fontAlgn="auto">
                  <a:spcBef>
                    <a:spcPts val="0"/>
                  </a:spcBef>
                  <a:spcAft>
                    <a:spcPts val="0"/>
                  </a:spcAft>
                </a:pPr>
                <a:endParaRPr lang="zh-CN" altLang="en-US" sz="2400" b="0">
                  <a:solidFill>
                    <a:prstClr val="white"/>
                  </a:solidFill>
                  <a:latin typeface="Calibri"/>
                  <a:ea typeface="宋体"/>
                </a:endParaRPr>
              </a:p>
            </p:txBody>
          </p:sp>
          <p:sp>
            <p:nvSpPr>
              <p:cNvPr id="31" name="Rectangle 328"/>
              <p:cNvSpPr>
                <a:spLocks noChangeArrowheads="1"/>
              </p:cNvSpPr>
              <p:nvPr/>
            </p:nvSpPr>
            <p:spPr bwMode="auto">
              <a:xfrm>
                <a:off x="4953712" y="4417273"/>
                <a:ext cx="315527" cy="5963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l" defTabSz="1219170" fontAlgn="auto">
                  <a:spcBef>
                    <a:spcPts val="0"/>
                  </a:spcBef>
                  <a:spcAft>
                    <a:spcPts val="0"/>
                  </a:spcAft>
                </a:pPr>
                <a:endParaRPr lang="zh-CN" altLang="en-US" sz="2400" b="0">
                  <a:solidFill>
                    <a:prstClr val="white"/>
                  </a:solidFill>
                  <a:latin typeface="Calibri"/>
                  <a:ea typeface="宋体"/>
                </a:endParaRPr>
              </a:p>
            </p:txBody>
          </p:sp>
          <p:sp>
            <p:nvSpPr>
              <p:cNvPr id="32" name="Rectangle 329"/>
              <p:cNvSpPr>
                <a:spLocks noChangeArrowheads="1"/>
              </p:cNvSpPr>
              <p:nvPr/>
            </p:nvSpPr>
            <p:spPr bwMode="auto">
              <a:xfrm>
                <a:off x="4953712" y="4501847"/>
                <a:ext cx="99754" cy="10517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l" defTabSz="1219170" fontAlgn="auto">
                  <a:spcBef>
                    <a:spcPts val="0"/>
                  </a:spcBef>
                  <a:spcAft>
                    <a:spcPts val="0"/>
                  </a:spcAft>
                </a:pPr>
                <a:endParaRPr lang="zh-CN" altLang="en-US" sz="2400" b="0">
                  <a:solidFill>
                    <a:prstClr val="white"/>
                  </a:solidFill>
                  <a:latin typeface="Calibri"/>
                  <a:ea typeface="宋体"/>
                </a:endParaRPr>
              </a:p>
            </p:txBody>
          </p:sp>
          <p:sp>
            <p:nvSpPr>
              <p:cNvPr id="33" name="Rectangle 330"/>
              <p:cNvSpPr>
                <a:spLocks noChangeArrowheads="1"/>
              </p:cNvSpPr>
              <p:nvPr/>
            </p:nvSpPr>
            <p:spPr bwMode="auto">
              <a:xfrm>
                <a:off x="5071899" y="4505100"/>
                <a:ext cx="107344" cy="1301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l" defTabSz="1219170" fontAlgn="auto">
                  <a:spcBef>
                    <a:spcPts val="0"/>
                  </a:spcBef>
                  <a:spcAft>
                    <a:spcPts val="0"/>
                  </a:spcAft>
                </a:pPr>
                <a:endParaRPr lang="zh-CN" altLang="en-US" sz="2400" b="0">
                  <a:solidFill>
                    <a:prstClr val="white"/>
                  </a:solidFill>
                  <a:latin typeface="Calibri"/>
                  <a:ea typeface="宋体"/>
                </a:endParaRPr>
              </a:p>
            </p:txBody>
          </p:sp>
          <p:sp>
            <p:nvSpPr>
              <p:cNvPr id="34" name="Rectangle 331"/>
              <p:cNvSpPr>
                <a:spLocks noChangeArrowheads="1"/>
              </p:cNvSpPr>
              <p:nvPr/>
            </p:nvSpPr>
            <p:spPr bwMode="auto">
              <a:xfrm>
                <a:off x="5071899" y="4548471"/>
                <a:ext cx="107344" cy="1301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l" defTabSz="1219170" fontAlgn="auto">
                  <a:spcBef>
                    <a:spcPts val="0"/>
                  </a:spcBef>
                  <a:spcAft>
                    <a:spcPts val="0"/>
                  </a:spcAft>
                </a:pPr>
                <a:endParaRPr lang="zh-CN" altLang="en-US" sz="2400" b="0">
                  <a:solidFill>
                    <a:prstClr val="white"/>
                  </a:solidFill>
                  <a:latin typeface="Calibri"/>
                  <a:ea typeface="宋体"/>
                </a:endParaRPr>
              </a:p>
            </p:txBody>
          </p:sp>
          <p:sp>
            <p:nvSpPr>
              <p:cNvPr id="35" name="Rectangle 332"/>
              <p:cNvSpPr>
                <a:spLocks noChangeArrowheads="1"/>
              </p:cNvSpPr>
              <p:nvPr/>
            </p:nvSpPr>
            <p:spPr bwMode="auto">
              <a:xfrm>
                <a:off x="5071899" y="4589674"/>
                <a:ext cx="107344" cy="1518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l" defTabSz="1219170" fontAlgn="auto">
                  <a:spcBef>
                    <a:spcPts val="0"/>
                  </a:spcBef>
                  <a:spcAft>
                    <a:spcPts val="0"/>
                  </a:spcAft>
                </a:pPr>
                <a:endParaRPr lang="zh-CN" altLang="en-US" sz="2400" b="0">
                  <a:solidFill>
                    <a:prstClr val="white"/>
                  </a:solidFill>
                  <a:latin typeface="Calibri"/>
                  <a:ea typeface="宋体"/>
                </a:endParaRPr>
              </a:p>
            </p:txBody>
          </p:sp>
          <p:sp>
            <p:nvSpPr>
              <p:cNvPr id="36" name="Freeform 333"/>
              <p:cNvSpPr>
                <a:spLocks/>
              </p:cNvSpPr>
              <p:nvPr/>
            </p:nvSpPr>
            <p:spPr bwMode="auto">
              <a:xfrm>
                <a:off x="5225867" y="4569073"/>
                <a:ext cx="40119" cy="41203"/>
              </a:xfrm>
              <a:custGeom>
                <a:avLst/>
                <a:gdLst>
                  <a:gd name="T0" fmla="*/ 11 w 37"/>
                  <a:gd name="T1" fmla="*/ 0 h 38"/>
                  <a:gd name="T2" fmla="*/ 11 w 37"/>
                  <a:gd name="T3" fmla="*/ 2 h 38"/>
                  <a:gd name="T4" fmla="*/ 0 w 37"/>
                  <a:gd name="T5" fmla="*/ 38 h 38"/>
                  <a:gd name="T6" fmla="*/ 35 w 37"/>
                  <a:gd name="T7" fmla="*/ 26 h 38"/>
                  <a:gd name="T8" fmla="*/ 37 w 37"/>
                  <a:gd name="T9" fmla="*/ 26 h 38"/>
                  <a:gd name="T10" fmla="*/ 11 w 37"/>
                  <a:gd name="T11" fmla="*/ 0 h 38"/>
                </a:gdLst>
                <a:ahLst/>
                <a:cxnLst>
                  <a:cxn ang="0">
                    <a:pos x="T0" y="T1"/>
                  </a:cxn>
                  <a:cxn ang="0">
                    <a:pos x="T2" y="T3"/>
                  </a:cxn>
                  <a:cxn ang="0">
                    <a:pos x="T4" y="T5"/>
                  </a:cxn>
                  <a:cxn ang="0">
                    <a:pos x="T6" y="T7"/>
                  </a:cxn>
                  <a:cxn ang="0">
                    <a:pos x="T8" y="T9"/>
                  </a:cxn>
                  <a:cxn ang="0">
                    <a:pos x="T10" y="T11"/>
                  </a:cxn>
                </a:cxnLst>
                <a:rect l="0" t="0" r="r" b="b"/>
                <a:pathLst>
                  <a:path w="37" h="38">
                    <a:moveTo>
                      <a:pt x="11" y="0"/>
                    </a:moveTo>
                    <a:lnTo>
                      <a:pt x="11" y="2"/>
                    </a:lnTo>
                    <a:lnTo>
                      <a:pt x="0" y="38"/>
                    </a:lnTo>
                    <a:lnTo>
                      <a:pt x="35" y="26"/>
                    </a:lnTo>
                    <a:lnTo>
                      <a:pt x="37" y="26"/>
                    </a:lnTo>
                    <a:lnTo>
                      <a:pt x="1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l" defTabSz="1219170" fontAlgn="auto">
                  <a:spcBef>
                    <a:spcPts val="0"/>
                  </a:spcBef>
                  <a:spcAft>
                    <a:spcPts val="0"/>
                  </a:spcAft>
                </a:pPr>
                <a:endParaRPr lang="zh-CN" altLang="en-US" sz="2400" b="0">
                  <a:solidFill>
                    <a:prstClr val="white"/>
                  </a:solidFill>
                  <a:latin typeface="Calibri"/>
                  <a:ea typeface="宋体"/>
                </a:endParaRPr>
              </a:p>
            </p:txBody>
          </p:sp>
          <p:sp>
            <p:nvSpPr>
              <p:cNvPr id="37" name="Freeform 334"/>
              <p:cNvSpPr>
                <a:spLocks/>
              </p:cNvSpPr>
              <p:nvPr/>
            </p:nvSpPr>
            <p:spPr bwMode="auto">
              <a:xfrm>
                <a:off x="5389594" y="4366311"/>
                <a:ext cx="76984" cy="79153"/>
              </a:xfrm>
              <a:custGeom>
                <a:avLst/>
                <a:gdLst>
                  <a:gd name="T0" fmla="*/ 23 w 30"/>
                  <a:gd name="T1" fmla="*/ 31 h 31"/>
                  <a:gd name="T2" fmla="*/ 28 w 30"/>
                  <a:gd name="T3" fmla="*/ 25 h 31"/>
                  <a:gd name="T4" fmla="*/ 28 w 30"/>
                  <a:gd name="T5" fmla="*/ 18 h 31"/>
                  <a:gd name="T6" fmla="*/ 13 w 30"/>
                  <a:gd name="T7" fmla="*/ 2 h 31"/>
                  <a:gd name="T8" fmla="*/ 6 w 30"/>
                  <a:gd name="T9" fmla="*/ 2 h 31"/>
                  <a:gd name="T10" fmla="*/ 0 w 30"/>
                  <a:gd name="T11" fmla="*/ 8 h 31"/>
                  <a:gd name="T12" fmla="*/ 23 w 30"/>
                  <a:gd name="T13" fmla="*/ 31 h 31"/>
                </a:gdLst>
                <a:ahLst/>
                <a:cxnLst>
                  <a:cxn ang="0">
                    <a:pos x="T0" y="T1"/>
                  </a:cxn>
                  <a:cxn ang="0">
                    <a:pos x="T2" y="T3"/>
                  </a:cxn>
                  <a:cxn ang="0">
                    <a:pos x="T4" y="T5"/>
                  </a:cxn>
                  <a:cxn ang="0">
                    <a:pos x="T6" y="T7"/>
                  </a:cxn>
                  <a:cxn ang="0">
                    <a:pos x="T8" y="T9"/>
                  </a:cxn>
                  <a:cxn ang="0">
                    <a:pos x="T10" y="T11"/>
                  </a:cxn>
                  <a:cxn ang="0">
                    <a:pos x="T12" y="T13"/>
                  </a:cxn>
                </a:cxnLst>
                <a:rect l="0" t="0" r="r" b="b"/>
                <a:pathLst>
                  <a:path w="30" h="31">
                    <a:moveTo>
                      <a:pt x="23" y="31"/>
                    </a:moveTo>
                    <a:cubicBezTo>
                      <a:pt x="28" y="25"/>
                      <a:pt x="28" y="25"/>
                      <a:pt x="28" y="25"/>
                    </a:cubicBezTo>
                    <a:cubicBezTo>
                      <a:pt x="30" y="23"/>
                      <a:pt x="30" y="20"/>
                      <a:pt x="28" y="18"/>
                    </a:cubicBezTo>
                    <a:cubicBezTo>
                      <a:pt x="13" y="2"/>
                      <a:pt x="13" y="2"/>
                      <a:pt x="13" y="2"/>
                    </a:cubicBezTo>
                    <a:cubicBezTo>
                      <a:pt x="11" y="0"/>
                      <a:pt x="8" y="0"/>
                      <a:pt x="6" y="2"/>
                    </a:cubicBezTo>
                    <a:cubicBezTo>
                      <a:pt x="0" y="8"/>
                      <a:pt x="0" y="8"/>
                      <a:pt x="0" y="8"/>
                    </a:cubicBezTo>
                    <a:lnTo>
                      <a:pt x="23" y="3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l" defTabSz="1219170" fontAlgn="auto">
                  <a:spcBef>
                    <a:spcPts val="0"/>
                  </a:spcBef>
                  <a:spcAft>
                    <a:spcPts val="0"/>
                  </a:spcAft>
                </a:pPr>
                <a:endParaRPr lang="zh-CN" altLang="en-US" sz="2400" b="0">
                  <a:solidFill>
                    <a:prstClr val="white"/>
                  </a:solidFill>
                  <a:latin typeface="Calibri"/>
                  <a:ea typeface="宋体"/>
                </a:endParaRPr>
              </a:p>
            </p:txBody>
          </p:sp>
          <p:sp>
            <p:nvSpPr>
              <p:cNvPr id="38" name="Freeform 335"/>
              <p:cNvSpPr>
                <a:spLocks/>
              </p:cNvSpPr>
              <p:nvPr/>
            </p:nvSpPr>
            <p:spPr bwMode="auto">
              <a:xfrm>
                <a:off x="5258396" y="4394503"/>
                <a:ext cx="182160" cy="182160"/>
              </a:xfrm>
              <a:custGeom>
                <a:avLst/>
                <a:gdLst>
                  <a:gd name="T0" fmla="*/ 49 w 71"/>
                  <a:gd name="T1" fmla="*/ 0 h 71"/>
                  <a:gd name="T2" fmla="*/ 48 w 71"/>
                  <a:gd name="T3" fmla="*/ 0 h 71"/>
                  <a:gd name="T4" fmla="*/ 2 w 71"/>
                  <a:gd name="T5" fmla="*/ 47 h 71"/>
                  <a:gd name="T6" fmla="*/ 2 w 71"/>
                  <a:gd name="T7" fmla="*/ 54 h 71"/>
                  <a:gd name="T8" fmla="*/ 2 w 71"/>
                  <a:gd name="T9" fmla="*/ 55 h 71"/>
                  <a:gd name="T10" fmla="*/ 8 w 71"/>
                  <a:gd name="T11" fmla="*/ 56 h 71"/>
                  <a:gd name="T12" fmla="*/ 9 w 71"/>
                  <a:gd name="T13" fmla="*/ 62 h 71"/>
                  <a:gd name="T14" fmla="*/ 9 w 71"/>
                  <a:gd name="T15" fmla="*/ 62 h 71"/>
                  <a:gd name="T16" fmla="*/ 15 w 71"/>
                  <a:gd name="T17" fmla="*/ 63 h 71"/>
                  <a:gd name="T18" fmla="*/ 16 w 71"/>
                  <a:gd name="T19" fmla="*/ 69 h 71"/>
                  <a:gd name="T20" fmla="*/ 17 w 71"/>
                  <a:gd name="T21" fmla="*/ 69 h 71"/>
                  <a:gd name="T22" fmla="*/ 24 w 71"/>
                  <a:gd name="T23" fmla="*/ 69 h 71"/>
                  <a:gd name="T24" fmla="*/ 71 w 71"/>
                  <a:gd name="T25" fmla="*/ 23 h 71"/>
                  <a:gd name="T26" fmla="*/ 71 w 71"/>
                  <a:gd name="T27" fmla="*/ 22 h 71"/>
                  <a:gd name="T28" fmla="*/ 49 w 71"/>
                  <a:gd name="T29" fmla="*/ 0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1" h="71">
                    <a:moveTo>
                      <a:pt x="49" y="0"/>
                    </a:moveTo>
                    <a:cubicBezTo>
                      <a:pt x="49" y="0"/>
                      <a:pt x="48" y="0"/>
                      <a:pt x="48" y="0"/>
                    </a:cubicBezTo>
                    <a:cubicBezTo>
                      <a:pt x="2" y="47"/>
                      <a:pt x="2" y="47"/>
                      <a:pt x="2" y="47"/>
                    </a:cubicBezTo>
                    <a:cubicBezTo>
                      <a:pt x="0" y="49"/>
                      <a:pt x="0" y="52"/>
                      <a:pt x="2" y="54"/>
                    </a:cubicBezTo>
                    <a:cubicBezTo>
                      <a:pt x="2" y="55"/>
                      <a:pt x="2" y="55"/>
                      <a:pt x="2" y="55"/>
                    </a:cubicBezTo>
                    <a:cubicBezTo>
                      <a:pt x="4" y="56"/>
                      <a:pt x="6" y="57"/>
                      <a:pt x="8" y="56"/>
                    </a:cubicBezTo>
                    <a:cubicBezTo>
                      <a:pt x="7" y="58"/>
                      <a:pt x="7" y="60"/>
                      <a:pt x="9" y="62"/>
                    </a:cubicBezTo>
                    <a:cubicBezTo>
                      <a:pt x="9" y="62"/>
                      <a:pt x="9" y="62"/>
                      <a:pt x="9" y="62"/>
                    </a:cubicBezTo>
                    <a:cubicBezTo>
                      <a:pt x="11" y="64"/>
                      <a:pt x="13" y="64"/>
                      <a:pt x="15" y="63"/>
                    </a:cubicBezTo>
                    <a:cubicBezTo>
                      <a:pt x="14" y="65"/>
                      <a:pt x="15" y="67"/>
                      <a:pt x="16" y="69"/>
                    </a:cubicBezTo>
                    <a:cubicBezTo>
                      <a:pt x="17" y="69"/>
                      <a:pt x="17" y="69"/>
                      <a:pt x="17" y="69"/>
                    </a:cubicBezTo>
                    <a:cubicBezTo>
                      <a:pt x="19" y="71"/>
                      <a:pt x="22" y="71"/>
                      <a:pt x="24" y="69"/>
                    </a:cubicBezTo>
                    <a:cubicBezTo>
                      <a:pt x="71" y="23"/>
                      <a:pt x="71" y="23"/>
                      <a:pt x="71" y="23"/>
                    </a:cubicBezTo>
                    <a:cubicBezTo>
                      <a:pt x="71" y="23"/>
                      <a:pt x="71" y="22"/>
                      <a:pt x="71" y="22"/>
                    </a:cubicBezTo>
                    <a:lnTo>
                      <a:pt x="4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l" defTabSz="1219170" fontAlgn="auto">
                  <a:spcBef>
                    <a:spcPts val="0"/>
                  </a:spcBef>
                  <a:spcAft>
                    <a:spcPts val="0"/>
                  </a:spcAft>
                </a:pPr>
                <a:endParaRPr lang="zh-CN" altLang="en-US" sz="2400" b="0">
                  <a:solidFill>
                    <a:prstClr val="white"/>
                  </a:solidFill>
                  <a:latin typeface="Calibri"/>
                  <a:ea typeface="宋体"/>
                </a:endParaRPr>
              </a:p>
            </p:txBody>
          </p:sp>
        </p:grpSp>
      </p:grpSp>
      <p:grpSp>
        <p:nvGrpSpPr>
          <p:cNvPr id="39" name="组合 38"/>
          <p:cNvGrpSpPr/>
          <p:nvPr/>
        </p:nvGrpSpPr>
        <p:grpSpPr>
          <a:xfrm>
            <a:off x="6314789" y="1125538"/>
            <a:ext cx="552616" cy="552816"/>
            <a:chOff x="4626437" y="4265651"/>
            <a:chExt cx="414516" cy="414516"/>
          </a:xfrm>
        </p:grpSpPr>
        <p:sp>
          <p:nvSpPr>
            <p:cNvPr id="40" name="椭圆 39"/>
            <p:cNvSpPr/>
            <p:nvPr/>
          </p:nvSpPr>
          <p:spPr>
            <a:xfrm>
              <a:off x="4626437" y="4265651"/>
              <a:ext cx="414516" cy="414516"/>
            </a:xfrm>
            <a:prstGeom prst="ellipse">
              <a:avLst/>
            </a:prstGeom>
            <a:solidFill>
              <a:srgbClr val="C00000"/>
            </a:solidFill>
            <a:ln w="25400">
              <a:gradFill flip="none" rotWithShape="1">
                <a:gsLst>
                  <a:gs pos="0">
                    <a:schemeClr val="bg1">
                      <a:lumMod val="75000"/>
                    </a:schemeClr>
                  </a:gs>
                  <a:gs pos="100000">
                    <a:schemeClr val="bg1"/>
                  </a:gs>
                </a:gsLst>
                <a:lin ang="2700000" scaled="1"/>
                <a:tileRect/>
              </a:gradFill>
            </a:ln>
            <a:effectLst>
              <a:innerShdw blurRad="127000" dist="25400" dir="13500000">
                <a:srgbClr val="000000">
                  <a:alpha val="43137"/>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1219170" fontAlgn="auto">
                <a:spcBef>
                  <a:spcPts val="0"/>
                </a:spcBef>
                <a:spcAft>
                  <a:spcPts val="0"/>
                </a:spcAft>
                <a:defRPr/>
              </a:pPr>
              <a:endParaRPr lang="zh-CN" altLang="en-US" sz="2400" b="0">
                <a:solidFill>
                  <a:prstClr val="white"/>
                </a:solidFill>
              </a:endParaRPr>
            </a:p>
          </p:txBody>
        </p:sp>
        <p:grpSp>
          <p:nvGrpSpPr>
            <p:cNvPr id="41" name="组合 40"/>
            <p:cNvGrpSpPr/>
            <p:nvPr/>
          </p:nvGrpSpPr>
          <p:grpSpPr>
            <a:xfrm>
              <a:off x="4710891" y="4356960"/>
              <a:ext cx="232896" cy="199705"/>
              <a:chOff x="3546346" y="2339026"/>
              <a:chExt cx="897787" cy="769842"/>
            </a:xfrm>
            <a:solidFill>
              <a:schemeClr val="bg1"/>
            </a:solidFill>
          </p:grpSpPr>
          <p:sp>
            <p:nvSpPr>
              <p:cNvPr id="42" name="Rectangle 227"/>
              <p:cNvSpPr>
                <a:spLocks noChangeArrowheads="1"/>
              </p:cNvSpPr>
              <p:nvPr/>
            </p:nvSpPr>
            <p:spPr bwMode="auto">
              <a:xfrm>
                <a:off x="3561526" y="3077423"/>
                <a:ext cx="882607" cy="3144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l" defTabSz="1219170" fontAlgn="auto">
                  <a:spcBef>
                    <a:spcPts val="0"/>
                  </a:spcBef>
                  <a:spcAft>
                    <a:spcPts val="0"/>
                  </a:spcAft>
                </a:pPr>
                <a:endParaRPr lang="zh-CN" altLang="en-US" sz="2400" b="0">
                  <a:solidFill>
                    <a:srgbClr val="000000"/>
                  </a:solidFill>
                  <a:latin typeface="Calibri"/>
                  <a:ea typeface="宋体"/>
                </a:endParaRPr>
              </a:p>
            </p:txBody>
          </p:sp>
          <p:sp>
            <p:nvSpPr>
              <p:cNvPr id="43" name="Freeform 228"/>
              <p:cNvSpPr>
                <a:spLocks/>
              </p:cNvSpPr>
              <p:nvPr/>
            </p:nvSpPr>
            <p:spPr bwMode="auto">
              <a:xfrm>
                <a:off x="3617909" y="2844302"/>
                <a:ext cx="125777" cy="210351"/>
              </a:xfrm>
              <a:custGeom>
                <a:avLst/>
                <a:gdLst>
                  <a:gd name="T0" fmla="*/ 6 w 49"/>
                  <a:gd name="T1" fmla="*/ 82 h 82"/>
                  <a:gd name="T2" fmla="*/ 43 w 49"/>
                  <a:gd name="T3" fmla="*/ 82 h 82"/>
                  <a:gd name="T4" fmla="*/ 49 w 49"/>
                  <a:gd name="T5" fmla="*/ 76 h 82"/>
                  <a:gd name="T6" fmla="*/ 49 w 49"/>
                  <a:gd name="T7" fmla="*/ 0 h 82"/>
                  <a:gd name="T8" fmla="*/ 0 w 49"/>
                  <a:gd name="T9" fmla="*/ 49 h 82"/>
                  <a:gd name="T10" fmla="*/ 0 w 49"/>
                  <a:gd name="T11" fmla="*/ 76 h 82"/>
                  <a:gd name="T12" fmla="*/ 6 w 49"/>
                  <a:gd name="T13" fmla="*/ 82 h 82"/>
                </a:gdLst>
                <a:ahLst/>
                <a:cxnLst>
                  <a:cxn ang="0">
                    <a:pos x="T0" y="T1"/>
                  </a:cxn>
                  <a:cxn ang="0">
                    <a:pos x="T2" y="T3"/>
                  </a:cxn>
                  <a:cxn ang="0">
                    <a:pos x="T4" y="T5"/>
                  </a:cxn>
                  <a:cxn ang="0">
                    <a:pos x="T6" y="T7"/>
                  </a:cxn>
                  <a:cxn ang="0">
                    <a:pos x="T8" y="T9"/>
                  </a:cxn>
                  <a:cxn ang="0">
                    <a:pos x="T10" y="T11"/>
                  </a:cxn>
                  <a:cxn ang="0">
                    <a:pos x="T12" y="T13"/>
                  </a:cxn>
                </a:cxnLst>
                <a:rect l="0" t="0" r="r" b="b"/>
                <a:pathLst>
                  <a:path w="49" h="82">
                    <a:moveTo>
                      <a:pt x="6" y="82"/>
                    </a:moveTo>
                    <a:cubicBezTo>
                      <a:pt x="43" y="82"/>
                      <a:pt x="43" y="82"/>
                      <a:pt x="43" y="82"/>
                    </a:cubicBezTo>
                    <a:cubicBezTo>
                      <a:pt x="46" y="82"/>
                      <a:pt x="49" y="79"/>
                      <a:pt x="49" y="76"/>
                    </a:cubicBezTo>
                    <a:cubicBezTo>
                      <a:pt x="49" y="0"/>
                      <a:pt x="49" y="0"/>
                      <a:pt x="49" y="0"/>
                    </a:cubicBezTo>
                    <a:cubicBezTo>
                      <a:pt x="0" y="49"/>
                      <a:pt x="0" y="49"/>
                      <a:pt x="0" y="49"/>
                    </a:cubicBezTo>
                    <a:cubicBezTo>
                      <a:pt x="0" y="76"/>
                      <a:pt x="0" y="76"/>
                      <a:pt x="0" y="76"/>
                    </a:cubicBezTo>
                    <a:cubicBezTo>
                      <a:pt x="0" y="79"/>
                      <a:pt x="3" y="82"/>
                      <a:pt x="6" y="8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l" defTabSz="1219170" fontAlgn="auto">
                  <a:spcBef>
                    <a:spcPts val="0"/>
                  </a:spcBef>
                  <a:spcAft>
                    <a:spcPts val="0"/>
                  </a:spcAft>
                </a:pPr>
                <a:endParaRPr lang="zh-CN" altLang="en-US" sz="2400" b="0">
                  <a:solidFill>
                    <a:srgbClr val="000000"/>
                  </a:solidFill>
                  <a:latin typeface="Calibri"/>
                  <a:ea typeface="宋体"/>
                </a:endParaRPr>
              </a:p>
            </p:txBody>
          </p:sp>
          <p:sp>
            <p:nvSpPr>
              <p:cNvPr id="44" name="Freeform 229"/>
              <p:cNvSpPr>
                <a:spLocks/>
              </p:cNvSpPr>
              <p:nvPr/>
            </p:nvSpPr>
            <p:spPr bwMode="auto">
              <a:xfrm>
                <a:off x="3779467" y="2682744"/>
                <a:ext cx="122524" cy="371910"/>
              </a:xfrm>
              <a:custGeom>
                <a:avLst/>
                <a:gdLst>
                  <a:gd name="T0" fmla="*/ 5 w 48"/>
                  <a:gd name="T1" fmla="*/ 145 h 145"/>
                  <a:gd name="T2" fmla="*/ 43 w 48"/>
                  <a:gd name="T3" fmla="*/ 145 h 145"/>
                  <a:gd name="T4" fmla="*/ 48 w 48"/>
                  <a:gd name="T5" fmla="*/ 139 h 145"/>
                  <a:gd name="T6" fmla="*/ 48 w 48"/>
                  <a:gd name="T7" fmla="*/ 0 h 145"/>
                  <a:gd name="T8" fmla="*/ 0 w 48"/>
                  <a:gd name="T9" fmla="*/ 49 h 145"/>
                  <a:gd name="T10" fmla="*/ 0 w 48"/>
                  <a:gd name="T11" fmla="*/ 139 h 145"/>
                  <a:gd name="T12" fmla="*/ 5 w 48"/>
                  <a:gd name="T13" fmla="*/ 145 h 145"/>
                </a:gdLst>
                <a:ahLst/>
                <a:cxnLst>
                  <a:cxn ang="0">
                    <a:pos x="T0" y="T1"/>
                  </a:cxn>
                  <a:cxn ang="0">
                    <a:pos x="T2" y="T3"/>
                  </a:cxn>
                  <a:cxn ang="0">
                    <a:pos x="T4" y="T5"/>
                  </a:cxn>
                  <a:cxn ang="0">
                    <a:pos x="T6" y="T7"/>
                  </a:cxn>
                  <a:cxn ang="0">
                    <a:pos x="T8" y="T9"/>
                  </a:cxn>
                  <a:cxn ang="0">
                    <a:pos x="T10" y="T11"/>
                  </a:cxn>
                  <a:cxn ang="0">
                    <a:pos x="T12" y="T13"/>
                  </a:cxn>
                </a:cxnLst>
                <a:rect l="0" t="0" r="r" b="b"/>
                <a:pathLst>
                  <a:path w="48" h="145">
                    <a:moveTo>
                      <a:pt x="5" y="145"/>
                    </a:moveTo>
                    <a:cubicBezTo>
                      <a:pt x="43" y="145"/>
                      <a:pt x="43" y="145"/>
                      <a:pt x="43" y="145"/>
                    </a:cubicBezTo>
                    <a:cubicBezTo>
                      <a:pt x="46" y="145"/>
                      <a:pt x="48" y="142"/>
                      <a:pt x="48" y="139"/>
                    </a:cubicBezTo>
                    <a:cubicBezTo>
                      <a:pt x="48" y="0"/>
                      <a:pt x="48" y="0"/>
                      <a:pt x="48" y="0"/>
                    </a:cubicBezTo>
                    <a:cubicBezTo>
                      <a:pt x="0" y="49"/>
                      <a:pt x="0" y="49"/>
                      <a:pt x="0" y="49"/>
                    </a:cubicBezTo>
                    <a:cubicBezTo>
                      <a:pt x="0" y="139"/>
                      <a:pt x="0" y="139"/>
                      <a:pt x="0" y="139"/>
                    </a:cubicBezTo>
                    <a:cubicBezTo>
                      <a:pt x="0" y="142"/>
                      <a:pt x="2" y="145"/>
                      <a:pt x="5" y="1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l" defTabSz="1219170" fontAlgn="auto">
                  <a:spcBef>
                    <a:spcPts val="0"/>
                  </a:spcBef>
                  <a:spcAft>
                    <a:spcPts val="0"/>
                  </a:spcAft>
                </a:pPr>
                <a:endParaRPr lang="zh-CN" altLang="en-US" sz="2400" b="0">
                  <a:solidFill>
                    <a:srgbClr val="000000"/>
                  </a:solidFill>
                  <a:latin typeface="Calibri"/>
                  <a:ea typeface="宋体"/>
                </a:endParaRPr>
              </a:p>
            </p:txBody>
          </p:sp>
          <p:sp>
            <p:nvSpPr>
              <p:cNvPr id="45" name="Freeform 230"/>
              <p:cNvSpPr>
                <a:spLocks/>
              </p:cNvSpPr>
              <p:nvPr/>
            </p:nvSpPr>
            <p:spPr bwMode="auto">
              <a:xfrm>
                <a:off x="3938857" y="2713104"/>
                <a:ext cx="124693" cy="341550"/>
              </a:xfrm>
              <a:custGeom>
                <a:avLst/>
                <a:gdLst>
                  <a:gd name="T0" fmla="*/ 22 w 49"/>
                  <a:gd name="T1" fmla="*/ 22 h 133"/>
                  <a:gd name="T2" fmla="*/ 0 w 49"/>
                  <a:gd name="T3" fmla="*/ 0 h 133"/>
                  <a:gd name="T4" fmla="*/ 0 w 49"/>
                  <a:gd name="T5" fmla="*/ 127 h 133"/>
                  <a:gd name="T6" fmla="*/ 6 w 49"/>
                  <a:gd name="T7" fmla="*/ 133 h 133"/>
                  <a:gd name="T8" fmla="*/ 43 w 49"/>
                  <a:gd name="T9" fmla="*/ 133 h 133"/>
                  <a:gd name="T10" fmla="*/ 49 w 49"/>
                  <a:gd name="T11" fmla="*/ 127 h 133"/>
                  <a:gd name="T12" fmla="*/ 49 w 49"/>
                  <a:gd name="T13" fmla="*/ 26 h 133"/>
                  <a:gd name="T14" fmla="*/ 38 w 49"/>
                  <a:gd name="T15" fmla="*/ 29 h 133"/>
                  <a:gd name="T16" fmla="*/ 22 w 49"/>
                  <a:gd name="T17" fmla="*/ 22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9" h="133">
                    <a:moveTo>
                      <a:pt x="22" y="22"/>
                    </a:moveTo>
                    <a:cubicBezTo>
                      <a:pt x="0" y="0"/>
                      <a:pt x="0" y="0"/>
                      <a:pt x="0" y="0"/>
                    </a:cubicBezTo>
                    <a:cubicBezTo>
                      <a:pt x="0" y="127"/>
                      <a:pt x="0" y="127"/>
                      <a:pt x="0" y="127"/>
                    </a:cubicBezTo>
                    <a:cubicBezTo>
                      <a:pt x="0" y="130"/>
                      <a:pt x="3" y="133"/>
                      <a:pt x="6" y="133"/>
                    </a:cubicBezTo>
                    <a:cubicBezTo>
                      <a:pt x="43" y="133"/>
                      <a:pt x="43" y="133"/>
                      <a:pt x="43" y="133"/>
                    </a:cubicBezTo>
                    <a:cubicBezTo>
                      <a:pt x="46" y="133"/>
                      <a:pt x="49" y="130"/>
                      <a:pt x="49" y="127"/>
                    </a:cubicBezTo>
                    <a:cubicBezTo>
                      <a:pt x="49" y="26"/>
                      <a:pt x="49" y="26"/>
                      <a:pt x="49" y="26"/>
                    </a:cubicBezTo>
                    <a:cubicBezTo>
                      <a:pt x="46" y="28"/>
                      <a:pt x="42" y="29"/>
                      <a:pt x="38" y="29"/>
                    </a:cubicBezTo>
                    <a:cubicBezTo>
                      <a:pt x="32" y="29"/>
                      <a:pt x="27" y="26"/>
                      <a:pt x="22" y="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l" defTabSz="1219170" fontAlgn="auto">
                  <a:spcBef>
                    <a:spcPts val="0"/>
                  </a:spcBef>
                  <a:spcAft>
                    <a:spcPts val="0"/>
                  </a:spcAft>
                </a:pPr>
                <a:endParaRPr lang="zh-CN" altLang="en-US" sz="2400" b="0">
                  <a:solidFill>
                    <a:srgbClr val="000000"/>
                  </a:solidFill>
                  <a:latin typeface="Calibri"/>
                  <a:ea typeface="宋体"/>
                </a:endParaRPr>
              </a:p>
            </p:txBody>
          </p:sp>
          <p:sp>
            <p:nvSpPr>
              <p:cNvPr id="46" name="Freeform 231"/>
              <p:cNvSpPr>
                <a:spLocks/>
              </p:cNvSpPr>
              <p:nvPr/>
            </p:nvSpPr>
            <p:spPr bwMode="auto">
              <a:xfrm>
                <a:off x="4100415" y="2624193"/>
                <a:ext cx="122524" cy="430461"/>
              </a:xfrm>
              <a:custGeom>
                <a:avLst/>
                <a:gdLst>
                  <a:gd name="T0" fmla="*/ 5 w 48"/>
                  <a:gd name="T1" fmla="*/ 168 h 168"/>
                  <a:gd name="T2" fmla="*/ 43 w 48"/>
                  <a:gd name="T3" fmla="*/ 168 h 168"/>
                  <a:gd name="T4" fmla="*/ 48 w 48"/>
                  <a:gd name="T5" fmla="*/ 162 h 168"/>
                  <a:gd name="T6" fmla="*/ 48 w 48"/>
                  <a:gd name="T7" fmla="*/ 0 h 168"/>
                  <a:gd name="T8" fmla="*/ 0 w 48"/>
                  <a:gd name="T9" fmla="*/ 48 h 168"/>
                  <a:gd name="T10" fmla="*/ 0 w 48"/>
                  <a:gd name="T11" fmla="*/ 162 h 168"/>
                  <a:gd name="T12" fmla="*/ 5 w 48"/>
                  <a:gd name="T13" fmla="*/ 168 h 168"/>
                </a:gdLst>
                <a:ahLst/>
                <a:cxnLst>
                  <a:cxn ang="0">
                    <a:pos x="T0" y="T1"/>
                  </a:cxn>
                  <a:cxn ang="0">
                    <a:pos x="T2" y="T3"/>
                  </a:cxn>
                  <a:cxn ang="0">
                    <a:pos x="T4" y="T5"/>
                  </a:cxn>
                  <a:cxn ang="0">
                    <a:pos x="T6" y="T7"/>
                  </a:cxn>
                  <a:cxn ang="0">
                    <a:pos x="T8" y="T9"/>
                  </a:cxn>
                  <a:cxn ang="0">
                    <a:pos x="T10" y="T11"/>
                  </a:cxn>
                  <a:cxn ang="0">
                    <a:pos x="T12" y="T13"/>
                  </a:cxn>
                </a:cxnLst>
                <a:rect l="0" t="0" r="r" b="b"/>
                <a:pathLst>
                  <a:path w="48" h="168">
                    <a:moveTo>
                      <a:pt x="5" y="168"/>
                    </a:moveTo>
                    <a:cubicBezTo>
                      <a:pt x="43" y="168"/>
                      <a:pt x="43" y="168"/>
                      <a:pt x="43" y="168"/>
                    </a:cubicBezTo>
                    <a:cubicBezTo>
                      <a:pt x="46" y="168"/>
                      <a:pt x="48" y="165"/>
                      <a:pt x="48" y="162"/>
                    </a:cubicBezTo>
                    <a:cubicBezTo>
                      <a:pt x="48" y="0"/>
                      <a:pt x="48" y="0"/>
                      <a:pt x="48" y="0"/>
                    </a:cubicBezTo>
                    <a:cubicBezTo>
                      <a:pt x="0" y="48"/>
                      <a:pt x="0" y="48"/>
                      <a:pt x="0" y="48"/>
                    </a:cubicBezTo>
                    <a:cubicBezTo>
                      <a:pt x="0" y="162"/>
                      <a:pt x="0" y="162"/>
                      <a:pt x="0" y="162"/>
                    </a:cubicBezTo>
                    <a:cubicBezTo>
                      <a:pt x="0" y="165"/>
                      <a:pt x="2" y="168"/>
                      <a:pt x="5" y="16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l" defTabSz="1219170" fontAlgn="auto">
                  <a:spcBef>
                    <a:spcPts val="0"/>
                  </a:spcBef>
                  <a:spcAft>
                    <a:spcPts val="0"/>
                  </a:spcAft>
                </a:pPr>
                <a:endParaRPr lang="zh-CN" altLang="en-US" sz="2400" b="0">
                  <a:solidFill>
                    <a:srgbClr val="000000"/>
                  </a:solidFill>
                  <a:latin typeface="Calibri"/>
                  <a:ea typeface="宋体"/>
                </a:endParaRPr>
              </a:p>
            </p:txBody>
          </p:sp>
          <p:sp>
            <p:nvSpPr>
              <p:cNvPr id="47" name="Freeform 232"/>
              <p:cNvSpPr>
                <a:spLocks/>
              </p:cNvSpPr>
              <p:nvPr/>
            </p:nvSpPr>
            <p:spPr bwMode="auto">
              <a:xfrm>
                <a:off x="4258721" y="2513596"/>
                <a:ext cx="125777" cy="541058"/>
              </a:xfrm>
              <a:custGeom>
                <a:avLst/>
                <a:gdLst>
                  <a:gd name="T0" fmla="*/ 29 w 49"/>
                  <a:gd name="T1" fmla="*/ 0 h 211"/>
                  <a:gd name="T2" fmla="*/ 0 w 49"/>
                  <a:gd name="T3" fmla="*/ 29 h 211"/>
                  <a:gd name="T4" fmla="*/ 0 w 49"/>
                  <a:gd name="T5" fmla="*/ 205 h 211"/>
                  <a:gd name="T6" fmla="*/ 6 w 49"/>
                  <a:gd name="T7" fmla="*/ 211 h 211"/>
                  <a:gd name="T8" fmla="*/ 43 w 49"/>
                  <a:gd name="T9" fmla="*/ 211 h 211"/>
                  <a:gd name="T10" fmla="*/ 49 w 49"/>
                  <a:gd name="T11" fmla="*/ 205 h 211"/>
                  <a:gd name="T12" fmla="*/ 49 w 49"/>
                  <a:gd name="T13" fmla="*/ 22 h 211"/>
                  <a:gd name="T14" fmla="*/ 29 w 49"/>
                  <a:gd name="T15" fmla="*/ 0 h 2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9" h="211">
                    <a:moveTo>
                      <a:pt x="29" y="0"/>
                    </a:moveTo>
                    <a:cubicBezTo>
                      <a:pt x="0" y="29"/>
                      <a:pt x="0" y="29"/>
                      <a:pt x="0" y="29"/>
                    </a:cubicBezTo>
                    <a:cubicBezTo>
                      <a:pt x="0" y="205"/>
                      <a:pt x="0" y="205"/>
                      <a:pt x="0" y="205"/>
                    </a:cubicBezTo>
                    <a:cubicBezTo>
                      <a:pt x="0" y="208"/>
                      <a:pt x="3" y="211"/>
                      <a:pt x="6" y="211"/>
                    </a:cubicBezTo>
                    <a:cubicBezTo>
                      <a:pt x="43" y="211"/>
                      <a:pt x="43" y="211"/>
                      <a:pt x="43" y="211"/>
                    </a:cubicBezTo>
                    <a:cubicBezTo>
                      <a:pt x="46" y="211"/>
                      <a:pt x="49" y="208"/>
                      <a:pt x="49" y="205"/>
                    </a:cubicBezTo>
                    <a:cubicBezTo>
                      <a:pt x="49" y="22"/>
                      <a:pt x="49" y="22"/>
                      <a:pt x="49" y="22"/>
                    </a:cubicBezTo>
                    <a:cubicBezTo>
                      <a:pt x="38" y="21"/>
                      <a:pt x="29" y="12"/>
                      <a:pt x="2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l" defTabSz="1219170" fontAlgn="auto">
                  <a:spcBef>
                    <a:spcPts val="0"/>
                  </a:spcBef>
                  <a:spcAft>
                    <a:spcPts val="0"/>
                  </a:spcAft>
                </a:pPr>
                <a:endParaRPr lang="zh-CN" altLang="en-US" sz="2400" b="0">
                  <a:solidFill>
                    <a:srgbClr val="000000"/>
                  </a:solidFill>
                  <a:latin typeface="Calibri"/>
                  <a:ea typeface="宋体"/>
                </a:endParaRPr>
              </a:p>
            </p:txBody>
          </p:sp>
          <p:sp>
            <p:nvSpPr>
              <p:cNvPr id="48" name="Freeform 233"/>
              <p:cNvSpPr>
                <a:spLocks/>
              </p:cNvSpPr>
              <p:nvPr/>
            </p:nvSpPr>
            <p:spPr bwMode="auto">
              <a:xfrm>
                <a:off x="3546346" y="2339026"/>
                <a:ext cx="871764" cy="610452"/>
              </a:xfrm>
              <a:custGeom>
                <a:avLst/>
                <a:gdLst>
                  <a:gd name="T0" fmla="*/ 20 w 340"/>
                  <a:gd name="T1" fmla="*/ 234 h 238"/>
                  <a:gd name="T2" fmla="*/ 140 w 340"/>
                  <a:gd name="T3" fmla="*/ 113 h 238"/>
                  <a:gd name="T4" fmla="*/ 183 w 340"/>
                  <a:gd name="T5" fmla="*/ 156 h 238"/>
                  <a:gd name="T6" fmla="*/ 199 w 340"/>
                  <a:gd name="T7" fmla="*/ 156 h 238"/>
                  <a:gd name="T8" fmla="*/ 318 w 340"/>
                  <a:gd name="T9" fmla="*/ 37 h 238"/>
                  <a:gd name="T10" fmla="*/ 318 w 340"/>
                  <a:gd name="T11" fmla="*/ 64 h 238"/>
                  <a:gd name="T12" fmla="*/ 329 w 340"/>
                  <a:gd name="T13" fmla="*/ 75 h 238"/>
                  <a:gd name="T14" fmla="*/ 340 w 340"/>
                  <a:gd name="T15" fmla="*/ 64 h 238"/>
                  <a:gd name="T16" fmla="*/ 340 w 340"/>
                  <a:gd name="T17" fmla="*/ 11 h 238"/>
                  <a:gd name="T18" fmla="*/ 337 w 340"/>
                  <a:gd name="T19" fmla="*/ 3 h 238"/>
                  <a:gd name="T20" fmla="*/ 329 w 340"/>
                  <a:gd name="T21" fmla="*/ 0 h 238"/>
                  <a:gd name="T22" fmla="*/ 276 w 340"/>
                  <a:gd name="T23" fmla="*/ 0 h 238"/>
                  <a:gd name="T24" fmla="*/ 265 w 340"/>
                  <a:gd name="T25" fmla="*/ 11 h 238"/>
                  <a:gd name="T26" fmla="*/ 276 w 340"/>
                  <a:gd name="T27" fmla="*/ 22 h 238"/>
                  <a:gd name="T28" fmla="*/ 302 w 340"/>
                  <a:gd name="T29" fmla="*/ 22 h 238"/>
                  <a:gd name="T30" fmla="*/ 191 w 340"/>
                  <a:gd name="T31" fmla="*/ 133 h 238"/>
                  <a:gd name="T32" fmla="*/ 148 w 340"/>
                  <a:gd name="T33" fmla="*/ 90 h 238"/>
                  <a:gd name="T34" fmla="*/ 133 w 340"/>
                  <a:gd name="T35" fmla="*/ 90 h 238"/>
                  <a:gd name="T36" fmla="*/ 4 w 340"/>
                  <a:gd name="T37" fmla="*/ 219 h 238"/>
                  <a:gd name="T38" fmla="*/ 4 w 340"/>
                  <a:gd name="T39" fmla="*/ 234 h 238"/>
                  <a:gd name="T40" fmla="*/ 20 w 340"/>
                  <a:gd name="T41" fmla="*/ 234 h 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40" h="238">
                    <a:moveTo>
                      <a:pt x="20" y="234"/>
                    </a:moveTo>
                    <a:cubicBezTo>
                      <a:pt x="140" y="113"/>
                      <a:pt x="140" y="113"/>
                      <a:pt x="140" y="113"/>
                    </a:cubicBezTo>
                    <a:cubicBezTo>
                      <a:pt x="183" y="156"/>
                      <a:pt x="183" y="156"/>
                      <a:pt x="183" y="156"/>
                    </a:cubicBezTo>
                    <a:cubicBezTo>
                      <a:pt x="188" y="160"/>
                      <a:pt x="195" y="160"/>
                      <a:pt x="199" y="156"/>
                    </a:cubicBezTo>
                    <a:cubicBezTo>
                      <a:pt x="318" y="37"/>
                      <a:pt x="318" y="37"/>
                      <a:pt x="318" y="37"/>
                    </a:cubicBezTo>
                    <a:cubicBezTo>
                      <a:pt x="318" y="64"/>
                      <a:pt x="318" y="64"/>
                      <a:pt x="318" y="64"/>
                    </a:cubicBezTo>
                    <a:cubicBezTo>
                      <a:pt x="318" y="70"/>
                      <a:pt x="323" y="75"/>
                      <a:pt x="329" y="75"/>
                    </a:cubicBezTo>
                    <a:cubicBezTo>
                      <a:pt x="335" y="75"/>
                      <a:pt x="340" y="70"/>
                      <a:pt x="340" y="64"/>
                    </a:cubicBezTo>
                    <a:cubicBezTo>
                      <a:pt x="340" y="11"/>
                      <a:pt x="340" y="11"/>
                      <a:pt x="340" y="11"/>
                    </a:cubicBezTo>
                    <a:cubicBezTo>
                      <a:pt x="340" y="8"/>
                      <a:pt x="339" y="5"/>
                      <a:pt x="337" y="3"/>
                    </a:cubicBezTo>
                    <a:cubicBezTo>
                      <a:pt x="335" y="1"/>
                      <a:pt x="332" y="0"/>
                      <a:pt x="329" y="0"/>
                    </a:cubicBezTo>
                    <a:cubicBezTo>
                      <a:pt x="276" y="0"/>
                      <a:pt x="276" y="0"/>
                      <a:pt x="276" y="0"/>
                    </a:cubicBezTo>
                    <a:cubicBezTo>
                      <a:pt x="270" y="0"/>
                      <a:pt x="265" y="4"/>
                      <a:pt x="265" y="11"/>
                    </a:cubicBezTo>
                    <a:cubicBezTo>
                      <a:pt x="265" y="17"/>
                      <a:pt x="270" y="22"/>
                      <a:pt x="276" y="22"/>
                    </a:cubicBezTo>
                    <a:cubicBezTo>
                      <a:pt x="302" y="22"/>
                      <a:pt x="302" y="22"/>
                      <a:pt x="302" y="22"/>
                    </a:cubicBezTo>
                    <a:cubicBezTo>
                      <a:pt x="191" y="133"/>
                      <a:pt x="191" y="133"/>
                      <a:pt x="191" y="133"/>
                    </a:cubicBezTo>
                    <a:cubicBezTo>
                      <a:pt x="148" y="90"/>
                      <a:pt x="148" y="90"/>
                      <a:pt x="148" y="90"/>
                    </a:cubicBezTo>
                    <a:cubicBezTo>
                      <a:pt x="144" y="86"/>
                      <a:pt x="137" y="86"/>
                      <a:pt x="133" y="90"/>
                    </a:cubicBezTo>
                    <a:cubicBezTo>
                      <a:pt x="4" y="219"/>
                      <a:pt x="4" y="219"/>
                      <a:pt x="4" y="219"/>
                    </a:cubicBezTo>
                    <a:cubicBezTo>
                      <a:pt x="0" y="223"/>
                      <a:pt x="0" y="230"/>
                      <a:pt x="4" y="234"/>
                    </a:cubicBezTo>
                    <a:cubicBezTo>
                      <a:pt x="8" y="238"/>
                      <a:pt x="15" y="238"/>
                      <a:pt x="20" y="23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l" defTabSz="1219170" fontAlgn="auto">
                  <a:spcBef>
                    <a:spcPts val="0"/>
                  </a:spcBef>
                  <a:spcAft>
                    <a:spcPts val="0"/>
                  </a:spcAft>
                </a:pPr>
                <a:endParaRPr lang="zh-CN" altLang="en-US" sz="2400" b="0">
                  <a:solidFill>
                    <a:srgbClr val="000000"/>
                  </a:solidFill>
                  <a:latin typeface="Calibri"/>
                  <a:ea typeface="宋体"/>
                </a:endParaRPr>
              </a:p>
            </p:txBody>
          </p:sp>
        </p:grpSp>
      </p:grpSp>
      <p:sp>
        <p:nvSpPr>
          <p:cNvPr id="49" name="文本框 9"/>
          <p:cNvSpPr txBox="1"/>
          <p:nvPr/>
        </p:nvSpPr>
        <p:spPr>
          <a:xfrm>
            <a:off x="5410413" y="4005992"/>
            <a:ext cx="2676905" cy="307847"/>
          </a:xfrm>
          <a:prstGeom prst="rect">
            <a:avLst/>
          </a:prstGeom>
          <a:noFill/>
        </p:spPr>
        <p:txBody>
          <a:bodyPr wrap="square" lIns="0" tIns="0" rIns="0" bIns="0" rtlCol="0">
            <a:spAutoFit/>
          </a:bodyPr>
          <a:lstStyle/>
          <a:p>
            <a:pPr marL="228594" lvl="1" indent="-228594" algn="l" defTabSz="914377" fontAlgn="auto">
              <a:spcBef>
                <a:spcPts val="0"/>
              </a:spcBef>
              <a:spcAft>
                <a:spcPts val="0"/>
              </a:spcAft>
              <a:buFont typeface="Wingdings" pitchFamily="2" charset="2"/>
              <a:buChar char="l"/>
            </a:pPr>
            <a:r>
              <a:rPr lang="zh-CN" altLang="en-US" sz="2000" b="0" dirty="0">
                <a:solidFill>
                  <a:prstClr val="white"/>
                </a:solidFill>
                <a:latin typeface="微软雅黑" pitchFamily="34" charset="-122"/>
                <a:ea typeface="微软雅黑" pitchFamily="34" charset="-122"/>
              </a:rPr>
              <a:t>填加标题</a:t>
            </a:r>
          </a:p>
        </p:txBody>
      </p:sp>
      <p:sp>
        <p:nvSpPr>
          <p:cNvPr id="50" name="文本框 9"/>
          <p:cNvSpPr txBox="1"/>
          <p:nvPr/>
        </p:nvSpPr>
        <p:spPr>
          <a:xfrm>
            <a:off x="5410412" y="4440012"/>
            <a:ext cx="2676905" cy="307847"/>
          </a:xfrm>
          <a:prstGeom prst="rect">
            <a:avLst/>
          </a:prstGeom>
          <a:noFill/>
        </p:spPr>
        <p:txBody>
          <a:bodyPr wrap="square" lIns="0" tIns="0" rIns="0" bIns="0" rtlCol="0">
            <a:spAutoFit/>
          </a:bodyPr>
          <a:lstStyle/>
          <a:p>
            <a:pPr marL="228594" lvl="1" indent="-228594" algn="l" defTabSz="914377" fontAlgn="auto">
              <a:spcBef>
                <a:spcPts val="0"/>
              </a:spcBef>
              <a:spcAft>
                <a:spcPts val="0"/>
              </a:spcAft>
              <a:buFont typeface="Wingdings" pitchFamily="2" charset="2"/>
              <a:buChar char="l"/>
            </a:pPr>
            <a:r>
              <a:rPr lang="zh-CN" altLang="en-US" sz="2000" b="0" dirty="0">
                <a:solidFill>
                  <a:prstClr val="white"/>
                </a:solidFill>
                <a:latin typeface="微软雅黑" pitchFamily="34" charset="-122"/>
                <a:ea typeface="微软雅黑" pitchFamily="34" charset="-122"/>
              </a:rPr>
              <a:t>填加标题</a:t>
            </a:r>
          </a:p>
        </p:txBody>
      </p:sp>
      <p:sp>
        <p:nvSpPr>
          <p:cNvPr id="51" name="文本框 9"/>
          <p:cNvSpPr txBox="1"/>
          <p:nvPr/>
        </p:nvSpPr>
        <p:spPr>
          <a:xfrm>
            <a:off x="7681072" y="4010337"/>
            <a:ext cx="2676905" cy="307847"/>
          </a:xfrm>
          <a:prstGeom prst="rect">
            <a:avLst/>
          </a:prstGeom>
          <a:noFill/>
        </p:spPr>
        <p:txBody>
          <a:bodyPr wrap="square" lIns="0" tIns="0" rIns="0" bIns="0" rtlCol="0">
            <a:spAutoFit/>
          </a:bodyPr>
          <a:lstStyle/>
          <a:p>
            <a:pPr marL="228594" lvl="1" indent="-228594" algn="l" defTabSz="914377" fontAlgn="auto">
              <a:spcBef>
                <a:spcPts val="0"/>
              </a:spcBef>
              <a:spcAft>
                <a:spcPts val="0"/>
              </a:spcAft>
              <a:buFont typeface="Wingdings" pitchFamily="2" charset="2"/>
              <a:buChar char="l"/>
            </a:pPr>
            <a:r>
              <a:rPr lang="zh-CN" altLang="en-US" sz="2000" b="0" dirty="0">
                <a:solidFill>
                  <a:prstClr val="white"/>
                </a:solidFill>
                <a:latin typeface="微软雅黑" pitchFamily="34" charset="-122"/>
                <a:ea typeface="微软雅黑" pitchFamily="34" charset="-122"/>
              </a:rPr>
              <a:t>填加标题</a:t>
            </a:r>
          </a:p>
        </p:txBody>
      </p:sp>
      <p:sp>
        <p:nvSpPr>
          <p:cNvPr id="52" name="文本框 9"/>
          <p:cNvSpPr txBox="1"/>
          <p:nvPr/>
        </p:nvSpPr>
        <p:spPr>
          <a:xfrm>
            <a:off x="7681073" y="4444957"/>
            <a:ext cx="2676905" cy="307847"/>
          </a:xfrm>
          <a:prstGeom prst="rect">
            <a:avLst/>
          </a:prstGeom>
          <a:noFill/>
        </p:spPr>
        <p:txBody>
          <a:bodyPr wrap="square" lIns="0" tIns="0" rIns="0" bIns="0" rtlCol="0">
            <a:spAutoFit/>
          </a:bodyPr>
          <a:lstStyle/>
          <a:p>
            <a:pPr marL="228594" lvl="1" indent="-228594" algn="l" defTabSz="914377" fontAlgn="auto">
              <a:spcBef>
                <a:spcPts val="0"/>
              </a:spcBef>
              <a:spcAft>
                <a:spcPts val="0"/>
              </a:spcAft>
              <a:buFont typeface="Wingdings" pitchFamily="2" charset="2"/>
              <a:buChar char="l"/>
            </a:pPr>
            <a:r>
              <a:rPr lang="zh-CN" altLang="en-US" sz="2000" b="0" dirty="0">
                <a:solidFill>
                  <a:prstClr val="white"/>
                </a:solidFill>
                <a:latin typeface="微软雅黑" pitchFamily="34" charset="-122"/>
                <a:ea typeface="微软雅黑" pitchFamily="34" charset="-122"/>
              </a:rPr>
              <a:t>填加标题</a:t>
            </a:r>
          </a:p>
        </p:txBody>
      </p:sp>
    </p:spTree>
    <p:extLst>
      <p:ext uri="{BB962C8B-B14F-4D97-AF65-F5344CB8AC3E}">
        <p14:creationId xmlns:p14="http://schemas.microsoft.com/office/powerpoint/2010/main" val="194373997"/>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42"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outHorizontal)">
                                      <p:cBhvr>
                                        <p:cTn id="7" dur="500"/>
                                        <p:tgtEl>
                                          <p:spTgt spid="3"/>
                                        </p:tgtEl>
                                      </p:cBhvr>
                                    </p:animEffect>
                                  </p:childTnLst>
                                </p:cTn>
                              </p:par>
                            </p:childTnLst>
                          </p:cTn>
                        </p:par>
                        <p:par>
                          <p:cTn id="8" fill="hold">
                            <p:stCondLst>
                              <p:cond delay="500"/>
                            </p:stCondLst>
                            <p:childTnLst>
                              <p:par>
                                <p:cTn id="9" presetID="21" presetClass="entr" presetSubtype="1" fill="hold" nodeType="afterEffect">
                                  <p:stCondLst>
                                    <p:cond delay="0"/>
                                  </p:stCondLst>
                                  <p:childTnLst>
                                    <p:set>
                                      <p:cBhvr>
                                        <p:cTn id="10" dur="1" fill="hold">
                                          <p:stCondLst>
                                            <p:cond delay="0"/>
                                          </p:stCondLst>
                                        </p:cTn>
                                        <p:tgtEl>
                                          <p:spTgt spid="19"/>
                                        </p:tgtEl>
                                        <p:attrNameLst>
                                          <p:attrName>style.visibility</p:attrName>
                                        </p:attrNameLst>
                                      </p:cBhvr>
                                      <p:to>
                                        <p:strVal val="visible"/>
                                      </p:to>
                                    </p:set>
                                    <p:animEffect transition="in" filter="wheel(1)">
                                      <p:cBhvr>
                                        <p:cTn id="11" dur="650"/>
                                        <p:tgtEl>
                                          <p:spTgt spid="19"/>
                                        </p:tgtEl>
                                      </p:cBhvr>
                                    </p:animEffect>
                                  </p:childTnLst>
                                </p:cTn>
                              </p:par>
                            </p:childTnLst>
                          </p:cTn>
                        </p:par>
                        <p:par>
                          <p:cTn id="12" fill="hold">
                            <p:stCondLst>
                              <p:cond delay="1150"/>
                            </p:stCondLst>
                            <p:childTnLst>
                              <p:par>
                                <p:cTn id="13" presetID="22" presetClass="entr" presetSubtype="4" fill="hold" nodeType="after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wipe(down)">
                                      <p:cBhvr>
                                        <p:cTn id="15" dur="500"/>
                                        <p:tgtEl>
                                          <p:spTgt spid="5"/>
                                        </p:tgtEl>
                                      </p:cBhvr>
                                    </p:animEffect>
                                  </p:childTnLst>
                                </p:cTn>
                              </p:par>
                            </p:childTnLst>
                          </p:cTn>
                        </p:par>
                        <p:par>
                          <p:cTn id="16" fill="hold">
                            <p:stCondLst>
                              <p:cond delay="1650"/>
                            </p:stCondLst>
                            <p:childTnLst>
                              <p:par>
                                <p:cTn id="17" presetID="12" presetClass="entr" presetSubtype="8" fill="hold" grpId="0" nodeType="afterEffect">
                                  <p:stCondLst>
                                    <p:cond delay="0"/>
                                  </p:stCondLst>
                                  <p:childTnLst>
                                    <p:set>
                                      <p:cBhvr>
                                        <p:cTn id="18" dur="1" fill="hold">
                                          <p:stCondLst>
                                            <p:cond delay="0"/>
                                          </p:stCondLst>
                                        </p:cTn>
                                        <p:tgtEl>
                                          <p:spTgt spid="4"/>
                                        </p:tgtEl>
                                        <p:attrNameLst>
                                          <p:attrName>style.visibility</p:attrName>
                                        </p:attrNameLst>
                                      </p:cBhvr>
                                      <p:to>
                                        <p:strVal val="visible"/>
                                      </p:to>
                                    </p:set>
                                    <p:anim calcmode="lin" valueType="num">
                                      <p:cBhvr additive="base">
                                        <p:cTn id="19" dur="500"/>
                                        <p:tgtEl>
                                          <p:spTgt spid="4"/>
                                        </p:tgtEl>
                                        <p:attrNameLst>
                                          <p:attrName>ppt_x</p:attrName>
                                        </p:attrNameLst>
                                      </p:cBhvr>
                                      <p:tavLst>
                                        <p:tav tm="0">
                                          <p:val>
                                            <p:strVal val="#ppt_x-#ppt_w*1.125000"/>
                                          </p:val>
                                        </p:tav>
                                        <p:tav tm="100000">
                                          <p:val>
                                            <p:strVal val="#ppt_x"/>
                                          </p:val>
                                        </p:tav>
                                      </p:tavLst>
                                    </p:anim>
                                    <p:animEffect transition="in" filter="wipe(right)">
                                      <p:cBhvr>
                                        <p:cTn id="20" dur="500"/>
                                        <p:tgtEl>
                                          <p:spTgt spid="4"/>
                                        </p:tgtEl>
                                      </p:cBhvr>
                                    </p:animEffect>
                                  </p:childTnLst>
                                </p:cTn>
                              </p:par>
                            </p:childTnLst>
                          </p:cTn>
                        </p:par>
                        <p:par>
                          <p:cTn id="21" fill="hold">
                            <p:stCondLst>
                              <p:cond delay="2150"/>
                            </p:stCondLst>
                            <p:childTnLst>
                              <p:par>
                                <p:cTn id="22" presetID="2" presetClass="entr" presetSubtype="4" fill="hold" grpId="0" nodeType="afterEffect">
                                  <p:stCondLst>
                                    <p:cond delay="0"/>
                                  </p:stCondLst>
                                  <p:childTnLst>
                                    <p:set>
                                      <p:cBhvr>
                                        <p:cTn id="23" dur="1" fill="hold">
                                          <p:stCondLst>
                                            <p:cond delay="0"/>
                                          </p:stCondLst>
                                        </p:cTn>
                                        <p:tgtEl>
                                          <p:spTgt spid="49"/>
                                        </p:tgtEl>
                                        <p:attrNameLst>
                                          <p:attrName>style.visibility</p:attrName>
                                        </p:attrNameLst>
                                      </p:cBhvr>
                                      <p:to>
                                        <p:strVal val="visible"/>
                                      </p:to>
                                    </p:set>
                                    <p:anim calcmode="lin" valueType="num">
                                      <p:cBhvr additive="base">
                                        <p:cTn id="24" dur="500" fill="hold"/>
                                        <p:tgtEl>
                                          <p:spTgt spid="49"/>
                                        </p:tgtEl>
                                        <p:attrNameLst>
                                          <p:attrName>ppt_x</p:attrName>
                                        </p:attrNameLst>
                                      </p:cBhvr>
                                      <p:tavLst>
                                        <p:tav tm="0">
                                          <p:val>
                                            <p:strVal val="#ppt_x"/>
                                          </p:val>
                                        </p:tav>
                                        <p:tav tm="100000">
                                          <p:val>
                                            <p:strVal val="#ppt_x"/>
                                          </p:val>
                                        </p:tav>
                                      </p:tavLst>
                                    </p:anim>
                                    <p:anim calcmode="lin" valueType="num">
                                      <p:cBhvr additive="base">
                                        <p:cTn id="25" dur="500" fill="hold"/>
                                        <p:tgtEl>
                                          <p:spTgt spid="49"/>
                                        </p:tgtEl>
                                        <p:attrNameLst>
                                          <p:attrName>ppt_y</p:attrName>
                                        </p:attrNameLst>
                                      </p:cBhvr>
                                      <p:tavLst>
                                        <p:tav tm="0">
                                          <p:val>
                                            <p:strVal val="1+#ppt_h/2"/>
                                          </p:val>
                                        </p:tav>
                                        <p:tav tm="100000">
                                          <p:val>
                                            <p:strVal val="#ppt_y"/>
                                          </p:val>
                                        </p:tav>
                                      </p:tavLst>
                                    </p:anim>
                                  </p:childTnLst>
                                </p:cTn>
                              </p:par>
                              <p:par>
                                <p:cTn id="26" presetID="2" presetClass="entr" presetSubtype="4" fill="hold" grpId="0" nodeType="withEffect">
                                  <p:stCondLst>
                                    <p:cond delay="200"/>
                                  </p:stCondLst>
                                  <p:childTnLst>
                                    <p:set>
                                      <p:cBhvr>
                                        <p:cTn id="27" dur="1" fill="hold">
                                          <p:stCondLst>
                                            <p:cond delay="0"/>
                                          </p:stCondLst>
                                        </p:cTn>
                                        <p:tgtEl>
                                          <p:spTgt spid="50"/>
                                        </p:tgtEl>
                                        <p:attrNameLst>
                                          <p:attrName>style.visibility</p:attrName>
                                        </p:attrNameLst>
                                      </p:cBhvr>
                                      <p:to>
                                        <p:strVal val="visible"/>
                                      </p:to>
                                    </p:set>
                                    <p:anim calcmode="lin" valueType="num">
                                      <p:cBhvr additive="base">
                                        <p:cTn id="28" dur="500" fill="hold"/>
                                        <p:tgtEl>
                                          <p:spTgt spid="50"/>
                                        </p:tgtEl>
                                        <p:attrNameLst>
                                          <p:attrName>ppt_x</p:attrName>
                                        </p:attrNameLst>
                                      </p:cBhvr>
                                      <p:tavLst>
                                        <p:tav tm="0">
                                          <p:val>
                                            <p:strVal val="#ppt_x"/>
                                          </p:val>
                                        </p:tav>
                                        <p:tav tm="100000">
                                          <p:val>
                                            <p:strVal val="#ppt_x"/>
                                          </p:val>
                                        </p:tav>
                                      </p:tavLst>
                                    </p:anim>
                                    <p:anim calcmode="lin" valueType="num">
                                      <p:cBhvr additive="base">
                                        <p:cTn id="29" dur="500" fill="hold"/>
                                        <p:tgtEl>
                                          <p:spTgt spid="50"/>
                                        </p:tgtEl>
                                        <p:attrNameLst>
                                          <p:attrName>ppt_y</p:attrName>
                                        </p:attrNameLst>
                                      </p:cBhvr>
                                      <p:tavLst>
                                        <p:tav tm="0">
                                          <p:val>
                                            <p:strVal val="1+#ppt_h/2"/>
                                          </p:val>
                                        </p:tav>
                                        <p:tav tm="100000">
                                          <p:val>
                                            <p:strVal val="#ppt_y"/>
                                          </p:val>
                                        </p:tav>
                                      </p:tavLst>
                                    </p:anim>
                                  </p:childTnLst>
                                </p:cTn>
                              </p:par>
                              <p:par>
                                <p:cTn id="30" presetID="2" presetClass="entr" presetSubtype="4" fill="hold" grpId="0" nodeType="withEffect">
                                  <p:stCondLst>
                                    <p:cond delay="500"/>
                                  </p:stCondLst>
                                  <p:childTnLst>
                                    <p:set>
                                      <p:cBhvr>
                                        <p:cTn id="31" dur="1" fill="hold">
                                          <p:stCondLst>
                                            <p:cond delay="0"/>
                                          </p:stCondLst>
                                        </p:cTn>
                                        <p:tgtEl>
                                          <p:spTgt spid="51"/>
                                        </p:tgtEl>
                                        <p:attrNameLst>
                                          <p:attrName>style.visibility</p:attrName>
                                        </p:attrNameLst>
                                      </p:cBhvr>
                                      <p:to>
                                        <p:strVal val="visible"/>
                                      </p:to>
                                    </p:set>
                                    <p:anim calcmode="lin" valueType="num">
                                      <p:cBhvr additive="base">
                                        <p:cTn id="32" dur="500" fill="hold"/>
                                        <p:tgtEl>
                                          <p:spTgt spid="51"/>
                                        </p:tgtEl>
                                        <p:attrNameLst>
                                          <p:attrName>ppt_x</p:attrName>
                                        </p:attrNameLst>
                                      </p:cBhvr>
                                      <p:tavLst>
                                        <p:tav tm="0">
                                          <p:val>
                                            <p:strVal val="#ppt_x"/>
                                          </p:val>
                                        </p:tav>
                                        <p:tav tm="100000">
                                          <p:val>
                                            <p:strVal val="#ppt_x"/>
                                          </p:val>
                                        </p:tav>
                                      </p:tavLst>
                                    </p:anim>
                                    <p:anim calcmode="lin" valueType="num">
                                      <p:cBhvr additive="base">
                                        <p:cTn id="33" dur="500" fill="hold"/>
                                        <p:tgtEl>
                                          <p:spTgt spid="51"/>
                                        </p:tgtEl>
                                        <p:attrNameLst>
                                          <p:attrName>ppt_y</p:attrName>
                                        </p:attrNameLst>
                                      </p:cBhvr>
                                      <p:tavLst>
                                        <p:tav tm="0">
                                          <p:val>
                                            <p:strVal val="1+#ppt_h/2"/>
                                          </p:val>
                                        </p:tav>
                                        <p:tav tm="100000">
                                          <p:val>
                                            <p:strVal val="#ppt_y"/>
                                          </p:val>
                                        </p:tav>
                                      </p:tavLst>
                                    </p:anim>
                                  </p:childTnLst>
                                </p:cTn>
                              </p:par>
                              <p:par>
                                <p:cTn id="34" presetID="2" presetClass="entr" presetSubtype="4" fill="hold" grpId="0" nodeType="withEffect">
                                  <p:stCondLst>
                                    <p:cond delay="750"/>
                                  </p:stCondLst>
                                  <p:childTnLst>
                                    <p:set>
                                      <p:cBhvr>
                                        <p:cTn id="35" dur="1" fill="hold">
                                          <p:stCondLst>
                                            <p:cond delay="0"/>
                                          </p:stCondLst>
                                        </p:cTn>
                                        <p:tgtEl>
                                          <p:spTgt spid="52"/>
                                        </p:tgtEl>
                                        <p:attrNameLst>
                                          <p:attrName>style.visibility</p:attrName>
                                        </p:attrNameLst>
                                      </p:cBhvr>
                                      <p:to>
                                        <p:strVal val="visible"/>
                                      </p:to>
                                    </p:set>
                                    <p:anim calcmode="lin" valueType="num">
                                      <p:cBhvr additive="base">
                                        <p:cTn id="36" dur="500" fill="hold"/>
                                        <p:tgtEl>
                                          <p:spTgt spid="52"/>
                                        </p:tgtEl>
                                        <p:attrNameLst>
                                          <p:attrName>ppt_x</p:attrName>
                                        </p:attrNameLst>
                                      </p:cBhvr>
                                      <p:tavLst>
                                        <p:tav tm="0">
                                          <p:val>
                                            <p:strVal val="#ppt_x"/>
                                          </p:val>
                                        </p:tav>
                                        <p:tav tm="100000">
                                          <p:val>
                                            <p:strVal val="#ppt_x"/>
                                          </p:val>
                                        </p:tav>
                                      </p:tavLst>
                                    </p:anim>
                                    <p:anim calcmode="lin" valueType="num">
                                      <p:cBhvr additive="base">
                                        <p:cTn id="37" dur="500" fill="hold"/>
                                        <p:tgtEl>
                                          <p:spTgt spid="52"/>
                                        </p:tgtEl>
                                        <p:attrNameLst>
                                          <p:attrName>ppt_y</p:attrName>
                                        </p:attrNameLst>
                                      </p:cBhvr>
                                      <p:tavLst>
                                        <p:tav tm="0">
                                          <p:val>
                                            <p:strVal val="1+#ppt_h/2"/>
                                          </p:val>
                                        </p:tav>
                                        <p:tav tm="100000">
                                          <p:val>
                                            <p:strVal val="#ppt_y"/>
                                          </p:val>
                                        </p:tav>
                                      </p:tavLst>
                                    </p:anim>
                                  </p:childTnLst>
                                </p:cTn>
                              </p:par>
                            </p:childTnLst>
                          </p:cTn>
                        </p:par>
                        <p:par>
                          <p:cTn id="38" fill="hold">
                            <p:stCondLst>
                              <p:cond delay="3400"/>
                            </p:stCondLst>
                            <p:childTnLst>
                              <p:par>
                                <p:cTn id="39" presetID="53" presetClass="entr" presetSubtype="16" fill="hold" nodeType="afterEffect">
                                  <p:stCondLst>
                                    <p:cond delay="0"/>
                                  </p:stCondLst>
                                  <p:childTnLst>
                                    <p:set>
                                      <p:cBhvr>
                                        <p:cTn id="40" dur="1" fill="hold">
                                          <p:stCondLst>
                                            <p:cond delay="0"/>
                                          </p:stCondLst>
                                        </p:cTn>
                                        <p:tgtEl>
                                          <p:spTgt spid="10"/>
                                        </p:tgtEl>
                                        <p:attrNameLst>
                                          <p:attrName>style.visibility</p:attrName>
                                        </p:attrNameLst>
                                      </p:cBhvr>
                                      <p:to>
                                        <p:strVal val="visible"/>
                                      </p:to>
                                    </p:set>
                                    <p:anim calcmode="lin" valueType="num">
                                      <p:cBhvr>
                                        <p:cTn id="41" dur="500" fill="hold"/>
                                        <p:tgtEl>
                                          <p:spTgt spid="10"/>
                                        </p:tgtEl>
                                        <p:attrNameLst>
                                          <p:attrName>ppt_w</p:attrName>
                                        </p:attrNameLst>
                                      </p:cBhvr>
                                      <p:tavLst>
                                        <p:tav tm="0">
                                          <p:val>
                                            <p:fltVal val="0"/>
                                          </p:val>
                                        </p:tav>
                                        <p:tav tm="100000">
                                          <p:val>
                                            <p:strVal val="#ppt_w"/>
                                          </p:val>
                                        </p:tav>
                                      </p:tavLst>
                                    </p:anim>
                                    <p:anim calcmode="lin" valueType="num">
                                      <p:cBhvr>
                                        <p:cTn id="42" dur="500" fill="hold"/>
                                        <p:tgtEl>
                                          <p:spTgt spid="10"/>
                                        </p:tgtEl>
                                        <p:attrNameLst>
                                          <p:attrName>ppt_h</p:attrName>
                                        </p:attrNameLst>
                                      </p:cBhvr>
                                      <p:tavLst>
                                        <p:tav tm="0">
                                          <p:val>
                                            <p:fltVal val="0"/>
                                          </p:val>
                                        </p:tav>
                                        <p:tav tm="100000">
                                          <p:val>
                                            <p:strVal val="#ppt_h"/>
                                          </p:val>
                                        </p:tav>
                                      </p:tavLst>
                                    </p:anim>
                                    <p:animEffect transition="in" filter="fade">
                                      <p:cBhvr>
                                        <p:cTn id="43" dur="500"/>
                                        <p:tgtEl>
                                          <p:spTgt spid="10"/>
                                        </p:tgtEl>
                                      </p:cBhvr>
                                    </p:animEffect>
                                  </p:childTnLst>
                                </p:cTn>
                              </p:par>
                              <p:par>
                                <p:cTn id="44" presetID="53" presetClass="entr" presetSubtype="16" fill="hold" nodeType="withEffect">
                                  <p:stCondLst>
                                    <p:cond delay="300"/>
                                  </p:stCondLst>
                                  <p:childTnLst>
                                    <p:set>
                                      <p:cBhvr>
                                        <p:cTn id="45" dur="1" fill="hold">
                                          <p:stCondLst>
                                            <p:cond delay="0"/>
                                          </p:stCondLst>
                                        </p:cTn>
                                        <p:tgtEl>
                                          <p:spTgt spid="15"/>
                                        </p:tgtEl>
                                        <p:attrNameLst>
                                          <p:attrName>style.visibility</p:attrName>
                                        </p:attrNameLst>
                                      </p:cBhvr>
                                      <p:to>
                                        <p:strVal val="visible"/>
                                      </p:to>
                                    </p:set>
                                    <p:anim calcmode="lin" valueType="num">
                                      <p:cBhvr>
                                        <p:cTn id="46" dur="500" fill="hold"/>
                                        <p:tgtEl>
                                          <p:spTgt spid="15"/>
                                        </p:tgtEl>
                                        <p:attrNameLst>
                                          <p:attrName>ppt_w</p:attrName>
                                        </p:attrNameLst>
                                      </p:cBhvr>
                                      <p:tavLst>
                                        <p:tav tm="0">
                                          <p:val>
                                            <p:fltVal val="0"/>
                                          </p:val>
                                        </p:tav>
                                        <p:tav tm="100000">
                                          <p:val>
                                            <p:strVal val="#ppt_w"/>
                                          </p:val>
                                        </p:tav>
                                      </p:tavLst>
                                    </p:anim>
                                    <p:anim calcmode="lin" valueType="num">
                                      <p:cBhvr>
                                        <p:cTn id="47" dur="500" fill="hold"/>
                                        <p:tgtEl>
                                          <p:spTgt spid="15"/>
                                        </p:tgtEl>
                                        <p:attrNameLst>
                                          <p:attrName>ppt_h</p:attrName>
                                        </p:attrNameLst>
                                      </p:cBhvr>
                                      <p:tavLst>
                                        <p:tav tm="0">
                                          <p:val>
                                            <p:fltVal val="0"/>
                                          </p:val>
                                        </p:tav>
                                        <p:tav tm="100000">
                                          <p:val>
                                            <p:strVal val="#ppt_h"/>
                                          </p:val>
                                        </p:tav>
                                      </p:tavLst>
                                    </p:anim>
                                    <p:animEffect transition="in" filter="fade">
                                      <p:cBhvr>
                                        <p:cTn id="48" dur="500"/>
                                        <p:tgtEl>
                                          <p:spTgt spid="15"/>
                                        </p:tgtEl>
                                      </p:cBhvr>
                                    </p:animEffect>
                                  </p:childTnLst>
                                </p:cTn>
                              </p:par>
                              <p:par>
                                <p:cTn id="49" presetID="53" presetClass="entr" presetSubtype="16" fill="hold" nodeType="withEffect">
                                  <p:stCondLst>
                                    <p:cond delay="600"/>
                                  </p:stCondLst>
                                  <p:childTnLst>
                                    <p:set>
                                      <p:cBhvr>
                                        <p:cTn id="50" dur="1" fill="hold">
                                          <p:stCondLst>
                                            <p:cond delay="0"/>
                                          </p:stCondLst>
                                        </p:cTn>
                                        <p:tgtEl>
                                          <p:spTgt spid="39"/>
                                        </p:tgtEl>
                                        <p:attrNameLst>
                                          <p:attrName>style.visibility</p:attrName>
                                        </p:attrNameLst>
                                      </p:cBhvr>
                                      <p:to>
                                        <p:strVal val="visible"/>
                                      </p:to>
                                    </p:set>
                                    <p:anim calcmode="lin" valueType="num">
                                      <p:cBhvr>
                                        <p:cTn id="51" dur="500" fill="hold"/>
                                        <p:tgtEl>
                                          <p:spTgt spid="39"/>
                                        </p:tgtEl>
                                        <p:attrNameLst>
                                          <p:attrName>ppt_w</p:attrName>
                                        </p:attrNameLst>
                                      </p:cBhvr>
                                      <p:tavLst>
                                        <p:tav tm="0">
                                          <p:val>
                                            <p:fltVal val="0"/>
                                          </p:val>
                                        </p:tav>
                                        <p:tav tm="100000">
                                          <p:val>
                                            <p:strVal val="#ppt_w"/>
                                          </p:val>
                                        </p:tav>
                                      </p:tavLst>
                                    </p:anim>
                                    <p:anim calcmode="lin" valueType="num">
                                      <p:cBhvr>
                                        <p:cTn id="52" dur="500" fill="hold"/>
                                        <p:tgtEl>
                                          <p:spTgt spid="39"/>
                                        </p:tgtEl>
                                        <p:attrNameLst>
                                          <p:attrName>ppt_h</p:attrName>
                                        </p:attrNameLst>
                                      </p:cBhvr>
                                      <p:tavLst>
                                        <p:tav tm="0">
                                          <p:val>
                                            <p:fltVal val="0"/>
                                          </p:val>
                                        </p:tav>
                                        <p:tav tm="100000">
                                          <p:val>
                                            <p:strVal val="#ppt_h"/>
                                          </p:val>
                                        </p:tav>
                                      </p:tavLst>
                                    </p:anim>
                                    <p:animEffect transition="in" filter="fade">
                                      <p:cBhvr>
                                        <p:cTn id="53" dur="500"/>
                                        <p:tgtEl>
                                          <p:spTgt spid="39"/>
                                        </p:tgtEl>
                                      </p:cBhvr>
                                    </p:animEffect>
                                  </p:childTnLst>
                                </p:cTn>
                              </p:par>
                              <p:par>
                                <p:cTn id="54" presetID="53" presetClass="entr" presetSubtype="16" fill="hold" nodeType="withEffect">
                                  <p:stCondLst>
                                    <p:cond delay="900"/>
                                  </p:stCondLst>
                                  <p:childTnLst>
                                    <p:set>
                                      <p:cBhvr>
                                        <p:cTn id="55" dur="1" fill="hold">
                                          <p:stCondLst>
                                            <p:cond delay="0"/>
                                          </p:stCondLst>
                                        </p:cTn>
                                        <p:tgtEl>
                                          <p:spTgt spid="27"/>
                                        </p:tgtEl>
                                        <p:attrNameLst>
                                          <p:attrName>style.visibility</p:attrName>
                                        </p:attrNameLst>
                                      </p:cBhvr>
                                      <p:to>
                                        <p:strVal val="visible"/>
                                      </p:to>
                                    </p:set>
                                    <p:anim calcmode="lin" valueType="num">
                                      <p:cBhvr>
                                        <p:cTn id="56" dur="500" fill="hold"/>
                                        <p:tgtEl>
                                          <p:spTgt spid="27"/>
                                        </p:tgtEl>
                                        <p:attrNameLst>
                                          <p:attrName>ppt_w</p:attrName>
                                        </p:attrNameLst>
                                      </p:cBhvr>
                                      <p:tavLst>
                                        <p:tav tm="0">
                                          <p:val>
                                            <p:fltVal val="0"/>
                                          </p:val>
                                        </p:tav>
                                        <p:tav tm="100000">
                                          <p:val>
                                            <p:strVal val="#ppt_w"/>
                                          </p:val>
                                        </p:tav>
                                      </p:tavLst>
                                    </p:anim>
                                    <p:anim calcmode="lin" valueType="num">
                                      <p:cBhvr>
                                        <p:cTn id="57" dur="500" fill="hold"/>
                                        <p:tgtEl>
                                          <p:spTgt spid="27"/>
                                        </p:tgtEl>
                                        <p:attrNameLst>
                                          <p:attrName>ppt_h</p:attrName>
                                        </p:attrNameLst>
                                      </p:cBhvr>
                                      <p:tavLst>
                                        <p:tav tm="0">
                                          <p:val>
                                            <p:fltVal val="0"/>
                                          </p:val>
                                        </p:tav>
                                        <p:tav tm="100000">
                                          <p:val>
                                            <p:strVal val="#ppt_h"/>
                                          </p:val>
                                        </p:tav>
                                      </p:tavLst>
                                    </p:anim>
                                    <p:animEffect transition="in" filter="fade">
                                      <p:cBhvr>
                                        <p:cTn id="58"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p:bldP spid="49" grpId="0"/>
      <p:bldP spid="50" grpId="0"/>
      <p:bldP spid="51" grpId="0"/>
      <p:bldP spid="52"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五边形 25"/>
          <p:cNvSpPr/>
          <p:nvPr/>
        </p:nvSpPr>
        <p:spPr bwMode="auto">
          <a:xfrm>
            <a:off x="2783553" y="1930912"/>
            <a:ext cx="1677162" cy="515438"/>
          </a:xfrm>
          <a:prstGeom prst="homePlate">
            <a:avLst/>
          </a:prstGeom>
          <a:solidFill>
            <a:srgbClr val="C00000"/>
          </a:solidFill>
          <a:ln w="38100" cap="flat" cmpd="sng">
            <a:solidFill>
              <a:srgbClr val="FFFFFF"/>
            </a:solidFill>
            <a:bevel/>
            <a:headEnd/>
            <a:tailEnd/>
          </a:ln>
          <a:effectLst>
            <a:outerShdw blurRad="127000" dist="38100" dir="8100000" algn="tr" rotWithShape="0">
              <a:prstClr val="black">
                <a:alpha val="40000"/>
              </a:prstClr>
            </a:outerShdw>
          </a:effectLst>
        </p:spPr>
        <p:txBody>
          <a:bodyPr lIns="82822" tIns="41410" rIns="82822" bIns="41410" anchor="ctr"/>
          <a:lstStyle/>
          <a:p>
            <a:pPr defTabSz="1219170" fontAlgn="auto">
              <a:spcBef>
                <a:spcPts val="0"/>
              </a:spcBef>
              <a:spcAft>
                <a:spcPts val="0"/>
              </a:spcAft>
            </a:pPr>
            <a:endParaRPr lang="zh-CN" altLang="en-US" sz="1900" dirty="0">
              <a:solidFill>
                <a:srgbClr val="F8F8F8"/>
              </a:solidFill>
              <a:ea typeface="微软雅黑" pitchFamily="34" charset="-122"/>
            </a:endParaRPr>
          </a:p>
        </p:txBody>
      </p:sp>
      <p:sp>
        <p:nvSpPr>
          <p:cNvPr id="27" name="TextBox 22"/>
          <p:cNvSpPr txBox="1">
            <a:spLocks noChangeArrowheads="1"/>
          </p:cNvSpPr>
          <p:nvPr/>
        </p:nvSpPr>
        <p:spPr bwMode="auto">
          <a:xfrm>
            <a:off x="2965291" y="2013167"/>
            <a:ext cx="1408433" cy="334870"/>
          </a:xfrm>
          <a:prstGeom prst="rect">
            <a:avLst/>
          </a:prstGeom>
          <a:noFill/>
          <a:ln w="3175" cap="flat" cmpd="sng">
            <a:noFill/>
            <a:bevel/>
            <a:headEnd/>
            <a:tailEnd/>
          </a:ln>
        </p:spPr>
        <p:txBody>
          <a:bodyPr lIns="82822" tIns="41410" rIns="82822" bIns="41410" anchor="ctr"/>
          <a:lstStyle>
            <a:defPPr>
              <a:defRPr lang="zh-CN"/>
            </a:defPPr>
            <a:lvl1pPr algn="ctr">
              <a:defRPr sz="2000" b="1">
                <a:solidFill>
                  <a:srgbClr val="F8F8F8"/>
                </a:solidFill>
                <a:ea typeface="微软雅黑" pitchFamily="34" charset="-122"/>
              </a:defRPr>
            </a:lvl1pPr>
          </a:lstStyle>
          <a:p>
            <a:pPr algn="l" defTabSz="1219170" fontAlgn="auto">
              <a:spcBef>
                <a:spcPts val="0"/>
              </a:spcBef>
              <a:spcAft>
                <a:spcPts val="0"/>
              </a:spcAft>
            </a:pPr>
            <a:r>
              <a:rPr lang="zh-CN" altLang="en-US" sz="1600" dirty="0">
                <a:latin typeface="Calibri"/>
              </a:rPr>
              <a:t>添加标题</a:t>
            </a:r>
          </a:p>
        </p:txBody>
      </p:sp>
      <p:sp>
        <p:nvSpPr>
          <p:cNvPr id="28" name="五边形 27"/>
          <p:cNvSpPr/>
          <p:nvPr/>
        </p:nvSpPr>
        <p:spPr bwMode="auto">
          <a:xfrm>
            <a:off x="2783552" y="3518250"/>
            <a:ext cx="1677162" cy="515438"/>
          </a:xfrm>
          <a:prstGeom prst="homePlate">
            <a:avLst/>
          </a:prstGeom>
          <a:solidFill>
            <a:srgbClr val="C00000"/>
          </a:solidFill>
          <a:ln w="38100" cap="flat" cmpd="sng">
            <a:solidFill>
              <a:srgbClr val="FFFFFF"/>
            </a:solidFill>
            <a:bevel/>
            <a:headEnd/>
            <a:tailEnd/>
          </a:ln>
          <a:effectLst>
            <a:outerShdw blurRad="127000" dist="38100" dir="8100000" algn="tr" rotWithShape="0">
              <a:prstClr val="black">
                <a:alpha val="40000"/>
              </a:prstClr>
            </a:outerShdw>
          </a:effectLst>
        </p:spPr>
        <p:txBody>
          <a:bodyPr lIns="82822" tIns="41410" rIns="82822" bIns="41410" anchor="ctr"/>
          <a:lstStyle/>
          <a:p>
            <a:pPr defTabSz="1219170" fontAlgn="auto">
              <a:spcBef>
                <a:spcPts val="0"/>
              </a:spcBef>
              <a:spcAft>
                <a:spcPts val="0"/>
              </a:spcAft>
            </a:pPr>
            <a:endParaRPr lang="zh-CN" altLang="en-US" sz="1900" dirty="0">
              <a:solidFill>
                <a:srgbClr val="F8F8F8"/>
              </a:solidFill>
              <a:ea typeface="微软雅黑" pitchFamily="34" charset="-122"/>
            </a:endParaRPr>
          </a:p>
        </p:txBody>
      </p:sp>
      <p:sp>
        <p:nvSpPr>
          <p:cNvPr id="29" name="TextBox 22"/>
          <p:cNvSpPr txBox="1">
            <a:spLocks noChangeArrowheads="1"/>
          </p:cNvSpPr>
          <p:nvPr/>
        </p:nvSpPr>
        <p:spPr bwMode="auto">
          <a:xfrm>
            <a:off x="2972851" y="3619874"/>
            <a:ext cx="1400870" cy="334870"/>
          </a:xfrm>
          <a:prstGeom prst="rect">
            <a:avLst/>
          </a:prstGeom>
          <a:noFill/>
          <a:ln w="3175" cap="flat" cmpd="sng">
            <a:noFill/>
            <a:bevel/>
            <a:headEnd/>
            <a:tailEnd/>
          </a:ln>
        </p:spPr>
        <p:txBody>
          <a:bodyPr lIns="82822" tIns="41410" rIns="82822" bIns="41410" anchor="ctr"/>
          <a:lstStyle>
            <a:defPPr>
              <a:defRPr lang="zh-CN"/>
            </a:defPPr>
            <a:lvl1pPr algn="ctr">
              <a:defRPr sz="2000" b="1">
                <a:solidFill>
                  <a:srgbClr val="F8F8F8"/>
                </a:solidFill>
                <a:ea typeface="微软雅黑" pitchFamily="34" charset="-122"/>
              </a:defRPr>
            </a:lvl1pPr>
          </a:lstStyle>
          <a:p>
            <a:pPr algn="l" defTabSz="1219170" fontAlgn="auto">
              <a:spcBef>
                <a:spcPts val="0"/>
              </a:spcBef>
              <a:spcAft>
                <a:spcPts val="0"/>
              </a:spcAft>
            </a:pPr>
            <a:r>
              <a:rPr lang="zh-CN" altLang="en-US" sz="1600" dirty="0">
                <a:latin typeface="Calibri"/>
              </a:rPr>
              <a:t>添加标题</a:t>
            </a:r>
          </a:p>
        </p:txBody>
      </p:sp>
      <p:sp>
        <p:nvSpPr>
          <p:cNvPr id="30" name="五边形 29"/>
          <p:cNvSpPr/>
          <p:nvPr/>
        </p:nvSpPr>
        <p:spPr bwMode="auto">
          <a:xfrm>
            <a:off x="2783552" y="5181208"/>
            <a:ext cx="1677162" cy="515438"/>
          </a:xfrm>
          <a:prstGeom prst="homePlate">
            <a:avLst/>
          </a:prstGeom>
          <a:solidFill>
            <a:srgbClr val="C00000"/>
          </a:solidFill>
          <a:ln w="38100" cap="flat" cmpd="sng">
            <a:solidFill>
              <a:srgbClr val="FFFFFF"/>
            </a:solidFill>
            <a:bevel/>
            <a:headEnd/>
            <a:tailEnd/>
          </a:ln>
          <a:effectLst>
            <a:outerShdw blurRad="127000" dist="38100" dir="8100000" algn="tr" rotWithShape="0">
              <a:prstClr val="black">
                <a:alpha val="40000"/>
              </a:prstClr>
            </a:outerShdw>
          </a:effectLst>
        </p:spPr>
        <p:txBody>
          <a:bodyPr lIns="82822" tIns="41410" rIns="82822" bIns="41410" anchor="ctr"/>
          <a:lstStyle/>
          <a:p>
            <a:pPr defTabSz="1219170" fontAlgn="auto">
              <a:spcBef>
                <a:spcPts val="0"/>
              </a:spcBef>
              <a:spcAft>
                <a:spcPts val="0"/>
              </a:spcAft>
            </a:pPr>
            <a:endParaRPr lang="zh-CN" altLang="en-US" sz="1900" dirty="0">
              <a:solidFill>
                <a:srgbClr val="F8F8F8"/>
              </a:solidFill>
              <a:ea typeface="微软雅黑" pitchFamily="34" charset="-122"/>
            </a:endParaRPr>
          </a:p>
        </p:txBody>
      </p:sp>
      <p:sp>
        <p:nvSpPr>
          <p:cNvPr id="31" name="TextBox 22"/>
          <p:cNvSpPr txBox="1">
            <a:spLocks noChangeArrowheads="1"/>
          </p:cNvSpPr>
          <p:nvPr/>
        </p:nvSpPr>
        <p:spPr bwMode="auto">
          <a:xfrm>
            <a:off x="2972851" y="5264568"/>
            <a:ext cx="1400870" cy="334870"/>
          </a:xfrm>
          <a:prstGeom prst="rect">
            <a:avLst/>
          </a:prstGeom>
          <a:noFill/>
          <a:ln w="3175" cap="flat" cmpd="sng">
            <a:noFill/>
            <a:bevel/>
            <a:headEnd/>
            <a:tailEnd/>
          </a:ln>
        </p:spPr>
        <p:txBody>
          <a:bodyPr lIns="82822" tIns="41410" rIns="82822" bIns="41410" anchor="ctr"/>
          <a:lstStyle>
            <a:defPPr>
              <a:defRPr lang="zh-CN"/>
            </a:defPPr>
            <a:lvl1pPr algn="ctr">
              <a:defRPr sz="2000" b="1">
                <a:solidFill>
                  <a:srgbClr val="F8F8F8"/>
                </a:solidFill>
                <a:ea typeface="微软雅黑" pitchFamily="34" charset="-122"/>
              </a:defRPr>
            </a:lvl1pPr>
          </a:lstStyle>
          <a:p>
            <a:pPr algn="l" defTabSz="1219170" fontAlgn="auto">
              <a:spcBef>
                <a:spcPts val="0"/>
              </a:spcBef>
              <a:spcAft>
                <a:spcPts val="0"/>
              </a:spcAft>
            </a:pPr>
            <a:r>
              <a:rPr lang="zh-CN" altLang="en-US" sz="1600" dirty="0">
                <a:latin typeface="Calibri"/>
              </a:rPr>
              <a:t>添加标题</a:t>
            </a:r>
          </a:p>
        </p:txBody>
      </p:sp>
      <p:sp>
        <p:nvSpPr>
          <p:cNvPr id="32" name="任意多边形 31"/>
          <p:cNvSpPr/>
          <p:nvPr/>
        </p:nvSpPr>
        <p:spPr bwMode="auto">
          <a:xfrm>
            <a:off x="1620864" y="2172785"/>
            <a:ext cx="1140777" cy="1606704"/>
          </a:xfrm>
          <a:custGeom>
            <a:avLst/>
            <a:gdLst>
              <a:gd name="connsiteX0" fmla="*/ 0 w 1092530"/>
              <a:gd name="connsiteY0" fmla="*/ 1068780 h 1068780"/>
              <a:gd name="connsiteX1" fmla="*/ 1092530 w 1092530"/>
              <a:gd name="connsiteY1" fmla="*/ 0 h 1068780"/>
            </a:gdLst>
            <a:ahLst/>
            <a:cxnLst>
              <a:cxn ang="0">
                <a:pos x="connsiteX0" y="connsiteY0"/>
              </a:cxn>
              <a:cxn ang="0">
                <a:pos x="connsiteX1" y="connsiteY1"/>
              </a:cxn>
            </a:cxnLst>
            <a:rect l="l" t="t" r="r" b="b"/>
            <a:pathLst>
              <a:path w="1092530" h="1068780">
                <a:moveTo>
                  <a:pt x="0" y="1068780"/>
                </a:moveTo>
                <a:lnTo>
                  <a:pt x="1092530" y="0"/>
                </a:lnTo>
              </a:path>
            </a:pathLst>
          </a:custGeom>
          <a:ln>
            <a:solidFill>
              <a:schemeClr val="tx1">
                <a:lumMod val="65000"/>
                <a:lumOff val="35000"/>
              </a:schemeClr>
            </a:solidFill>
            <a:headEnd type="oval"/>
            <a:tailEnd type="oval"/>
          </a:ln>
        </p:spPr>
        <p:style>
          <a:lnRef idx="1">
            <a:schemeClr val="dk1"/>
          </a:lnRef>
          <a:fillRef idx="0">
            <a:schemeClr val="dk1"/>
          </a:fillRef>
          <a:effectRef idx="0">
            <a:schemeClr val="dk1"/>
          </a:effectRef>
          <a:fontRef idx="minor">
            <a:schemeClr val="tx1"/>
          </a:fontRef>
        </p:style>
        <p:txBody>
          <a:bodyPr lIns="82822" tIns="41410" rIns="82822" bIns="41410" anchor="ctr">
            <a:sp3d/>
          </a:bodyPr>
          <a:lstStyle/>
          <a:p>
            <a:pPr defTabSz="1219170" eaLnBrk="0" fontAlgn="ctr" hangingPunct="0">
              <a:spcBef>
                <a:spcPts val="0"/>
              </a:spcBef>
              <a:spcAft>
                <a:spcPts val="0"/>
              </a:spcAft>
              <a:buClr>
                <a:srgbClr val="FF0000"/>
              </a:buClr>
              <a:buSzPct val="70000"/>
              <a:defRPr/>
            </a:pPr>
            <a:endParaRPr lang="zh-CN" altLang="en-US" sz="1500" dirty="0">
              <a:solidFill>
                <a:prstClr val="white"/>
              </a:solidFill>
              <a:latin typeface="微软雅黑" pitchFamily="34" charset="-122"/>
              <a:ea typeface="微软雅黑" pitchFamily="34" charset="-122"/>
            </a:endParaRPr>
          </a:p>
        </p:txBody>
      </p:sp>
      <p:sp>
        <p:nvSpPr>
          <p:cNvPr id="33" name="任意多边形 32"/>
          <p:cNvSpPr/>
          <p:nvPr/>
        </p:nvSpPr>
        <p:spPr bwMode="auto">
          <a:xfrm flipV="1">
            <a:off x="1620867" y="3802096"/>
            <a:ext cx="1140777" cy="1636830"/>
          </a:xfrm>
          <a:custGeom>
            <a:avLst/>
            <a:gdLst>
              <a:gd name="connsiteX0" fmla="*/ 0 w 1092530"/>
              <a:gd name="connsiteY0" fmla="*/ 1068780 h 1068780"/>
              <a:gd name="connsiteX1" fmla="*/ 1092530 w 1092530"/>
              <a:gd name="connsiteY1" fmla="*/ 0 h 1068780"/>
            </a:gdLst>
            <a:ahLst/>
            <a:cxnLst>
              <a:cxn ang="0">
                <a:pos x="connsiteX0" y="connsiteY0"/>
              </a:cxn>
              <a:cxn ang="0">
                <a:pos x="connsiteX1" y="connsiteY1"/>
              </a:cxn>
            </a:cxnLst>
            <a:rect l="l" t="t" r="r" b="b"/>
            <a:pathLst>
              <a:path w="1092530" h="1068780">
                <a:moveTo>
                  <a:pt x="0" y="1068780"/>
                </a:moveTo>
                <a:lnTo>
                  <a:pt x="1092530" y="0"/>
                </a:lnTo>
              </a:path>
            </a:pathLst>
          </a:custGeom>
          <a:ln>
            <a:solidFill>
              <a:schemeClr val="tx1">
                <a:lumMod val="65000"/>
                <a:lumOff val="35000"/>
              </a:schemeClr>
            </a:solidFill>
            <a:headEnd type="oval"/>
            <a:tailEnd type="oval"/>
          </a:ln>
        </p:spPr>
        <p:style>
          <a:lnRef idx="1">
            <a:schemeClr val="dk1"/>
          </a:lnRef>
          <a:fillRef idx="0">
            <a:schemeClr val="dk1"/>
          </a:fillRef>
          <a:effectRef idx="0">
            <a:schemeClr val="dk1"/>
          </a:effectRef>
          <a:fontRef idx="minor">
            <a:schemeClr val="tx1"/>
          </a:fontRef>
        </p:style>
        <p:txBody>
          <a:bodyPr lIns="82822" tIns="41410" rIns="82822" bIns="41410" anchor="ctr">
            <a:sp3d/>
          </a:bodyPr>
          <a:lstStyle/>
          <a:p>
            <a:pPr defTabSz="1219170" eaLnBrk="0" fontAlgn="ctr" hangingPunct="0">
              <a:spcBef>
                <a:spcPts val="0"/>
              </a:spcBef>
              <a:spcAft>
                <a:spcPts val="0"/>
              </a:spcAft>
              <a:buClr>
                <a:srgbClr val="FF0000"/>
              </a:buClr>
              <a:buSzPct val="70000"/>
              <a:defRPr/>
            </a:pPr>
            <a:endParaRPr lang="zh-CN" altLang="en-US" sz="1500" dirty="0">
              <a:solidFill>
                <a:prstClr val="white"/>
              </a:solidFill>
              <a:latin typeface="微软雅黑" pitchFamily="34" charset="-122"/>
              <a:ea typeface="微软雅黑" pitchFamily="34" charset="-122"/>
            </a:endParaRPr>
          </a:p>
        </p:txBody>
      </p:sp>
      <p:cxnSp>
        <p:nvCxnSpPr>
          <p:cNvPr id="34" name="直接连接符 33"/>
          <p:cNvCxnSpPr/>
          <p:nvPr/>
        </p:nvCxnSpPr>
        <p:spPr bwMode="auto">
          <a:xfrm>
            <a:off x="1620864" y="3802094"/>
            <a:ext cx="1140777" cy="3"/>
          </a:xfrm>
          <a:prstGeom prst="line">
            <a:avLst/>
          </a:prstGeom>
          <a:ln>
            <a:solidFill>
              <a:schemeClr val="tx1">
                <a:lumMod val="65000"/>
                <a:lumOff val="35000"/>
              </a:schemeClr>
            </a:solidFill>
            <a:headEnd type="oval"/>
            <a:tailEnd type="oval"/>
          </a:ln>
          <a:extLst/>
        </p:spPr>
        <p:style>
          <a:lnRef idx="1">
            <a:schemeClr val="dk1"/>
          </a:lnRef>
          <a:fillRef idx="0">
            <a:schemeClr val="dk1"/>
          </a:fillRef>
          <a:effectRef idx="0">
            <a:schemeClr val="dk1"/>
          </a:effectRef>
          <a:fontRef idx="minor">
            <a:schemeClr val="tx1"/>
          </a:fontRef>
        </p:style>
      </p:cxnSp>
      <p:sp>
        <p:nvSpPr>
          <p:cNvPr id="35" name="椭圆 34"/>
          <p:cNvSpPr>
            <a:spLocks noChangeArrowheads="1"/>
          </p:cNvSpPr>
          <p:nvPr/>
        </p:nvSpPr>
        <p:spPr bwMode="auto">
          <a:xfrm>
            <a:off x="911309" y="3173814"/>
            <a:ext cx="1257177" cy="1256563"/>
          </a:xfrm>
          <a:prstGeom prst="ellipse">
            <a:avLst/>
          </a:prstGeom>
          <a:solidFill>
            <a:srgbClr val="C00000"/>
          </a:solidFill>
          <a:ln w="76200" cap="flat" cmpd="sng">
            <a:solidFill>
              <a:srgbClr val="FFFFFF"/>
            </a:solidFill>
            <a:bevel/>
            <a:headEnd/>
            <a:tailEnd/>
          </a:ln>
          <a:effectLst>
            <a:outerShdw blurRad="127000" dist="38100" dir="8100000" algn="tr" rotWithShape="0">
              <a:prstClr val="black">
                <a:alpha val="40000"/>
              </a:prstClr>
            </a:outerShdw>
          </a:effectLst>
          <a:extLst/>
        </p:spPr>
        <p:txBody>
          <a:bodyPr lIns="82822" tIns="41410" rIns="82822" bIns="41410" anchor="ctr"/>
          <a:lstStyle/>
          <a:p>
            <a:pPr defTabSz="1219170" fontAlgn="auto">
              <a:spcBef>
                <a:spcPts val="0"/>
              </a:spcBef>
              <a:spcAft>
                <a:spcPts val="0"/>
              </a:spcAft>
            </a:pPr>
            <a:r>
              <a:rPr lang="zh-CN" altLang="en-US" sz="1900" dirty="0">
                <a:solidFill>
                  <a:srgbClr val="F8F8F8"/>
                </a:solidFill>
                <a:latin typeface="Calibri"/>
                <a:ea typeface="微软雅黑" pitchFamily="34" charset="-122"/>
              </a:rPr>
              <a:t>添加</a:t>
            </a:r>
            <a:endParaRPr lang="en-US" altLang="zh-CN" sz="1900" dirty="0">
              <a:solidFill>
                <a:srgbClr val="F8F8F8"/>
              </a:solidFill>
              <a:latin typeface="Calibri"/>
              <a:ea typeface="微软雅黑" pitchFamily="34" charset="-122"/>
            </a:endParaRPr>
          </a:p>
          <a:p>
            <a:pPr defTabSz="1219170" fontAlgn="auto">
              <a:spcBef>
                <a:spcPts val="0"/>
              </a:spcBef>
              <a:spcAft>
                <a:spcPts val="0"/>
              </a:spcAft>
            </a:pPr>
            <a:r>
              <a:rPr lang="zh-CN" altLang="en-US" sz="1900" dirty="0">
                <a:solidFill>
                  <a:srgbClr val="F8F8F8"/>
                </a:solidFill>
                <a:latin typeface="Calibri"/>
                <a:ea typeface="微软雅黑" pitchFamily="34" charset="-122"/>
              </a:rPr>
              <a:t>标题</a:t>
            </a:r>
          </a:p>
        </p:txBody>
      </p:sp>
      <p:sp>
        <p:nvSpPr>
          <p:cNvPr id="36" name="右弧形箭头 35"/>
          <p:cNvSpPr/>
          <p:nvPr/>
        </p:nvSpPr>
        <p:spPr>
          <a:xfrm>
            <a:off x="8619269" y="1853258"/>
            <a:ext cx="898230" cy="1879076"/>
          </a:xfrm>
          <a:prstGeom prst="curvedLeftArrow">
            <a:avLst/>
          </a:prstGeom>
          <a:solidFill>
            <a:srgbClr val="C00000"/>
          </a:solidFill>
          <a:ln w="19050">
            <a:noFill/>
          </a:ln>
        </p:spPr>
        <p:txBody>
          <a:bodyPr vert="horz" wrap="square" lIns="74538" tIns="37270" rIns="74538" bIns="37270" numCol="1" anchor="t" anchorCtr="0" compatLnSpc="1">
            <a:prstTxWarp prst="textNoShape">
              <a:avLst/>
            </a:prstTxWarp>
          </a:bodyPr>
          <a:lstStyle/>
          <a:p>
            <a:pPr algn="l" defTabSz="1219170" fontAlgn="auto">
              <a:spcBef>
                <a:spcPts val="0"/>
              </a:spcBef>
              <a:spcAft>
                <a:spcPts val="0"/>
              </a:spcAft>
            </a:pPr>
            <a:endParaRPr lang="zh-CN" altLang="en-US" sz="1500" b="0" kern="0">
              <a:solidFill>
                <a:srgbClr val="EEECE1">
                  <a:lumMod val="10000"/>
                </a:srgbClr>
              </a:solidFill>
              <a:latin typeface="Calibri"/>
              <a:ea typeface="微软雅黑"/>
            </a:endParaRPr>
          </a:p>
        </p:txBody>
      </p:sp>
      <p:sp>
        <p:nvSpPr>
          <p:cNvPr id="37" name="右弧形箭头 36"/>
          <p:cNvSpPr/>
          <p:nvPr/>
        </p:nvSpPr>
        <p:spPr>
          <a:xfrm>
            <a:off x="8628378" y="3736124"/>
            <a:ext cx="889116" cy="2077018"/>
          </a:xfrm>
          <a:prstGeom prst="curvedLeftArrow">
            <a:avLst/>
          </a:prstGeom>
          <a:solidFill>
            <a:srgbClr val="C00000"/>
          </a:solidFill>
          <a:ln w="19050">
            <a:noFill/>
          </a:ln>
        </p:spPr>
        <p:txBody>
          <a:bodyPr vert="horz" wrap="square" lIns="74538" tIns="37270" rIns="74538" bIns="37270" numCol="1" anchor="t" anchorCtr="0" compatLnSpc="1">
            <a:prstTxWarp prst="textNoShape">
              <a:avLst/>
            </a:prstTxWarp>
          </a:bodyPr>
          <a:lstStyle/>
          <a:p>
            <a:pPr algn="l" defTabSz="1219170" fontAlgn="auto">
              <a:spcBef>
                <a:spcPts val="0"/>
              </a:spcBef>
              <a:spcAft>
                <a:spcPts val="0"/>
              </a:spcAft>
            </a:pPr>
            <a:endParaRPr lang="zh-CN" altLang="en-US" sz="1500" b="0" kern="0">
              <a:solidFill>
                <a:srgbClr val="EEECE1">
                  <a:lumMod val="10000"/>
                </a:srgbClr>
              </a:solidFill>
              <a:latin typeface="Calibri"/>
              <a:ea typeface="微软雅黑"/>
            </a:endParaRPr>
          </a:p>
        </p:txBody>
      </p:sp>
      <p:sp>
        <p:nvSpPr>
          <p:cNvPr id="38" name="右弧形箭头 37"/>
          <p:cNvSpPr/>
          <p:nvPr/>
        </p:nvSpPr>
        <p:spPr>
          <a:xfrm rot="10800000" flipH="1">
            <a:off x="8362812" y="2263011"/>
            <a:ext cx="1027107" cy="3048599"/>
          </a:xfrm>
          <a:prstGeom prst="curvedLeftArrow">
            <a:avLst/>
          </a:prstGeom>
          <a:solidFill>
            <a:srgbClr val="C00000"/>
          </a:solidFill>
          <a:ln w="19050">
            <a:noFill/>
          </a:ln>
        </p:spPr>
        <p:txBody>
          <a:bodyPr vert="horz" wrap="square" lIns="74538" tIns="37270" rIns="74538" bIns="37270" numCol="1" anchor="t" anchorCtr="0" compatLnSpc="1">
            <a:prstTxWarp prst="textNoShape">
              <a:avLst/>
            </a:prstTxWarp>
          </a:bodyPr>
          <a:lstStyle/>
          <a:p>
            <a:pPr algn="l" defTabSz="1219170" fontAlgn="auto">
              <a:spcBef>
                <a:spcPts val="0"/>
              </a:spcBef>
              <a:spcAft>
                <a:spcPts val="0"/>
              </a:spcAft>
            </a:pPr>
            <a:endParaRPr lang="zh-CN" altLang="en-US" sz="1500" b="0" kern="0">
              <a:solidFill>
                <a:srgbClr val="EEECE1">
                  <a:lumMod val="10000"/>
                </a:srgbClr>
              </a:solidFill>
              <a:latin typeface="Calibri"/>
              <a:ea typeface="微软雅黑"/>
            </a:endParaRPr>
          </a:p>
        </p:txBody>
      </p:sp>
      <p:sp>
        <p:nvSpPr>
          <p:cNvPr id="39" name="TextBox 31"/>
          <p:cNvSpPr txBox="1"/>
          <p:nvPr/>
        </p:nvSpPr>
        <p:spPr>
          <a:xfrm>
            <a:off x="9514153" y="3633825"/>
            <a:ext cx="1103883" cy="545294"/>
          </a:xfrm>
          <a:prstGeom prst="rect">
            <a:avLst/>
          </a:prstGeom>
          <a:noFill/>
        </p:spPr>
        <p:txBody>
          <a:bodyPr wrap="square" lIns="82822" tIns="41410" rIns="82822" bIns="41410" rtlCol="0">
            <a:spAutoFit/>
          </a:bodyPr>
          <a:lstStyle/>
          <a:p>
            <a:pPr defTabSz="1219170" fontAlgn="auto">
              <a:spcBef>
                <a:spcPts val="0"/>
              </a:spcBef>
              <a:spcAft>
                <a:spcPts val="0"/>
              </a:spcAft>
            </a:pPr>
            <a:r>
              <a:rPr lang="zh-CN" altLang="en-US" sz="1500" dirty="0">
                <a:solidFill>
                  <a:prstClr val="black">
                    <a:lumMod val="75000"/>
                    <a:lumOff val="25000"/>
                  </a:prstClr>
                </a:solidFill>
                <a:latin typeface="Broadway BT"/>
                <a:ea typeface="微软雅黑"/>
              </a:rPr>
              <a:t>补充性文字</a:t>
            </a:r>
          </a:p>
        </p:txBody>
      </p:sp>
      <p:sp>
        <p:nvSpPr>
          <p:cNvPr id="40" name="TextBox 31"/>
          <p:cNvSpPr txBox="1"/>
          <p:nvPr/>
        </p:nvSpPr>
        <p:spPr>
          <a:xfrm>
            <a:off x="9695234" y="4630262"/>
            <a:ext cx="1103883" cy="545294"/>
          </a:xfrm>
          <a:prstGeom prst="rect">
            <a:avLst/>
          </a:prstGeom>
          <a:noFill/>
        </p:spPr>
        <p:txBody>
          <a:bodyPr wrap="square" lIns="82822" tIns="41410" rIns="82822" bIns="41410" rtlCol="0">
            <a:spAutoFit/>
          </a:bodyPr>
          <a:lstStyle/>
          <a:p>
            <a:pPr defTabSz="1219170" fontAlgn="auto">
              <a:spcBef>
                <a:spcPts val="0"/>
              </a:spcBef>
              <a:spcAft>
                <a:spcPts val="0"/>
              </a:spcAft>
            </a:pPr>
            <a:r>
              <a:rPr lang="zh-CN" altLang="en-US" sz="1500" dirty="0">
                <a:solidFill>
                  <a:prstClr val="black">
                    <a:lumMod val="75000"/>
                    <a:lumOff val="25000"/>
                  </a:prstClr>
                </a:solidFill>
                <a:latin typeface="Broadway BT"/>
                <a:ea typeface="微软雅黑"/>
              </a:rPr>
              <a:t>补充性文字</a:t>
            </a:r>
          </a:p>
        </p:txBody>
      </p:sp>
      <p:sp>
        <p:nvSpPr>
          <p:cNvPr id="41" name="TextBox 31"/>
          <p:cNvSpPr txBox="1"/>
          <p:nvPr/>
        </p:nvSpPr>
        <p:spPr>
          <a:xfrm>
            <a:off x="9695234" y="2612030"/>
            <a:ext cx="1103883" cy="545294"/>
          </a:xfrm>
          <a:prstGeom prst="rect">
            <a:avLst/>
          </a:prstGeom>
          <a:noFill/>
        </p:spPr>
        <p:txBody>
          <a:bodyPr wrap="square" lIns="82822" tIns="41410" rIns="82822" bIns="41410" rtlCol="0">
            <a:spAutoFit/>
          </a:bodyPr>
          <a:lstStyle/>
          <a:p>
            <a:pPr defTabSz="1219170" fontAlgn="auto">
              <a:spcBef>
                <a:spcPts val="0"/>
              </a:spcBef>
              <a:spcAft>
                <a:spcPts val="0"/>
              </a:spcAft>
            </a:pPr>
            <a:r>
              <a:rPr lang="zh-CN" altLang="en-US" sz="1500" dirty="0">
                <a:solidFill>
                  <a:prstClr val="black">
                    <a:lumMod val="75000"/>
                    <a:lumOff val="25000"/>
                  </a:prstClr>
                </a:solidFill>
                <a:latin typeface="Broadway BT"/>
                <a:ea typeface="微软雅黑"/>
              </a:rPr>
              <a:t>补充性文字</a:t>
            </a:r>
          </a:p>
        </p:txBody>
      </p:sp>
      <p:sp>
        <p:nvSpPr>
          <p:cNvPr id="42" name="圆角矩形 41"/>
          <p:cNvSpPr/>
          <p:nvPr/>
        </p:nvSpPr>
        <p:spPr bwMode="auto">
          <a:xfrm>
            <a:off x="4175243" y="3218139"/>
            <a:ext cx="4065007" cy="1167921"/>
          </a:xfrm>
          <a:prstGeom prst="roundRect">
            <a:avLst>
              <a:gd name="adj" fmla="val 9992"/>
            </a:avLst>
          </a:prstGeom>
          <a:solidFill>
            <a:schemeClr val="bg1">
              <a:lumMod val="95000"/>
            </a:schemeClr>
          </a:solidFill>
          <a:ln w="3175" cap="flat" cmpd="sng">
            <a:solidFill>
              <a:schemeClr val="bg1">
                <a:lumMod val="50000"/>
              </a:schemeClr>
            </a:solidFill>
            <a:bevel/>
            <a:headEnd/>
            <a:tailEnd/>
          </a:ln>
        </p:spPr>
        <p:txBody>
          <a:bodyPr lIns="82822" tIns="41410" rIns="82822" bIns="41410" anchor="ctr"/>
          <a:lstStyle/>
          <a:p>
            <a:pPr marL="1219170" lvl="2" algn="l" defTabSz="1219170" fontAlgn="auto">
              <a:spcBef>
                <a:spcPts val="0"/>
              </a:spcBef>
              <a:spcAft>
                <a:spcPts val="0"/>
              </a:spcAft>
            </a:pPr>
            <a:endParaRPr lang="zh-CN" altLang="en-US" sz="1300" b="0" dirty="0">
              <a:solidFill>
                <a:srgbClr val="002161">
                  <a:lumMod val="75000"/>
                </a:srgbClr>
              </a:solidFill>
              <a:latin typeface="Calibri"/>
              <a:ea typeface="宋体"/>
            </a:endParaRPr>
          </a:p>
        </p:txBody>
      </p:sp>
      <p:sp>
        <p:nvSpPr>
          <p:cNvPr id="43" name="圆角矩形 42"/>
          <p:cNvSpPr/>
          <p:nvPr/>
        </p:nvSpPr>
        <p:spPr bwMode="auto">
          <a:xfrm>
            <a:off x="4175243" y="4854763"/>
            <a:ext cx="4065007" cy="1167921"/>
          </a:xfrm>
          <a:prstGeom prst="roundRect">
            <a:avLst>
              <a:gd name="adj" fmla="val 9992"/>
            </a:avLst>
          </a:prstGeom>
          <a:solidFill>
            <a:schemeClr val="bg1">
              <a:lumMod val="95000"/>
            </a:schemeClr>
          </a:solidFill>
          <a:ln w="3175" cap="flat" cmpd="sng">
            <a:solidFill>
              <a:schemeClr val="bg1">
                <a:lumMod val="50000"/>
              </a:schemeClr>
            </a:solidFill>
            <a:bevel/>
            <a:headEnd/>
            <a:tailEnd/>
          </a:ln>
        </p:spPr>
        <p:txBody>
          <a:bodyPr lIns="82822" tIns="41410" rIns="82822" bIns="41410" anchor="ctr"/>
          <a:lstStyle/>
          <a:p>
            <a:pPr marL="1219170" lvl="2" algn="l" defTabSz="1219170" fontAlgn="auto">
              <a:spcBef>
                <a:spcPts val="0"/>
              </a:spcBef>
              <a:spcAft>
                <a:spcPts val="0"/>
              </a:spcAft>
            </a:pPr>
            <a:endParaRPr lang="zh-CN" altLang="en-US" sz="1300" b="0" dirty="0">
              <a:solidFill>
                <a:srgbClr val="002161">
                  <a:lumMod val="75000"/>
                </a:srgbClr>
              </a:solidFill>
              <a:ea typeface="宋体" pitchFamily="2" charset="-122"/>
            </a:endParaRPr>
          </a:p>
        </p:txBody>
      </p:sp>
      <p:sp>
        <p:nvSpPr>
          <p:cNvPr id="44" name="圆角矩形 43"/>
          <p:cNvSpPr/>
          <p:nvPr/>
        </p:nvSpPr>
        <p:spPr bwMode="auto">
          <a:xfrm>
            <a:off x="4175243" y="1597592"/>
            <a:ext cx="4065007" cy="1167921"/>
          </a:xfrm>
          <a:prstGeom prst="roundRect">
            <a:avLst>
              <a:gd name="adj" fmla="val 9992"/>
            </a:avLst>
          </a:prstGeom>
          <a:solidFill>
            <a:schemeClr val="bg1">
              <a:lumMod val="95000"/>
            </a:schemeClr>
          </a:solidFill>
          <a:ln w="3175" cap="flat" cmpd="sng">
            <a:solidFill>
              <a:schemeClr val="bg1">
                <a:lumMod val="50000"/>
              </a:schemeClr>
            </a:solidFill>
            <a:bevel/>
            <a:headEnd/>
            <a:tailEnd/>
          </a:ln>
        </p:spPr>
        <p:txBody>
          <a:bodyPr lIns="82822" tIns="41410" rIns="82822" bIns="41410" anchor="ctr"/>
          <a:lstStyle/>
          <a:p>
            <a:pPr marL="1219170" lvl="2" algn="l" defTabSz="1219170" fontAlgn="auto">
              <a:spcBef>
                <a:spcPts val="0"/>
              </a:spcBef>
              <a:spcAft>
                <a:spcPts val="0"/>
              </a:spcAft>
            </a:pPr>
            <a:endParaRPr lang="zh-CN" altLang="en-US" sz="1300" b="0" dirty="0">
              <a:solidFill>
                <a:srgbClr val="002161">
                  <a:lumMod val="75000"/>
                </a:srgbClr>
              </a:solidFill>
              <a:ea typeface="宋体" pitchFamily="2" charset="-122"/>
            </a:endParaRPr>
          </a:p>
        </p:txBody>
      </p:sp>
      <p:sp>
        <p:nvSpPr>
          <p:cNvPr id="45" name="TextBox 32"/>
          <p:cNvSpPr txBox="1">
            <a:spLocks noChangeArrowheads="1"/>
          </p:cNvSpPr>
          <p:nvPr/>
        </p:nvSpPr>
        <p:spPr bwMode="auto">
          <a:xfrm>
            <a:off x="4430755" y="5147569"/>
            <a:ext cx="3543525" cy="628308"/>
          </a:xfrm>
          <a:prstGeom prst="rect">
            <a:avLst/>
          </a:prstGeom>
          <a:noFill/>
          <a:ln w="3175" cap="flat" cmpd="sng">
            <a:noFill/>
            <a:bevel/>
            <a:headEnd/>
            <a:tailEnd/>
          </a:ln>
        </p:spPr>
        <p:txBody>
          <a:bodyPr lIns="82822" tIns="41410" rIns="82822" bIns="41410" anchor="ctr"/>
          <a:lstStyle>
            <a:defPPr>
              <a:defRPr lang="zh-CN"/>
            </a:defPPr>
            <a:lvl1pPr algn="ctr">
              <a:defRPr>
                <a:solidFill>
                  <a:srgbClr val="FFFFFF"/>
                </a:solidFill>
                <a:ea typeface="微软雅黑" pitchFamily="34" charset="-122"/>
              </a:defRPr>
            </a:lvl1pPr>
          </a:lstStyle>
          <a:p>
            <a:pPr algn="l" defTabSz="1219170" fontAlgn="auto">
              <a:spcBef>
                <a:spcPts val="0"/>
              </a:spcBef>
              <a:spcAft>
                <a:spcPts val="0"/>
              </a:spcAft>
            </a:pPr>
            <a:r>
              <a:rPr lang="zh-CN" altLang="en-US" sz="1600" b="0" dirty="0">
                <a:solidFill>
                  <a:prstClr val="black">
                    <a:lumMod val="75000"/>
                    <a:lumOff val="25000"/>
                  </a:prstClr>
                </a:solidFill>
                <a:latin typeface="Calibri"/>
              </a:rPr>
              <a:t>您的内容打在这里，或者通过复制您的文本后，在此框中选择粘贴，并选择只保留文字。</a:t>
            </a:r>
          </a:p>
        </p:txBody>
      </p:sp>
      <p:sp>
        <p:nvSpPr>
          <p:cNvPr id="46" name="TextBox 32"/>
          <p:cNvSpPr txBox="1">
            <a:spLocks noChangeArrowheads="1"/>
          </p:cNvSpPr>
          <p:nvPr/>
        </p:nvSpPr>
        <p:spPr bwMode="auto">
          <a:xfrm>
            <a:off x="4415261" y="3423667"/>
            <a:ext cx="3543525" cy="628308"/>
          </a:xfrm>
          <a:prstGeom prst="rect">
            <a:avLst/>
          </a:prstGeom>
          <a:noFill/>
          <a:ln w="3175" cap="flat" cmpd="sng">
            <a:noFill/>
            <a:bevel/>
            <a:headEnd/>
            <a:tailEnd/>
          </a:ln>
        </p:spPr>
        <p:txBody>
          <a:bodyPr lIns="82822" tIns="41410" rIns="82822" bIns="41410" anchor="ctr"/>
          <a:lstStyle>
            <a:defPPr>
              <a:defRPr lang="zh-CN"/>
            </a:defPPr>
            <a:lvl1pPr algn="ctr">
              <a:defRPr>
                <a:solidFill>
                  <a:srgbClr val="FFFFFF"/>
                </a:solidFill>
                <a:ea typeface="微软雅黑" pitchFamily="34" charset="-122"/>
              </a:defRPr>
            </a:lvl1pPr>
          </a:lstStyle>
          <a:p>
            <a:pPr algn="l" defTabSz="1219170" fontAlgn="auto">
              <a:spcBef>
                <a:spcPts val="0"/>
              </a:spcBef>
              <a:spcAft>
                <a:spcPts val="0"/>
              </a:spcAft>
            </a:pPr>
            <a:r>
              <a:rPr lang="zh-CN" altLang="en-US" sz="1600" b="0" dirty="0">
                <a:solidFill>
                  <a:prstClr val="black">
                    <a:lumMod val="75000"/>
                    <a:lumOff val="25000"/>
                  </a:prstClr>
                </a:solidFill>
                <a:latin typeface="Calibri"/>
              </a:rPr>
              <a:t>您的内容打在这里，或者通过复制您的文本后，在此框中选择粘贴，并选择只保留文字。</a:t>
            </a:r>
          </a:p>
        </p:txBody>
      </p:sp>
      <p:sp>
        <p:nvSpPr>
          <p:cNvPr id="47" name="TextBox 32"/>
          <p:cNvSpPr txBox="1">
            <a:spLocks noChangeArrowheads="1"/>
          </p:cNvSpPr>
          <p:nvPr/>
        </p:nvSpPr>
        <p:spPr bwMode="auto">
          <a:xfrm>
            <a:off x="4420523" y="1858745"/>
            <a:ext cx="3543525" cy="628308"/>
          </a:xfrm>
          <a:prstGeom prst="rect">
            <a:avLst/>
          </a:prstGeom>
          <a:noFill/>
          <a:ln w="3175" cap="flat" cmpd="sng">
            <a:noFill/>
            <a:bevel/>
            <a:headEnd/>
            <a:tailEnd/>
          </a:ln>
        </p:spPr>
        <p:txBody>
          <a:bodyPr lIns="82822" tIns="41410" rIns="82822" bIns="41410" anchor="ctr"/>
          <a:lstStyle>
            <a:defPPr>
              <a:defRPr lang="zh-CN"/>
            </a:defPPr>
            <a:lvl1pPr algn="ctr">
              <a:defRPr>
                <a:solidFill>
                  <a:srgbClr val="FFFFFF"/>
                </a:solidFill>
                <a:ea typeface="微软雅黑" pitchFamily="34" charset="-122"/>
              </a:defRPr>
            </a:lvl1pPr>
          </a:lstStyle>
          <a:p>
            <a:pPr algn="l" defTabSz="1219170" fontAlgn="auto">
              <a:spcBef>
                <a:spcPts val="0"/>
              </a:spcBef>
              <a:spcAft>
                <a:spcPts val="0"/>
              </a:spcAft>
            </a:pPr>
            <a:r>
              <a:rPr lang="zh-CN" altLang="en-US" sz="1600" b="0" dirty="0">
                <a:solidFill>
                  <a:prstClr val="black">
                    <a:lumMod val="75000"/>
                    <a:lumOff val="25000"/>
                  </a:prstClr>
                </a:solidFill>
                <a:latin typeface="Calibri"/>
              </a:rPr>
              <a:t>您的内容打在这里，或者通过复制您的文本后，在此框中选择粘贴，并选择只保留文字。</a:t>
            </a:r>
          </a:p>
        </p:txBody>
      </p:sp>
      <p:sp>
        <p:nvSpPr>
          <p:cNvPr id="48" name="TextBox 47"/>
          <p:cNvSpPr txBox="1"/>
          <p:nvPr/>
        </p:nvSpPr>
        <p:spPr>
          <a:xfrm>
            <a:off x="1097620" y="274232"/>
            <a:ext cx="3016204" cy="538605"/>
          </a:xfrm>
          <a:prstGeom prst="rect">
            <a:avLst/>
          </a:prstGeom>
          <a:noFill/>
        </p:spPr>
        <p:txBody>
          <a:bodyPr wrap="none" lIns="121917" tIns="60958" rIns="121917" bIns="60958" rtlCol="0">
            <a:spAutoFit/>
          </a:bodyPr>
          <a:lstStyle/>
          <a:p>
            <a:pPr algn="l" defTabSz="1219170" fontAlgn="auto">
              <a:spcBef>
                <a:spcPts val="0"/>
              </a:spcBef>
              <a:spcAft>
                <a:spcPts val="0"/>
              </a:spcAft>
            </a:pPr>
            <a:r>
              <a:rPr lang="zh-CN" altLang="en-US" sz="2700" dirty="0">
                <a:solidFill>
                  <a:prstClr val="black">
                    <a:lumMod val="75000"/>
                    <a:lumOff val="25000"/>
                  </a:prstClr>
                </a:solidFill>
                <a:latin typeface="微软雅黑" pitchFamily="34" charset="-122"/>
                <a:ea typeface="微软雅黑" pitchFamily="34" charset="-122"/>
              </a:rPr>
              <a:t>点击添加标题文本</a:t>
            </a:r>
          </a:p>
        </p:txBody>
      </p:sp>
    </p:spTree>
    <p:extLst>
      <p:ext uri="{BB962C8B-B14F-4D97-AF65-F5344CB8AC3E}">
        <p14:creationId xmlns:p14="http://schemas.microsoft.com/office/powerpoint/2010/main" val="500431879"/>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afterEffect">
                                  <p:stCondLst>
                                    <p:cond delay="0"/>
                                  </p:stCondLst>
                                  <p:childTnLst>
                                    <p:set>
                                      <p:cBhvr>
                                        <p:cTn id="6" dur="1" fill="hold">
                                          <p:stCondLst>
                                            <p:cond delay="0"/>
                                          </p:stCondLst>
                                        </p:cTn>
                                        <p:tgtEl>
                                          <p:spTgt spid="35"/>
                                        </p:tgtEl>
                                        <p:attrNameLst>
                                          <p:attrName>style.visibility</p:attrName>
                                        </p:attrNameLst>
                                      </p:cBhvr>
                                      <p:to>
                                        <p:strVal val="visible"/>
                                      </p:to>
                                    </p:set>
                                    <p:animEffect transition="in" filter="wheel(1)">
                                      <p:cBhvr>
                                        <p:cTn id="7" dur="500"/>
                                        <p:tgtEl>
                                          <p:spTgt spid="35"/>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32"/>
                                        </p:tgtEl>
                                        <p:attrNameLst>
                                          <p:attrName>style.visibility</p:attrName>
                                        </p:attrNameLst>
                                      </p:cBhvr>
                                      <p:to>
                                        <p:strVal val="visible"/>
                                      </p:to>
                                    </p:set>
                                    <p:animEffect transition="in" filter="wipe(down)">
                                      <p:cBhvr>
                                        <p:cTn id="11" dur="500"/>
                                        <p:tgtEl>
                                          <p:spTgt spid="32"/>
                                        </p:tgtEl>
                                      </p:cBhvr>
                                    </p:animEffect>
                                  </p:childTnLst>
                                </p:cTn>
                              </p:par>
                            </p:childTnLst>
                          </p:cTn>
                        </p:par>
                        <p:par>
                          <p:cTn id="12" fill="hold">
                            <p:stCondLst>
                              <p:cond delay="1000"/>
                            </p:stCondLst>
                            <p:childTnLst>
                              <p:par>
                                <p:cTn id="13" presetID="31" presetClass="entr" presetSubtype="0" fill="hold" grpId="0" nodeType="afterEffect">
                                  <p:stCondLst>
                                    <p:cond delay="0"/>
                                  </p:stCondLst>
                                  <p:childTnLst>
                                    <p:set>
                                      <p:cBhvr>
                                        <p:cTn id="14" dur="1" fill="hold">
                                          <p:stCondLst>
                                            <p:cond delay="0"/>
                                          </p:stCondLst>
                                        </p:cTn>
                                        <p:tgtEl>
                                          <p:spTgt spid="26"/>
                                        </p:tgtEl>
                                        <p:attrNameLst>
                                          <p:attrName>style.visibility</p:attrName>
                                        </p:attrNameLst>
                                      </p:cBhvr>
                                      <p:to>
                                        <p:strVal val="visible"/>
                                      </p:to>
                                    </p:set>
                                    <p:anim calcmode="lin" valueType="num">
                                      <p:cBhvr>
                                        <p:cTn id="15" dur="300" fill="hold"/>
                                        <p:tgtEl>
                                          <p:spTgt spid="26"/>
                                        </p:tgtEl>
                                        <p:attrNameLst>
                                          <p:attrName>ppt_w</p:attrName>
                                        </p:attrNameLst>
                                      </p:cBhvr>
                                      <p:tavLst>
                                        <p:tav tm="0">
                                          <p:val>
                                            <p:fltVal val="0"/>
                                          </p:val>
                                        </p:tav>
                                        <p:tav tm="100000">
                                          <p:val>
                                            <p:strVal val="#ppt_w"/>
                                          </p:val>
                                        </p:tav>
                                      </p:tavLst>
                                    </p:anim>
                                    <p:anim calcmode="lin" valueType="num">
                                      <p:cBhvr>
                                        <p:cTn id="16" dur="300" fill="hold"/>
                                        <p:tgtEl>
                                          <p:spTgt spid="26"/>
                                        </p:tgtEl>
                                        <p:attrNameLst>
                                          <p:attrName>ppt_h</p:attrName>
                                        </p:attrNameLst>
                                      </p:cBhvr>
                                      <p:tavLst>
                                        <p:tav tm="0">
                                          <p:val>
                                            <p:fltVal val="0"/>
                                          </p:val>
                                        </p:tav>
                                        <p:tav tm="100000">
                                          <p:val>
                                            <p:strVal val="#ppt_h"/>
                                          </p:val>
                                        </p:tav>
                                      </p:tavLst>
                                    </p:anim>
                                    <p:anim calcmode="lin" valueType="num">
                                      <p:cBhvr>
                                        <p:cTn id="17" dur="300" fill="hold"/>
                                        <p:tgtEl>
                                          <p:spTgt spid="26"/>
                                        </p:tgtEl>
                                        <p:attrNameLst>
                                          <p:attrName>style.rotation</p:attrName>
                                        </p:attrNameLst>
                                      </p:cBhvr>
                                      <p:tavLst>
                                        <p:tav tm="0">
                                          <p:val>
                                            <p:fltVal val="90"/>
                                          </p:val>
                                        </p:tav>
                                        <p:tav tm="100000">
                                          <p:val>
                                            <p:fltVal val="0"/>
                                          </p:val>
                                        </p:tav>
                                      </p:tavLst>
                                    </p:anim>
                                    <p:animEffect transition="in" filter="fade">
                                      <p:cBhvr>
                                        <p:cTn id="18" dur="300"/>
                                        <p:tgtEl>
                                          <p:spTgt spid="26"/>
                                        </p:tgtEl>
                                      </p:cBhvr>
                                    </p:animEffect>
                                  </p:childTnLst>
                                </p:cTn>
                              </p:par>
                              <p:par>
                                <p:cTn id="19" presetID="31" presetClass="entr" presetSubtype="0" fill="hold" grpId="0" nodeType="withEffect">
                                  <p:stCondLst>
                                    <p:cond delay="0"/>
                                  </p:stCondLst>
                                  <p:childTnLst>
                                    <p:set>
                                      <p:cBhvr>
                                        <p:cTn id="20" dur="1" fill="hold">
                                          <p:stCondLst>
                                            <p:cond delay="0"/>
                                          </p:stCondLst>
                                        </p:cTn>
                                        <p:tgtEl>
                                          <p:spTgt spid="27"/>
                                        </p:tgtEl>
                                        <p:attrNameLst>
                                          <p:attrName>style.visibility</p:attrName>
                                        </p:attrNameLst>
                                      </p:cBhvr>
                                      <p:to>
                                        <p:strVal val="visible"/>
                                      </p:to>
                                    </p:set>
                                    <p:anim calcmode="lin" valueType="num">
                                      <p:cBhvr>
                                        <p:cTn id="21" dur="300" fill="hold"/>
                                        <p:tgtEl>
                                          <p:spTgt spid="27"/>
                                        </p:tgtEl>
                                        <p:attrNameLst>
                                          <p:attrName>ppt_w</p:attrName>
                                        </p:attrNameLst>
                                      </p:cBhvr>
                                      <p:tavLst>
                                        <p:tav tm="0">
                                          <p:val>
                                            <p:fltVal val="0"/>
                                          </p:val>
                                        </p:tav>
                                        <p:tav tm="100000">
                                          <p:val>
                                            <p:strVal val="#ppt_w"/>
                                          </p:val>
                                        </p:tav>
                                      </p:tavLst>
                                    </p:anim>
                                    <p:anim calcmode="lin" valueType="num">
                                      <p:cBhvr>
                                        <p:cTn id="22" dur="300" fill="hold"/>
                                        <p:tgtEl>
                                          <p:spTgt spid="27"/>
                                        </p:tgtEl>
                                        <p:attrNameLst>
                                          <p:attrName>ppt_h</p:attrName>
                                        </p:attrNameLst>
                                      </p:cBhvr>
                                      <p:tavLst>
                                        <p:tav tm="0">
                                          <p:val>
                                            <p:fltVal val="0"/>
                                          </p:val>
                                        </p:tav>
                                        <p:tav tm="100000">
                                          <p:val>
                                            <p:strVal val="#ppt_h"/>
                                          </p:val>
                                        </p:tav>
                                      </p:tavLst>
                                    </p:anim>
                                    <p:anim calcmode="lin" valueType="num">
                                      <p:cBhvr>
                                        <p:cTn id="23" dur="300" fill="hold"/>
                                        <p:tgtEl>
                                          <p:spTgt spid="27"/>
                                        </p:tgtEl>
                                        <p:attrNameLst>
                                          <p:attrName>style.rotation</p:attrName>
                                        </p:attrNameLst>
                                      </p:cBhvr>
                                      <p:tavLst>
                                        <p:tav tm="0">
                                          <p:val>
                                            <p:fltVal val="90"/>
                                          </p:val>
                                        </p:tav>
                                        <p:tav tm="100000">
                                          <p:val>
                                            <p:fltVal val="0"/>
                                          </p:val>
                                        </p:tav>
                                      </p:tavLst>
                                    </p:anim>
                                    <p:animEffect transition="in" filter="fade">
                                      <p:cBhvr>
                                        <p:cTn id="24" dur="300"/>
                                        <p:tgtEl>
                                          <p:spTgt spid="27"/>
                                        </p:tgtEl>
                                      </p:cBhvr>
                                    </p:animEffect>
                                  </p:childTnLst>
                                </p:cTn>
                              </p:par>
                            </p:childTnLst>
                          </p:cTn>
                        </p:par>
                        <p:par>
                          <p:cTn id="25" fill="hold">
                            <p:stCondLst>
                              <p:cond delay="1300"/>
                            </p:stCondLst>
                            <p:childTnLst>
                              <p:par>
                                <p:cTn id="26" presetID="22" presetClass="entr" presetSubtype="8" fill="hold" grpId="0" nodeType="afterEffect">
                                  <p:stCondLst>
                                    <p:cond delay="0"/>
                                  </p:stCondLst>
                                  <p:childTnLst>
                                    <p:set>
                                      <p:cBhvr>
                                        <p:cTn id="27" dur="1" fill="hold">
                                          <p:stCondLst>
                                            <p:cond delay="0"/>
                                          </p:stCondLst>
                                        </p:cTn>
                                        <p:tgtEl>
                                          <p:spTgt spid="47"/>
                                        </p:tgtEl>
                                        <p:attrNameLst>
                                          <p:attrName>style.visibility</p:attrName>
                                        </p:attrNameLst>
                                      </p:cBhvr>
                                      <p:to>
                                        <p:strVal val="visible"/>
                                      </p:to>
                                    </p:set>
                                    <p:animEffect transition="in" filter="wipe(left)">
                                      <p:cBhvr>
                                        <p:cTn id="28" dur="500"/>
                                        <p:tgtEl>
                                          <p:spTgt spid="47"/>
                                        </p:tgtEl>
                                      </p:cBhvr>
                                    </p:animEffect>
                                  </p:childTnLst>
                                </p:cTn>
                              </p:par>
                              <p:par>
                                <p:cTn id="29" presetID="22" presetClass="entr" presetSubtype="8" fill="hold" grpId="0" nodeType="withEffect">
                                  <p:stCondLst>
                                    <p:cond delay="0"/>
                                  </p:stCondLst>
                                  <p:childTnLst>
                                    <p:set>
                                      <p:cBhvr>
                                        <p:cTn id="30" dur="1" fill="hold">
                                          <p:stCondLst>
                                            <p:cond delay="0"/>
                                          </p:stCondLst>
                                        </p:cTn>
                                        <p:tgtEl>
                                          <p:spTgt spid="44"/>
                                        </p:tgtEl>
                                        <p:attrNameLst>
                                          <p:attrName>style.visibility</p:attrName>
                                        </p:attrNameLst>
                                      </p:cBhvr>
                                      <p:to>
                                        <p:strVal val="visible"/>
                                      </p:to>
                                    </p:set>
                                    <p:animEffect transition="in" filter="wipe(left)">
                                      <p:cBhvr>
                                        <p:cTn id="31" dur="500"/>
                                        <p:tgtEl>
                                          <p:spTgt spid="44"/>
                                        </p:tgtEl>
                                      </p:cBhvr>
                                    </p:animEffect>
                                  </p:childTnLst>
                                </p:cTn>
                              </p:par>
                            </p:childTnLst>
                          </p:cTn>
                        </p:par>
                        <p:par>
                          <p:cTn id="32" fill="hold">
                            <p:stCondLst>
                              <p:cond delay="1800"/>
                            </p:stCondLst>
                            <p:childTnLst>
                              <p:par>
                                <p:cTn id="33" presetID="22" presetClass="entr" presetSubtype="8" fill="hold" nodeType="afterEffect">
                                  <p:stCondLst>
                                    <p:cond delay="0"/>
                                  </p:stCondLst>
                                  <p:childTnLst>
                                    <p:set>
                                      <p:cBhvr>
                                        <p:cTn id="34" dur="1" fill="hold">
                                          <p:stCondLst>
                                            <p:cond delay="0"/>
                                          </p:stCondLst>
                                        </p:cTn>
                                        <p:tgtEl>
                                          <p:spTgt spid="34"/>
                                        </p:tgtEl>
                                        <p:attrNameLst>
                                          <p:attrName>style.visibility</p:attrName>
                                        </p:attrNameLst>
                                      </p:cBhvr>
                                      <p:to>
                                        <p:strVal val="visible"/>
                                      </p:to>
                                    </p:set>
                                    <p:animEffect transition="in" filter="wipe(left)">
                                      <p:cBhvr>
                                        <p:cTn id="35" dur="500"/>
                                        <p:tgtEl>
                                          <p:spTgt spid="34"/>
                                        </p:tgtEl>
                                      </p:cBhvr>
                                    </p:animEffect>
                                  </p:childTnLst>
                                </p:cTn>
                              </p:par>
                            </p:childTnLst>
                          </p:cTn>
                        </p:par>
                        <p:par>
                          <p:cTn id="36" fill="hold">
                            <p:stCondLst>
                              <p:cond delay="2300"/>
                            </p:stCondLst>
                            <p:childTnLst>
                              <p:par>
                                <p:cTn id="37" presetID="31" presetClass="entr" presetSubtype="0" fill="hold" grpId="0" nodeType="afterEffect">
                                  <p:stCondLst>
                                    <p:cond delay="0"/>
                                  </p:stCondLst>
                                  <p:childTnLst>
                                    <p:set>
                                      <p:cBhvr>
                                        <p:cTn id="38" dur="1" fill="hold">
                                          <p:stCondLst>
                                            <p:cond delay="0"/>
                                          </p:stCondLst>
                                        </p:cTn>
                                        <p:tgtEl>
                                          <p:spTgt spid="28"/>
                                        </p:tgtEl>
                                        <p:attrNameLst>
                                          <p:attrName>style.visibility</p:attrName>
                                        </p:attrNameLst>
                                      </p:cBhvr>
                                      <p:to>
                                        <p:strVal val="visible"/>
                                      </p:to>
                                    </p:set>
                                    <p:anim calcmode="lin" valueType="num">
                                      <p:cBhvr>
                                        <p:cTn id="39" dur="300" fill="hold"/>
                                        <p:tgtEl>
                                          <p:spTgt spid="28"/>
                                        </p:tgtEl>
                                        <p:attrNameLst>
                                          <p:attrName>ppt_w</p:attrName>
                                        </p:attrNameLst>
                                      </p:cBhvr>
                                      <p:tavLst>
                                        <p:tav tm="0">
                                          <p:val>
                                            <p:fltVal val="0"/>
                                          </p:val>
                                        </p:tav>
                                        <p:tav tm="100000">
                                          <p:val>
                                            <p:strVal val="#ppt_w"/>
                                          </p:val>
                                        </p:tav>
                                      </p:tavLst>
                                    </p:anim>
                                    <p:anim calcmode="lin" valueType="num">
                                      <p:cBhvr>
                                        <p:cTn id="40" dur="300" fill="hold"/>
                                        <p:tgtEl>
                                          <p:spTgt spid="28"/>
                                        </p:tgtEl>
                                        <p:attrNameLst>
                                          <p:attrName>ppt_h</p:attrName>
                                        </p:attrNameLst>
                                      </p:cBhvr>
                                      <p:tavLst>
                                        <p:tav tm="0">
                                          <p:val>
                                            <p:fltVal val="0"/>
                                          </p:val>
                                        </p:tav>
                                        <p:tav tm="100000">
                                          <p:val>
                                            <p:strVal val="#ppt_h"/>
                                          </p:val>
                                        </p:tav>
                                      </p:tavLst>
                                    </p:anim>
                                    <p:anim calcmode="lin" valueType="num">
                                      <p:cBhvr>
                                        <p:cTn id="41" dur="300" fill="hold"/>
                                        <p:tgtEl>
                                          <p:spTgt spid="28"/>
                                        </p:tgtEl>
                                        <p:attrNameLst>
                                          <p:attrName>style.rotation</p:attrName>
                                        </p:attrNameLst>
                                      </p:cBhvr>
                                      <p:tavLst>
                                        <p:tav tm="0">
                                          <p:val>
                                            <p:fltVal val="90"/>
                                          </p:val>
                                        </p:tav>
                                        <p:tav tm="100000">
                                          <p:val>
                                            <p:fltVal val="0"/>
                                          </p:val>
                                        </p:tav>
                                      </p:tavLst>
                                    </p:anim>
                                    <p:animEffect transition="in" filter="fade">
                                      <p:cBhvr>
                                        <p:cTn id="42" dur="300"/>
                                        <p:tgtEl>
                                          <p:spTgt spid="28"/>
                                        </p:tgtEl>
                                      </p:cBhvr>
                                    </p:animEffect>
                                  </p:childTnLst>
                                </p:cTn>
                              </p:par>
                              <p:par>
                                <p:cTn id="43" presetID="31" presetClass="entr" presetSubtype="0" fill="hold" grpId="0" nodeType="withEffect">
                                  <p:stCondLst>
                                    <p:cond delay="0"/>
                                  </p:stCondLst>
                                  <p:childTnLst>
                                    <p:set>
                                      <p:cBhvr>
                                        <p:cTn id="44" dur="1" fill="hold">
                                          <p:stCondLst>
                                            <p:cond delay="0"/>
                                          </p:stCondLst>
                                        </p:cTn>
                                        <p:tgtEl>
                                          <p:spTgt spid="29"/>
                                        </p:tgtEl>
                                        <p:attrNameLst>
                                          <p:attrName>style.visibility</p:attrName>
                                        </p:attrNameLst>
                                      </p:cBhvr>
                                      <p:to>
                                        <p:strVal val="visible"/>
                                      </p:to>
                                    </p:set>
                                    <p:anim calcmode="lin" valueType="num">
                                      <p:cBhvr>
                                        <p:cTn id="45" dur="300" fill="hold"/>
                                        <p:tgtEl>
                                          <p:spTgt spid="29"/>
                                        </p:tgtEl>
                                        <p:attrNameLst>
                                          <p:attrName>ppt_w</p:attrName>
                                        </p:attrNameLst>
                                      </p:cBhvr>
                                      <p:tavLst>
                                        <p:tav tm="0">
                                          <p:val>
                                            <p:fltVal val="0"/>
                                          </p:val>
                                        </p:tav>
                                        <p:tav tm="100000">
                                          <p:val>
                                            <p:strVal val="#ppt_w"/>
                                          </p:val>
                                        </p:tav>
                                      </p:tavLst>
                                    </p:anim>
                                    <p:anim calcmode="lin" valueType="num">
                                      <p:cBhvr>
                                        <p:cTn id="46" dur="300" fill="hold"/>
                                        <p:tgtEl>
                                          <p:spTgt spid="29"/>
                                        </p:tgtEl>
                                        <p:attrNameLst>
                                          <p:attrName>ppt_h</p:attrName>
                                        </p:attrNameLst>
                                      </p:cBhvr>
                                      <p:tavLst>
                                        <p:tav tm="0">
                                          <p:val>
                                            <p:fltVal val="0"/>
                                          </p:val>
                                        </p:tav>
                                        <p:tav tm="100000">
                                          <p:val>
                                            <p:strVal val="#ppt_h"/>
                                          </p:val>
                                        </p:tav>
                                      </p:tavLst>
                                    </p:anim>
                                    <p:anim calcmode="lin" valueType="num">
                                      <p:cBhvr>
                                        <p:cTn id="47" dur="300" fill="hold"/>
                                        <p:tgtEl>
                                          <p:spTgt spid="29"/>
                                        </p:tgtEl>
                                        <p:attrNameLst>
                                          <p:attrName>style.rotation</p:attrName>
                                        </p:attrNameLst>
                                      </p:cBhvr>
                                      <p:tavLst>
                                        <p:tav tm="0">
                                          <p:val>
                                            <p:fltVal val="90"/>
                                          </p:val>
                                        </p:tav>
                                        <p:tav tm="100000">
                                          <p:val>
                                            <p:fltVal val="0"/>
                                          </p:val>
                                        </p:tav>
                                      </p:tavLst>
                                    </p:anim>
                                    <p:animEffect transition="in" filter="fade">
                                      <p:cBhvr>
                                        <p:cTn id="48" dur="300"/>
                                        <p:tgtEl>
                                          <p:spTgt spid="29"/>
                                        </p:tgtEl>
                                      </p:cBhvr>
                                    </p:animEffect>
                                  </p:childTnLst>
                                </p:cTn>
                              </p:par>
                            </p:childTnLst>
                          </p:cTn>
                        </p:par>
                        <p:par>
                          <p:cTn id="49" fill="hold">
                            <p:stCondLst>
                              <p:cond delay="2600"/>
                            </p:stCondLst>
                            <p:childTnLst>
                              <p:par>
                                <p:cTn id="50" presetID="22" presetClass="entr" presetSubtype="8" fill="hold" grpId="0" nodeType="afterEffect">
                                  <p:stCondLst>
                                    <p:cond delay="0"/>
                                  </p:stCondLst>
                                  <p:childTnLst>
                                    <p:set>
                                      <p:cBhvr>
                                        <p:cTn id="51" dur="1" fill="hold">
                                          <p:stCondLst>
                                            <p:cond delay="0"/>
                                          </p:stCondLst>
                                        </p:cTn>
                                        <p:tgtEl>
                                          <p:spTgt spid="42"/>
                                        </p:tgtEl>
                                        <p:attrNameLst>
                                          <p:attrName>style.visibility</p:attrName>
                                        </p:attrNameLst>
                                      </p:cBhvr>
                                      <p:to>
                                        <p:strVal val="visible"/>
                                      </p:to>
                                    </p:set>
                                    <p:animEffect transition="in" filter="wipe(left)">
                                      <p:cBhvr>
                                        <p:cTn id="52" dur="500"/>
                                        <p:tgtEl>
                                          <p:spTgt spid="42"/>
                                        </p:tgtEl>
                                      </p:cBhvr>
                                    </p:animEffect>
                                  </p:childTnLst>
                                </p:cTn>
                              </p:par>
                              <p:par>
                                <p:cTn id="53" presetID="22" presetClass="entr" presetSubtype="8" fill="hold" grpId="0" nodeType="withEffect">
                                  <p:stCondLst>
                                    <p:cond delay="0"/>
                                  </p:stCondLst>
                                  <p:childTnLst>
                                    <p:set>
                                      <p:cBhvr>
                                        <p:cTn id="54" dur="1" fill="hold">
                                          <p:stCondLst>
                                            <p:cond delay="0"/>
                                          </p:stCondLst>
                                        </p:cTn>
                                        <p:tgtEl>
                                          <p:spTgt spid="46"/>
                                        </p:tgtEl>
                                        <p:attrNameLst>
                                          <p:attrName>style.visibility</p:attrName>
                                        </p:attrNameLst>
                                      </p:cBhvr>
                                      <p:to>
                                        <p:strVal val="visible"/>
                                      </p:to>
                                    </p:set>
                                    <p:animEffect transition="in" filter="wipe(left)">
                                      <p:cBhvr>
                                        <p:cTn id="55" dur="500"/>
                                        <p:tgtEl>
                                          <p:spTgt spid="46"/>
                                        </p:tgtEl>
                                      </p:cBhvr>
                                    </p:animEffect>
                                  </p:childTnLst>
                                </p:cTn>
                              </p:par>
                            </p:childTnLst>
                          </p:cTn>
                        </p:par>
                        <p:par>
                          <p:cTn id="56" fill="hold">
                            <p:stCondLst>
                              <p:cond delay="3100"/>
                            </p:stCondLst>
                            <p:childTnLst>
                              <p:par>
                                <p:cTn id="57" presetID="22" presetClass="entr" presetSubtype="8" fill="hold" grpId="0" nodeType="afterEffect">
                                  <p:stCondLst>
                                    <p:cond delay="0"/>
                                  </p:stCondLst>
                                  <p:childTnLst>
                                    <p:set>
                                      <p:cBhvr>
                                        <p:cTn id="58" dur="1" fill="hold">
                                          <p:stCondLst>
                                            <p:cond delay="0"/>
                                          </p:stCondLst>
                                        </p:cTn>
                                        <p:tgtEl>
                                          <p:spTgt spid="33"/>
                                        </p:tgtEl>
                                        <p:attrNameLst>
                                          <p:attrName>style.visibility</p:attrName>
                                        </p:attrNameLst>
                                      </p:cBhvr>
                                      <p:to>
                                        <p:strVal val="visible"/>
                                      </p:to>
                                    </p:set>
                                    <p:animEffect transition="in" filter="wipe(left)">
                                      <p:cBhvr>
                                        <p:cTn id="59" dur="500"/>
                                        <p:tgtEl>
                                          <p:spTgt spid="33"/>
                                        </p:tgtEl>
                                      </p:cBhvr>
                                    </p:animEffect>
                                  </p:childTnLst>
                                </p:cTn>
                              </p:par>
                            </p:childTnLst>
                          </p:cTn>
                        </p:par>
                        <p:par>
                          <p:cTn id="60" fill="hold">
                            <p:stCondLst>
                              <p:cond delay="3600"/>
                            </p:stCondLst>
                            <p:childTnLst>
                              <p:par>
                                <p:cTn id="61" presetID="31" presetClass="entr" presetSubtype="0" fill="hold" grpId="0" nodeType="afterEffect">
                                  <p:stCondLst>
                                    <p:cond delay="0"/>
                                  </p:stCondLst>
                                  <p:childTnLst>
                                    <p:set>
                                      <p:cBhvr>
                                        <p:cTn id="62" dur="1" fill="hold">
                                          <p:stCondLst>
                                            <p:cond delay="0"/>
                                          </p:stCondLst>
                                        </p:cTn>
                                        <p:tgtEl>
                                          <p:spTgt spid="30"/>
                                        </p:tgtEl>
                                        <p:attrNameLst>
                                          <p:attrName>style.visibility</p:attrName>
                                        </p:attrNameLst>
                                      </p:cBhvr>
                                      <p:to>
                                        <p:strVal val="visible"/>
                                      </p:to>
                                    </p:set>
                                    <p:anim calcmode="lin" valueType="num">
                                      <p:cBhvr>
                                        <p:cTn id="63" dur="300" fill="hold"/>
                                        <p:tgtEl>
                                          <p:spTgt spid="30"/>
                                        </p:tgtEl>
                                        <p:attrNameLst>
                                          <p:attrName>ppt_w</p:attrName>
                                        </p:attrNameLst>
                                      </p:cBhvr>
                                      <p:tavLst>
                                        <p:tav tm="0">
                                          <p:val>
                                            <p:fltVal val="0"/>
                                          </p:val>
                                        </p:tav>
                                        <p:tav tm="100000">
                                          <p:val>
                                            <p:strVal val="#ppt_w"/>
                                          </p:val>
                                        </p:tav>
                                      </p:tavLst>
                                    </p:anim>
                                    <p:anim calcmode="lin" valueType="num">
                                      <p:cBhvr>
                                        <p:cTn id="64" dur="300" fill="hold"/>
                                        <p:tgtEl>
                                          <p:spTgt spid="30"/>
                                        </p:tgtEl>
                                        <p:attrNameLst>
                                          <p:attrName>ppt_h</p:attrName>
                                        </p:attrNameLst>
                                      </p:cBhvr>
                                      <p:tavLst>
                                        <p:tav tm="0">
                                          <p:val>
                                            <p:fltVal val="0"/>
                                          </p:val>
                                        </p:tav>
                                        <p:tav tm="100000">
                                          <p:val>
                                            <p:strVal val="#ppt_h"/>
                                          </p:val>
                                        </p:tav>
                                      </p:tavLst>
                                    </p:anim>
                                    <p:anim calcmode="lin" valueType="num">
                                      <p:cBhvr>
                                        <p:cTn id="65" dur="300" fill="hold"/>
                                        <p:tgtEl>
                                          <p:spTgt spid="30"/>
                                        </p:tgtEl>
                                        <p:attrNameLst>
                                          <p:attrName>style.rotation</p:attrName>
                                        </p:attrNameLst>
                                      </p:cBhvr>
                                      <p:tavLst>
                                        <p:tav tm="0">
                                          <p:val>
                                            <p:fltVal val="90"/>
                                          </p:val>
                                        </p:tav>
                                        <p:tav tm="100000">
                                          <p:val>
                                            <p:fltVal val="0"/>
                                          </p:val>
                                        </p:tav>
                                      </p:tavLst>
                                    </p:anim>
                                    <p:animEffect transition="in" filter="fade">
                                      <p:cBhvr>
                                        <p:cTn id="66" dur="300"/>
                                        <p:tgtEl>
                                          <p:spTgt spid="30"/>
                                        </p:tgtEl>
                                      </p:cBhvr>
                                    </p:animEffect>
                                  </p:childTnLst>
                                </p:cTn>
                              </p:par>
                              <p:par>
                                <p:cTn id="67" presetID="31" presetClass="entr" presetSubtype="0" fill="hold" grpId="0" nodeType="withEffect">
                                  <p:stCondLst>
                                    <p:cond delay="0"/>
                                  </p:stCondLst>
                                  <p:childTnLst>
                                    <p:set>
                                      <p:cBhvr>
                                        <p:cTn id="68" dur="1" fill="hold">
                                          <p:stCondLst>
                                            <p:cond delay="0"/>
                                          </p:stCondLst>
                                        </p:cTn>
                                        <p:tgtEl>
                                          <p:spTgt spid="31"/>
                                        </p:tgtEl>
                                        <p:attrNameLst>
                                          <p:attrName>style.visibility</p:attrName>
                                        </p:attrNameLst>
                                      </p:cBhvr>
                                      <p:to>
                                        <p:strVal val="visible"/>
                                      </p:to>
                                    </p:set>
                                    <p:anim calcmode="lin" valueType="num">
                                      <p:cBhvr>
                                        <p:cTn id="69" dur="300" fill="hold"/>
                                        <p:tgtEl>
                                          <p:spTgt spid="31"/>
                                        </p:tgtEl>
                                        <p:attrNameLst>
                                          <p:attrName>ppt_w</p:attrName>
                                        </p:attrNameLst>
                                      </p:cBhvr>
                                      <p:tavLst>
                                        <p:tav tm="0">
                                          <p:val>
                                            <p:fltVal val="0"/>
                                          </p:val>
                                        </p:tav>
                                        <p:tav tm="100000">
                                          <p:val>
                                            <p:strVal val="#ppt_w"/>
                                          </p:val>
                                        </p:tav>
                                      </p:tavLst>
                                    </p:anim>
                                    <p:anim calcmode="lin" valueType="num">
                                      <p:cBhvr>
                                        <p:cTn id="70" dur="300" fill="hold"/>
                                        <p:tgtEl>
                                          <p:spTgt spid="31"/>
                                        </p:tgtEl>
                                        <p:attrNameLst>
                                          <p:attrName>ppt_h</p:attrName>
                                        </p:attrNameLst>
                                      </p:cBhvr>
                                      <p:tavLst>
                                        <p:tav tm="0">
                                          <p:val>
                                            <p:fltVal val="0"/>
                                          </p:val>
                                        </p:tav>
                                        <p:tav tm="100000">
                                          <p:val>
                                            <p:strVal val="#ppt_h"/>
                                          </p:val>
                                        </p:tav>
                                      </p:tavLst>
                                    </p:anim>
                                    <p:anim calcmode="lin" valueType="num">
                                      <p:cBhvr>
                                        <p:cTn id="71" dur="300" fill="hold"/>
                                        <p:tgtEl>
                                          <p:spTgt spid="31"/>
                                        </p:tgtEl>
                                        <p:attrNameLst>
                                          <p:attrName>style.rotation</p:attrName>
                                        </p:attrNameLst>
                                      </p:cBhvr>
                                      <p:tavLst>
                                        <p:tav tm="0">
                                          <p:val>
                                            <p:fltVal val="90"/>
                                          </p:val>
                                        </p:tav>
                                        <p:tav tm="100000">
                                          <p:val>
                                            <p:fltVal val="0"/>
                                          </p:val>
                                        </p:tav>
                                      </p:tavLst>
                                    </p:anim>
                                    <p:animEffect transition="in" filter="fade">
                                      <p:cBhvr>
                                        <p:cTn id="72" dur="300"/>
                                        <p:tgtEl>
                                          <p:spTgt spid="31"/>
                                        </p:tgtEl>
                                      </p:cBhvr>
                                    </p:animEffect>
                                  </p:childTnLst>
                                </p:cTn>
                              </p:par>
                            </p:childTnLst>
                          </p:cTn>
                        </p:par>
                        <p:par>
                          <p:cTn id="73" fill="hold">
                            <p:stCondLst>
                              <p:cond delay="3900"/>
                            </p:stCondLst>
                            <p:childTnLst>
                              <p:par>
                                <p:cTn id="74" presetID="22" presetClass="entr" presetSubtype="8" fill="hold" grpId="0" nodeType="afterEffect">
                                  <p:stCondLst>
                                    <p:cond delay="0"/>
                                  </p:stCondLst>
                                  <p:childTnLst>
                                    <p:set>
                                      <p:cBhvr>
                                        <p:cTn id="75" dur="1" fill="hold">
                                          <p:stCondLst>
                                            <p:cond delay="0"/>
                                          </p:stCondLst>
                                        </p:cTn>
                                        <p:tgtEl>
                                          <p:spTgt spid="43"/>
                                        </p:tgtEl>
                                        <p:attrNameLst>
                                          <p:attrName>style.visibility</p:attrName>
                                        </p:attrNameLst>
                                      </p:cBhvr>
                                      <p:to>
                                        <p:strVal val="visible"/>
                                      </p:to>
                                    </p:set>
                                    <p:animEffect transition="in" filter="wipe(left)">
                                      <p:cBhvr>
                                        <p:cTn id="76" dur="500"/>
                                        <p:tgtEl>
                                          <p:spTgt spid="43"/>
                                        </p:tgtEl>
                                      </p:cBhvr>
                                    </p:animEffect>
                                  </p:childTnLst>
                                </p:cTn>
                              </p:par>
                              <p:par>
                                <p:cTn id="77" presetID="22" presetClass="entr" presetSubtype="8" fill="hold" grpId="0" nodeType="withEffect">
                                  <p:stCondLst>
                                    <p:cond delay="0"/>
                                  </p:stCondLst>
                                  <p:childTnLst>
                                    <p:set>
                                      <p:cBhvr>
                                        <p:cTn id="78" dur="1" fill="hold">
                                          <p:stCondLst>
                                            <p:cond delay="0"/>
                                          </p:stCondLst>
                                        </p:cTn>
                                        <p:tgtEl>
                                          <p:spTgt spid="45"/>
                                        </p:tgtEl>
                                        <p:attrNameLst>
                                          <p:attrName>style.visibility</p:attrName>
                                        </p:attrNameLst>
                                      </p:cBhvr>
                                      <p:to>
                                        <p:strVal val="visible"/>
                                      </p:to>
                                    </p:set>
                                    <p:animEffect transition="in" filter="wipe(left)">
                                      <p:cBhvr>
                                        <p:cTn id="79" dur="500"/>
                                        <p:tgtEl>
                                          <p:spTgt spid="45"/>
                                        </p:tgtEl>
                                      </p:cBhvr>
                                    </p:animEffect>
                                  </p:childTnLst>
                                </p:cTn>
                              </p:par>
                            </p:childTnLst>
                          </p:cTn>
                        </p:par>
                        <p:par>
                          <p:cTn id="80" fill="hold">
                            <p:stCondLst>
                              <p:cond delay="4400"/>
                            </p:stCondLst>
                            <p:childTnLst>
                              <p:par>
                                <p:cTn id="81" presetID="22" presetClass="entr" presetSubtype="1" fill="hold" grpId="0" nodeType="afterEffect">
                                  <p:stCondLst>
                                    <p:cond delay="0"/>
                                  </p:stCondLst>
                                  <p:childTnLst>
                                    <p:set>
                                      <p:cBhvr>
                                        <p:cTn id="82" dur="1" fill="hold">
                                          <p:stCondLst>
                                            <p:cond delay="0"/>
                                          </p:stCondLst>
                                        </p:cTn>
                                        <p:tgtEl>
                                          <p:spTgt spid="36"/>
                                        </p:tgtEl>
                                        <p:attrNameLst>
                                          <p:attrName>style.visibility</p:attrName>
                                        </p:attrNameLst>
                                      </p:cBhvr>
                                      <p:to>
                                        <p:strVal val="visible"/>
                                      </p:to>
                                    </p:set>
                                    <p:animEffect transition="in" filter="wipe(up)">
                                      <p:cBhvr>
                                        <p:cTn id="83" dur="500"/>
                                        <p:tgtEl>
                                          <p:spTgt spid="36"/>
                                        </p:tgtEl>
                                      </p:cBhvr>
                                    </p:animEffect>
                                  </p:childTnLst>
                                </p:cTn>
                              </p:par>
                            </p:childTnLst>
                          </p:cTn>
                        </p:par>
                        <p:par>
                          <p:cTn id="84" fill="hold">
                            <p:stCondLst>
                              <p:cond delay="4900"/>
                            </p:stCondLst>
                            <p:childTnLst>
                              <p:par>
                                <p:cTn id="85" presetID="16" presetClass="entr" presetSubtype="37" fill="hold" grpId="0" nodeType="afterEffect">
                                  <p:stCondLst>
                                    <p:cond delay="0"/>
                                  </p:stCondLst>
                                  <p:childTnLst>
                                    <p:set>
                                      <p:cBhvr>
                                        <p:cTn id="86" dur="1" fill="hold">
                                          <p:stCondLst>
                                            <p:cond delay="0"/>
                                          </p:stCondLst>
                                        </p:cTn>
                                        <p:tgtEl>
                                          <p:spTgt spid="41"/>
                                        </p:tgtEl>
                                        <p:attrNameLst>
                                          <p:attrName>style.visibility</p:attrName>
                                        </p:attrNameLst>
                                      </p:cBhvr>
                                      <p:to>
                                        <p:strVal val="visible"/>
                                      </p:to>
                                    </p:set>
                                    <p:animEffect transition="in" filter="barn(outVertical)">
                                      <p:cBhvr>
                                        <p:cTn id="87" dur="500"/>
                                        <p:tgtEl>
                                          <p:spTgt spid="41"/>
                                        </p:tgtEl>
                                      </p:cBhvr>
                                    </p:animEffect>
                                  </p:childTnLst>
                                </p:cTn>
                              </p:par>
                            </p:childTnLst>
                          </p:cTn>
                        </p:par>
                        <p:par>
                          <p:cTn id="88" fill="hold">
                            <p:stCondLst>
                              <p:cond delay="5400"/>
                            </p:stCondLst>
                            <p:childTnLst>
                              <p:par>
                                <p:cTn id="89" presetID="22" presetClass="entr" presetSubtype="1" fill="hold" grpId="0" nodeType="afterEffect">
                                  <p:stCondLst>
                                    <p:cond delay="0"/>
                                  </p:stCondLst>
                                  <p:childTnLst>
                                    <p:set>
                                      <p:cBhvr>
                                        <p:cTn id="90" dur="1" fill="hold">
                                          <p:stCondLst>
                                            <p:cond delay="0"/>
                                          </p:stCondLst>
                                        </p:cTn>
                                        <p:tgtEl>
                                          <p:spTgt spid="37"/>
                                        </p:tgtEl>
                                        <p:attrNameLst>
                                          <p:attrName>style.visibility</p:attrName>
                                        </p:attrNameLst>
                                      </p:cBhvr>
                                      <p:to>
                                        <p:strVal val="visible"/>
                                      </p:to>
                                    </p:set>
                                    <p:animEffect transition="in" filter="wipe(up)">
                                      <p:cBhvr>
                                        <p:cTn id="91" dur="500"/>
                                        <p:tgtEl>
                                          <p:spTgt spid="37"/>
                                        </p:tgtEl>
                                      </p:cBhvr>
                                    </p:animEffect>
                                  </p:childTnLst>
                                </p:cTn>
                              </p:par>
                            </p:childTnLst>
                          </p:cTn>
                        </p:par>
                        <p:par>
                          <p:cTn id="92" fill="hold">
                            <p:stCondLst>
                              <p:cond delay="5900"/>
                            </p:stCondLst>
                            <p:childTnLst>
                              <p:par>
                                <p:cTn id="93" presetID="16" presetClass="entr" presetSubtype="37" fill="hold" grpId="0" nodeType="afterEffect">
                                  <p:stCondLst>
                                    <p:cond delay="0"/>
                                  </p:stCondLst>
                                  <p:childTnLst>
                                    <p:set>
                                      <p:cBhvr>
                                        <p:cTn id="94" dur="1" fill="hold">
                                          <p:stCondLst>
                                            <p:cond delay="0"/>
                                          </p:stCondLst>
                                        </p:cTn>
                                        <p:tgtEl>
                                          <p:spTgt spid="40"/>
                                        </p:tgtEl>
                                        <p:attrNameLst>
                                          <p:attrName>style.visibility</p:attrName>
                                        </p:attrNameLst>
                                      </p:cBhvr>
                                      <p:to>
                                        <p:strVal val="visible"/>
                                      </p:to>
                                    </p:set>
                                    <p:animEffect transition="in" filter="barn(outVertical)">
                                      <p:cBhvr>
                                        <p:cTn id="95" dur="500"/>
                                        <p:tgtEl>
                                          <p:spTgt spid="40"/>
                                        </p:tgtEl>
                                      </p:cBhvr>
                                    </p:animEffect>
                                  </p:childTnLst>
                                </p:cTn>
                              </p:par>
                            </p:childTnLst>
                          </p:cTn>
                        </p:par>
                        <p:par>
                          <p:cTn id="96" fill="hold">
                            <p:stCondLst>
                              <p:cond delay="6400"/>
                            </p:stCondLst>
                            <p:childTnLst>
                              <p:par>
                                <p:cTn id="97" presetID="22" presetClass="entr" presetSubtype="4" fill="hold" grpId="0" nodeType="afterEffect">
                                  <p:stCondLst>
                                    <p:cond delay="0"/>
                                  </p:stCondLst>
                                  <p:childTnLst>
                                    <p:set>
                                      <p:cBhvr>
                                        <p:cTn id="98" dur="1" fill="hold">
                                          <p:stCondLst>
                                            <p:cond delay="0"/>
                                          </p:stCondLst>
                                        </p:cTn>
                                        <p:tgtEl>
                                          <p:spTgt spid="38"/>
                                        </p:tgtEl>
                                        <p:attrNameLst>
                                          <p:attrName>style.visibility</p:attrName>
                                        </p:attrNameLst>
                                      </p:cBhvr>
                                      <p:to>
                                        <p:strVal val="visible"/>
                                      </p:to>
                                    </p:set>
                                    <p:animEffect transition="in" filter="wipe(down)">
                                      <p:cBhvr>
                                        <p:cTn id="99" dur="500"/>
                                        <p:tgtEl>
                                          <p:spTgt spid="38"/>
                                        </p:tgtEl>
                                      </p:cBhvr>
                                    </p:animEffect>
                                  </p:childTnLst>
                                </p:cTn>
                              </p:par>
                            </p:childTnLst>
                          </p:cTn>
                        </p:par>
                        <p:par>
                          <p:cTn id="100" fill="hold">
                            <p:stCondLst>
                              <p:cond delay="6900"/>
                            </p:stCondLst>
                            <p:childTnLst>
                              <p:par>
                                <p:cTn id="101" presetID="16" presetClass="entr" presetSubtype="37" fill="hold" grpId="0" nodeType="afterEffect">
                                  <p:stCondLst>
                                    <p:cond delay="0"/>
                                  </p:stCondLst>
                                  <p:childTnLst>
                                    <p:set>
                                      <p:cBhvr>
                                        <p:cTn id="102" dur="1" fill="hold">
                                          <p:stCondLst>
                                            <p:cond delay="0"/>
                                          </p:stCondLst>
                                        </p:cTn>
                                        <p:tgtEl>
                                          <p:spTgt spid="39"/>
                                        </p:tgtEl>
                                        <p:attrNameLst>
                                          <p:attrName>style.visibility</p:attrName>
                                        </p:attrNameLst>
                                      </p:cBhvr>
                                      <p:to>
                                        <p:strVal val="visible"/>
                                      </p:to>
                                    </p:set>
                                    <p:animEffect transition="in" filter="barn(outVertical)">
                                      <p:cBhvr>
                                        <p:cTn id="103"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P spid="27" grpId="0"/>
      <p:bldP spid="28" grpId="0" animBg="1"/>
      <p:bldP spid="29" grpId="0"/>
      <p:bldP spid="30" grpId="0" animBg="1"/>
      <p:bldP spid="31" grpId="0"/>
      <p:bldP spid="32" grpId="0" animBg="1"/>
      <p:bldP spid="33" grpId="0" animBg="1"/>
      <p:bldP spid="35" grpId="0" animBg="1"/>
      <p:bldP spid="36" grpId="0" animBg="1"/>
      <p:bldP spid="37" grpId="0" animBg="1"/>
      <p:bldP spid="38" grpId="0" animBg="1"/>
      <p:bldP spid="39" grpId="0"/>
      <p:bldP spid="40" grpId="0"/>
      <p:bldP spid="41" grpId="0"/>
      <p:bldP spid="42" grpId="0" animBg="1"/>
      <p:bldP spid="43" grpId="0" animBg="1"/>
      <p:bldP spid="44" grpId="0" animBg="1"/>
      <p:bldP spid="45" grpId="0"/>
      <p:bldP spid="46" grpId="0"/>
      <p:bldP spid="47"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 name="TextBox 44"/>
          <p:cNvSpPr txBox="1"/>
          <p:nvPr/>
        </p:nvSpPr>
        <p:spPr>
          <a:xfrm>
            <a:off x="1097620" y="274232"/>
            <a:ext cx="3016204" cy="538605"/>
          </a:xfrm>
          <a:prstGeom prst="rect">
            <a:avLst/>
          </a:prstGeom>
          <a:noFill/>
        </p:spPr>
        <p:txBody>
          <a:bodyPr wrap="none" lIns="121917" tIns="60958" rIns="121917" bIns="60958" rtlCol="0">
            <a:spAutoFit/>
          </a:bodyPr>
          <a:lstStyle/>
          <a:p>
            <a:pPr algn="l" defTabSz="1219170" fontAlgn="auto">
              <a:spcBef>
                <a:spcPts val="0"/>
              </a:spcBef>
              <a:spcAft>
                <a:spcPts val="0"/>
              </a:spcAft>
            </a:pPr>
            <a:r>
              <a:rPr lang="zh-CN" altLang="en-US" sz="2700" dirty="0">
                <a:solidFill>
                  <a:prstClr val="black">
                    <a:lumMod val="75000"/>
                    <a:lumOff val="25000"/>
                  </a:prstClr>
                </a:solidFill>
                <a:latin typeface="微软雅黑" pitchFamily="34" charset="-122"/>
                <a:ea typeface="微软雅黑" pitchFamily="34" charset="-122"/>
              </a:rPr>
              <a:t>点击添加标题文本</a:t>
            </a:r>
          </a:p>
        </p:txBody>
      </p:sp>
      <p:grpSp>
        <p:nvGrpSpPr>
          <p:cNvPr id="44" name="组合 43"/>
          <p:cNvGrpSpPr/>
          <p:nvPr/>
        </p:nvGrpSpPr>
        <p:grpSpPr>
          <a:xfrm>
            <a:off x="6968577" y="2199323"/>
            <a:ext cx="3350550" cy="3351763"/>
            <a:chOff x="5136360" y="1299207"/>
            <a:chExt cx="3142800" cy="3142800"/>
          </a:xfrm>
        </p:grpSpPr>
        <p:sp>
          <p:nvSpPr>
            <p:cNvPr id="87" name="Oval 18"/>
            <p:cNvSpPr/>
            <p:nvPr/>
          </p:nvSpPr>
          <p:spPr>
            <a:xfrm>
              <a:off x="5136360" y="1299207"/>
              <a:ext cx="3142800" cy="3142800"/>
            </a:xfrm>
            <a:prstGeom prst="ellipse">
              <a:avLst/>
            </a:prstGeom>
            <a:solidFill>
              <a:srgbClr val="C00000"/>
            </a:solidFill>
            <a:ln w="76200" cmpd="sng">
              <a:solidFill>
                <a:schemeClr val="bg1"/>
              </a:solidFill>
            </a:ln>
            <a:effectLst>
              <a:outerShdw blurRad="127000" dist="38100" dir="8100000" algn="tr"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lIns="91424" tIns="45712" rIns="91424" bIns="45712" rtlCol="0" anchor="ctr"/>
            <a:lstStyle/>
            <a:p>
              <a:pPr defTabSz="1219170" fontAlgn="auto">
                <a:spcBef>
                  <a:spcPts val="0"/>
                </a:spcBef>
                <a:spcAft>
                  <a:spcPts val="0"/>
                </a:spcAft>
              </a:pPr>
              <a:endParaRPr lang="en-US" sz="2400" b="0">
                <a:solidFill>
                  <a:prstClr val="white"/>
                </a:solidFill>
                <a:latin typeface="微软雅黑" panose="020B0503020204020204" pitchFamily="34" charset="-122"/>
                <a:ea typeface="微软雅黑" panose="020B0503020204020204" pitchFamily="34" charset="-122"/>
                <a:cs typeface="Helvetica Light"/>
              </a:endParaRPr>
            </a:p>
          </p:txBody>
        </p:sp>
        <p:sp>
          <p:nvSpPr>
            <p:cNvPr id="88" name="TextBox 87"/>
            <p:cNvSpPr txBox="1"/>
            <p:nvPr/>
          </p:nvSpPr>
          <p:spPr>
            <a:xfrm>
              <a:off x="5652171" y="3110883"/>
              <a:ext cx="2124555" cy="675297"/>
            </a:xfrm>
            <a:prstGeom prst="rect">
              <a:avLst/>
            </a:prstGeom>
            <a:noFill/>
          </p:spPr>
          <p:txBody>
            <a:bodyPr wrap="square" lIns="0" tIns="0" rIns="0" bIns="0" rtlCol="0">
              <a:spAutoFit/>
            </a:bodyPr>
            <a:lstStyle/>
            <a:p>
              <a:pPr defTabSz="1219170" fontAlgn="auto">
                <a:lnSpc>
                  <a:spcPct val="120000"/>
                </a:lnSpc>
                <a:spcBef>
                  <a:spcPts val="0"/>
                </a:spcBef>
                <a:spcAft>
                  <a:spcPts val="0"/>
                </a:spcAft>
              </a:pPr>
              <a:r>
                <a:rPr lang="zh-CN" altLang="en-US" sz="1300" b="0" dirty="0">
                  <a:solidFill>
                    <a:prstClr val="white"/>
                  </a:solidFill>
                  <a:latin typeface="微软雅黑" pitchFamily="34" charset="-122"/>
                  <a:ea typeface="微软雅黑" pitchFamily="34" charset="-122"/>
                </a:rPr>
                <a:t>点击输入本栏的具体文字，简明扼要的说明分项内容，请根据您的具体内容酌情修改。</a:t>
              </a:r>
              <a:endParaRPr lang="en-US" altLang="zh-CN" sz="1300" b="0" dirty="0">
                <a:solidFill>
                  <a:prstClr val="white"/>
                </a:solidFill>
                <a:latin typeface="微软雅黑" pitchFamily="34" charset="-122"/>
                <a:ea typeface="微软雅黑" pitchFamily="34" charset="-122"/>
              </a:endParaRPr>
            </a:p>
          </p:txBody>
        </p:sp>
        <p:sp>
          <p:nvSpPr>
            <p:cNvPr id="89" name="TextBox 88"/>
            <p:cNvSpPr txBox="1"/>
            <p:nvPr/>
          </p:nvSpPr>
          <p:spPr>
            <a:xfrm>
              <a:off x="5987349" y="1822647"/>
              <a:ext cx="1464515" cy="851336"/>
            </a:xfrm>
            <a:prstGeom prst="rect">
              <a:avLst/>
            </a:prstGeom>
            <a:noFill/>
          </p:spPr>
          <p:txBody>
            <a:bodyPr wrap="none" lIns="0" tIns="0" rIns="0" bIns="0" rtlCol="0">
              <a:spAutoFit/>
            </a:bodyPr>
            <a:lstStyle/>
            <a:p>
              <a:pPr defTabSz="1219170" fontAlgn="auto">
                <a:spcBef>
                  <a:spcPts val="0"/>
                </a:spcBef>
                <a:spcAft>
                  <a:spcPts val="0"/>
                </a:spcAft>
              </a:pPr>
              <a:r>
                <a:rPr lang="en-US" sz="5900" b="0" dirty="0">
                  <a:solidFill>
                    <a:prstClr val="white"/>
                  </a:solidFill>
                  <a:latin typeface="微软雅黑" panose="020B0503020204020204" pitchFamily="34" charset="-122"/>
                  <a:ea typeface="微软雅黑" panose="020B0503020204020204" pitchFamily="34" charset="-122"/>
                  <a:cs typeface="Roboto Regular"/>
                </a:rPr>
                <a:t>86%</a:t>
              </a:r>
            </a:p>
          </p:txBody>
        </p:sp>
        <p:sp>
          <p:nvSpPr>
            <p:cNvPr id="90" name="TextBox 89"/>
            <p:cNvSpPr txBox="1"/>
            <p:nvPr/>
          </p:nvSpPr>
          <p:spPr>
            <a:xfrm>
              <a:off x="5921860" y="2707136"/>
              <a:ext cx="1515638" cy="303018"/>
            </a:xfrm>
            <a:prstGeom prst="rect">
              <a:avLst/>
            </a:prstGeom>
            <a:noFill/>
          </p:spPr>
          <p:txBody>
            <a:bodyPr wrap="none" lIns="0" tIns="0" rIns="0" bIns="0" rtlCol="0">
              <a:spAutoFit/>
            </a:bodyPr>
            <a:lstStyle/>
            <a:p>
              <a:pPr defTabSz="1219170" fontAlgn="auto">
                <a:spcBef>
                  <a:spcPts val="0"/>
                </a:spcBef>
                <a:spcAft>
                  <a:spcPts val="0"/>
                </a:spcAft>
              </a:pPr>
              <a:r>
                <a:rPr lang="zh-CN" altLang="en-US" sz="2100" dirty="0">
                  <a:solidFill>
                    <a:prstClr val="white"/>
                  </a:solidFill>
                  <a:latin typeface="微软雅黑" panose="020B0503020204020204" pitchFamily="34" charset="-122"/>
                  <a:ea typeface="微软雅黑" panose="020B0503020204020204" pitchFamily="34" charset="-122"/>
                </a:rPr>
                <a:t>点击输入标题</a:t>
              </a:r>
            </a:p>
          </p:txBody>
        </p:sp>
      </p:grpSp>
      <p:grpSp>
        <p:nvGrpSpPr>
          <p:cNvPr id="91" name="组合 90"/>
          <p:cNvGrpSpPr/>
          <p:nvPr/>
        </p:nvGrpSpPr>
        <p:grpSpPr>
          <a:xfrm>
            <a:off x="1487299" y="1628797"/>
            <a:ext cx="3163107" cy="3164250"/>
            <a:chOff x="909267" y="1241284"/>
            <a:chExt cx="2506980" cy="2506980"/>
          </a:xfrm>
          <a:solidFill>
            <a:srgbClr val="C00000"/>
          </a:solidFill>
        </p:grpSpPr>
        <p:sp>
          <p:nvSpPr>
            <p:cNvPr id="92" name="Oval 16"/>
            <p:cNvSpPr/>
            <p:nvPr/>
          </p:nvSpPr>
          <p:spPr>
            <a:xfrm>
              <a:off x="909267" y="1241284"/>
              <a:ext cx="2506980" cy="2506980"/>
            </a:xfrm>
            <a:prstGeom prst="ellipse">
              <a:avLst/>
            </a:prstGeom>
            <a:grpFill/>
            <a:ln w="76200" cmpd="sng">
              <a:solidFill>
                <a:schemeClr val="bg1"/>
              </a:solidFill>
            </a:ln>
            <a:effectLst>
              <a:outerShdw blurRad="127000" dist="38100" dir="8100000" algn="tr"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lIns="91424" tIns="45712" rIns="91424" bIns="45712" rtlCol="0" anchor="ctr"/>
            <a:lstStyle/>
            <a:p>
              <a:pPr defTabSz="1219170" fontAlgn="auto">
                <a:spcBef>
                  <a:spcPts val="0"/>
                </a:spcBef>
                <a:spcAft>
                  <a:spcPts val="0"/>
                </a:spcAft>
              </a:pPr>
              <a:endParaRPr lang="en-US" sz="2400" b="0">
                <a:solidFill>
                  <a:prstClr val="white"/>
                </a:solidFill>
                <a:latin typeface="微软雅黑" panose="020B0503020204020204" pitchFamily="34" charset="-122"/>
                <a:ea typeface="微软雅黑" panose="020B0503020204020204" pitchFamily="34" charset="-122"/>
                <a:cs typeface="Helvetica Light"/>
              </a:endParaRPr>
            </a:p>
          </p:txBody>
        </p:sp>
        <p:sp>
          <p:nvSpPr>
            <p:cNvPr id="93" name="TextBox 92"/>
            <p:cNvSpPr txBox="1"/>
            <p:nvPr/>
          </p:nvSpPr>
          <p:spPr>
            <a:xfrm>
              <a:off x="1261339" y="2666615"/>
              <a:ext cx="1798494" cy="570600"/>
            </a:xfrm>
            <a:prstGeom prst="rect">
              <a:avLst/>
            </a:prstGeom>
            <a:grpFill/>
          </p:spPr>
          <p:txBody>
            <a:bodyPr wrap="square" lIns="0" tIns="0" rIns="0" bIns="0" rtlCol="0">
              <a:spAutoFit/>
            </a:bodyPr>
            <a:lstStyle/>
            <a:p>
              <a:pPr defTabSz="1219170" fontAlgn="auto">
                <a:lnSpc>
                  <a:spcPct val="120000"/>
                </a:lnSpc>
                <a:spcBef>
                  <a:spcPts val="0"/>
                </a:spcBef>
                <a:spcAft>
                  <a:spcPts val="0"/>
                </a:spcAft>
              </a:pPr>
              <a:r>
                <a:rPr lang="zh-CN" altLang="en-US" sz="1300" b="0" dirty="0">
                  <a:solidFill>
                    <a:prstClr val="white"/>
                  </a:solidFill>
                  <a:latin typeface="微软雅黑" pitchFamily="34" charset="-122"/>
                  <a:ea typeface="微软雅黑" pitchFamily="34" charset="-122"/>
                </a:rPr>
                <a:t>点击输入本栏的具体文字，简明扼要的说明分项内容，请根据您的具体内容酌情修改。</a:t>
              </a:r>
              <a:endParaRPr lang="en-US" altLang="zh-CN" sz="1300" b="0" dirty="0">
                <a:solidFill>
                  <a:prstClr val="white"/>
                </a:solidFill>
                <a:latin typeface="微软雅黑" pitchFamily="34" charset="-122"/>
                <a:ea typeface="微软雅黑" pitchFamily="34" charset="-122"/>
              </a:endParaRPr>
            </a:p>
          </p:txBody>
        </p:sp>
        <p:sp>
          <p:nvSpPr>
            <p:cNvPr id="94" name="TextBox 93"/>
            <p:cNvSpPr txBox="1"/>
            <p:nvPr/>
          </p:nvSpPr>
          <p:spPr>
            <a:xfrm>
              <a:off x="1618162" y="1637353"/>
              <a:ext cx="1111678" cy="646192"/>
            </a:xfrm>
            <a:prstGeom prst="rect">
              <a:avLst/>
            </a:prstGeom>
            <a:grpFill/>
          </p:spPr>
          <p:txBody>
            <a:bodyPr wrap="none" lIns="0" tIns="0" rIns="0" bIns="0" rtlCol="0">
              <a:spAutoFit/>
            </a:bodyPr>
            <a:lstStyle/>
            <a:p>
              <a:pPr defTabSz="1219170" fontAlgn="auto">
                <a:spcBef>
                  <a:spcPts val="0"/>
                </a:spcBef>
                <a:spcAft>
                  <a:spcPts val="0"/>
                </a:spcAft>
              </a:pPr>
              <a:r>
                <a:rPr lang="en-US" sz="5300" b="0" dirty="0">
                  <a:solidFill>
                    <a:prstClr val="white"/>
                  </a:solidFill>
                  <a:latin typeface="微软雅黑" panose="020B0503020204020204" pitchFamily="34" charset="-122"/>
                  <a:ea typeface="微软雅黑" panose="020B0503020204020204" pitchFamily="34" charset="-122"/>
                  <a:cs typeface="Roboto Regular"/>
                </a:rPr>
                <a:t>76%</a:t>
              </a:r>
            </a:p>
          </p:txBody>
        </p:sp>
        <p:sp>
          <p:nvSpPr>
            <p:cNvPr id="95" name="TextBox 94"/>
            <p:cNvSpPr txBox="1"/>
            <p:nvPr/>
          </p:nvSpPr>
          <p:spPr>
            <a:xfrm>
              <a:off x="1436351" y="2306575"/>
              <a:ext cx="1463604" cy="292615"/>
            </a:xfrm>
            <a:prstGeom prst="rect">
              <a:avLst/>
            </a:prstGeom>
            <a:grpFill/>
          </p:spPr>
          <p:txBody>
            <a:bodyPr wrap="none" lIns="0" tIns="0" rIns="0" bIns="0" rtlCol="0">
              <a:spAutoFit/>
            </a:bodyPr>
            <a:lstStyle/>
            <a:p>
              <a:pPr defTabSz="1219170" fontAlgn="auto">
                <a:spcBef>
                  <a:spcPts val="0"/>
                </a:spcBef>
                <a:spcAft>
                  <a:spcPts val="0"/>
                </a:spcAft>
              </a:pPr>
              <a:r>
                <a:rPr lang="zh-CN" altLang="en-US" sz="2400" dirty="0">
                  <a:solidFill>
                    <a:prstClr val="white"/>
                  </a:solidFill>
                  <a:latin typeface="微软雅黑" panose="020B0503020204020204" pitchFamily="34" charset="-122"/>
                  <a:ea typeface="微软雅黑" panose="020B0503020204020204" pitchFamily="34" charset="-122"/>
                </a:rPr>
                <a:t>点击输入</a:t>
              </a:r>
              <a:r>
                <a:rPr lang="zh-CN" altLang="en-US" sz="2400" dirty="0" smtClean="0">
                  <a:solidFill>
                    <a:prstClr val="white"/>
                  </a:solidFill>
                  <a:latin typeface="微软雅黑" panose="020B0503020204020204" pitchFamily="34" charset="-122"/>
                  <a:ea typeface="微软雅黑" panose="020B0503020204020204" pitchFamily="34" charset="-122"/>
                </a:rPr>
                <a:t>标题</a:t>
              </a:r>
              <a:endParaRPr lang="zh-CN" altLang="en-US" sz="2400" dirty="0">
                <a:solidFill>
                  <a:prstClr val="white"/>
                </a:solidFill>
                <a:latin typeface="微软雅黑" panose="020B0503020204020204" pitchFamily="34" charset="-122"/>
                <a:ea typeface="微软雅黑" panose="020B0503020204020204" pitchFamily="34" charset="-122"/>
              </a:endParaRPr>
            </a:p>
          </p:txBody>
        </p:sp>
      </p:grpSp>
      <p:grpSp>
        <p:nvGrpSpPr>
          <p:cNvPr id="96" name="组合 95"/>
          <p:cNvGrpSpPr/>
          <p:nvPr/>
        </p:nvGrpSpPr>
        <p:grpSpPr>
          <a:xfrm>
            <a:off x="3994081" y="3474764"/>
            <a:ext cx="2712366" cy="2713348"/>
            <a:chOff x="2923938" y="2625442"/>
            <a:chExt cx="2034540" cy="2034540"/>
          </a:xfrm>
        </p:grpSpPr>
        <p:sp>
          <p:nvSpPr>
            <p:cNvPr id="97" name="Oval 14"/>
            <p:cNvSpPr/>
            <p:nvPr/>
          </p:nvSpPr>
          <p:spPr>
            <a:xfrm>
              <a:off x="2923938" y="2625442"/>
              <a:ext cx="2034540" cy="2034540"/>
            </a:xfrm>
            <a:prstGeom prst="ellipse">
              <a:avLst/>
            </a:prstGeom>
            <a:solidFill>
              <a:srgbClr val="C00000"/>
            </a:solidFill>
            <a:ln w="76200" cmpd="sng">
              <a:solidFill>
                <a:schemeClr val="bg1"/>
              </a:solidFill>
            </a:ln>
            <a:effectLst>
              <a:outerShdw blurRad="127000" dist="38100" dir="8100000" algn="tr"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lIns="91424" tIns="45712" rIns="91424" bIns="45712" rtlCol="0" anchor="ctr"/>
            <a:lstStyle/>
            <a:p>
              <a:pPr defTabSz="1219170" fontAlgn="auto">
                <a:spcBef>
                  <a:spcPts val="0"/>
                </a:spcBef>
                <a:spcAft>
                  <a:spcPts val="0"/>
                </a:spcAft>
              </a:pPr>
              <a:endParaRPr lang="en-US" sz="2400" b="0">
                <a:solidFill>
                  <a:prstClr val="white"/>
                </a:solidFill>
                <a:latin typeface="微软雅黑" panose="020B0503020204020204" pitchFamily="34" charset="-122"/>
                <a:ea typeface="微软雅黑" panose="020B0503020204020204" pitchFamily="34" charset="-122"/>
                <a:cs typeface="Helvetica Light"/>
              </a:endParaRPr>
            </a:p>
          </p:txBody>
        </p:sp>
        <p:sp>
          <p:nvSpPr>
            <p:cNvPr id="98" name="TextBox 97"/>
            <p:cNvSpPr txBox="1"/>
            <p:nvPr/>
          </p:nvSpPr>
          <p:spPr>
            <a:xfrm>
              <a:off x="3256432" y="3700222"/>
              <a:ext cx="1400331" cy="456943"/>
            </a:xfrm>
            <a:prstGeom prst="rect">
              <a:avLst/>
            </a:prstGeom>
            <a:noFill/>
          </p:spPr>
          <p:txBody>
            <a:bodyPr wrap="square" lIns="0" tIns="0" rIns="0" bIns="0" rtlCol="0">
              <a:spAutoFit/>
            </a:bodyPr>
            <a:lstStyle/>
            <a:p>
              <a:pPr defTabSz="1219170" fontAlgn="auto">
                <a:lnSpc>
                  <a:spcPct val="120000"/>
                </a:lnSpc>
                <a:spcBef>
                  <a:spcPts val="0"/>
                </a:spcBef>
                <a:spcAft>
                  <a:spcPts val="0"/>
                </a:spcAft>
              </a:pPr>
              <a:r>
                <a:rPr lang="zh-CN" altLang="en-US" sz="1100" b="0" dirty="0">
                  <a:solidFill>
                    <a:prstClr val="white"/>
                  </a:solidFill>
                  <a:latin typeface="微软雅黑" pitchFamily="34" charset="-122"/>
                  <a:ea typeface="微软雅黑" pitchFamily="34" charset="-122"/>
                </a:rPr>
                <a:t>点击输入本栏的具体文字，简明扼要的说明分项内容，请根据您的具体内容酌情修改。</a:t>
              </a:r>
              <a:endParaRPr lang="en-US" altLang="zh-CN" sz="1100" b="0" dirty="0">
                <a:solidFill>
                  <a:prstClr val="white"/>
                </a:solidFill>
                <a:latin typeface="微软雅黑" pitchFamily="34" charset="-122"/>
                <a:ea typeface="微软雅黑" pitchFamily="34" charset="-122"/>
              </a:endParaRPr>
            </a:p>
          </p:txBody>
        </p:sp>
        <p:sp>
          <p:nvSpPr>
            <p:cNvPr id="99" name="TextBox 98"/>
            <p:cNvSpPr txBox="1"/>
            <p:nvPr/>
          </p:nvSpPr>
          <p:spPr>
            <a:xfrm>
              <a:off x="3525572" y="2957625"/>
              <a:ext cx="853710" cy="496175"/>
            </a:xfrm>
            <a:prstGeom prst="rect">
              <a:avLst/>
            </a:prstGeom>
            <a:noFill/>
          </p:spPr>
          <p:txBody>
            <a:bodyPr wrap="none" lIns="0" tIns="0" rIns="0" bIns="0" rtlCol="0">
              <a:spAutoFit/>
            </a:bodyPr>
            <a:lstStyle/>
            <a:p>
              <a:pPr defTabSz="1219170" fontAlgn="auto">
                <a:spcBef>
                  <a:spcPts val="0"/>
                </a:spcBef>
                <a:spcAft>
                  <a:spcPts val="0"/>
                </a:spcAft>
              </a:pPr>
              <a:r>
                <a:rPr lang="en-US" sz="4300" b="0" dirty="0">
                  <a:solidFill>
                    <a:prstClr val="white"/>
                  </a:solidFill>
                  <a:latin typeface="微软雅黑" panose="020B0503020204020204" pitchFamily="34" charset="-122"/>
                  <a:ea typeface="微软雅黑" panose="020B0503020204020204" pitchFamily="34" charset="-122"/>
                  <a:cs typeface="Roboto Regular"/>
                </a:rPr>
                <a:t>53%</a:t>
              </a:r>
            </a:p>
          </p:txBody>
        </p:sp>
        <p:sp>
          <p:nvSpPr>
            <p:cNvPr id="100" name="TextBox 99"/>
            <p:cNvSpPr txBox="1"/>
            <p:nvPr/>
          </p:nvSpPr>
          <p:spPr>
            <a:xfrm>
              <a:off x="3573457" y="3499899"/>
              <a:ext cx="750303" cy="150007"/>
            </a:xfrm>
            <a:prstGeom prst="rect">
              <a:avLst/>
            </a:prstGeom>
            <a:noFill/>
          </p:spPr>
          <p:txBody>
            <a:bodyPr wrap="none" lIns="0" tIns="0" rIns="0" bIns="0" rtlCol="0">
              <a:spAutoFit/>
            </a:bodyPr>
            <a:lstStyle/>
            <a:p>
              <a:pPr defTabSz="1219170" fontAlgn="auto">
                <a:spcBef>
                  <a:spcPts val="0"/>
                </a:spcBef>
                <a:spcAft>
                  <a:spcPts val="0"/>
                </a:spcAft>
              </a:pPr>
              <a:r>
                <a:rPr lang="zh-CN" altLang="en-US" sz="1300" dirty="0">
                  <a:solidFill>
                    <a:prstClr val="white"/>
                  </a:solidFill>
                  <a:latin typeface="微软雅黑" panose="020B0503020204020204" pitchFamily="34" charset="-122"/>
                  <a:ea typeface="微软雅黑" panose="020B0503020204020204" pitchFamily="34" charset="-122"/>
                </a:rPr>
                <a:t>点击输入标题</a:t>
              </a:r>
            </a:p>
          </p:txBody>
        </p:sp>
      </p:grpSp>
      <p:grpSp>
        <p:nvGrpSpPr>
          <p:cNvPr id="101" name="组合 100"/>
          <p:cNvGrpSpPr/>
          <p:nvPr/>
        </p:nvGrpSpPr>
        <p:grpSpPr>
          <a:xfrm>
            <a:off x="5086119" y="1509137"/>
            <a:ext cx="2217821" cy="2218624"/>
            <a:chOff x="3743074" y="1151562"/>
            <a:chExt cx="1663582" cy="1663582"/>
          </a:xfrm>
        </p:grpSpPr>
        <p:sp>
          <p:nvSpPr>
            <p:cNvPr id="102" name="Oval 17"/>
            <p:cNvSpPr/>
            <p:nvPr/>
          </p:nvSpPr>
          <p:spPr>
            <a:xfrm>
              <a:off x="3743074" y="1151562"/>
              <a:ext cx="1663582" cy="1663582"/>
            </a:xfrm>
            <a:prstGeom prst="ellipse">
              <a:avLst/>
            </a:prstGeom>
            <a:solidFill>
              <a:srgbClr val="C00000"/>
            </a:solidFill>
            <a:ln w="76200" cmpd="sng">
              <a:solidFill>
                <a:schemeClr val="bg1"/>
              </a:solidFill>
            </a:ln>
            <a:effectLst>
              <a:outerShdw blurRad="127000" dist="38100" dir="8100000" algn="tr"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lIns="91424" tIns="45712" rIns="91424" bIns="45712" rtlCol="0" anchor="ctr"/>
            <a:lstStyle/>
            <a:p>
              <a:pPr defTabSz="1219170" fontAlgn="auto">
                <a:spcBef>
                  <a:spcPts val="0"/>
                </a:spcBef>
                <a:spcAft>
                  <a:spcPts val="0"/>
                </a:spcAft>
              </a:pPr>
              <a:endParaRPr lang="en-US" sz="2400" b="0">
                <a:solidFill>
                  <a:prstClr val="white"/>
                </a:solidFill>
                <a:latin typeface="微软雅黑" panose="020B0503020204020204" pitchFamily="34" charset="-122"/>
                <a:ea typeface="微软雅黑" panose="020B0503020204020204" pitchFamily="34" charset="-122"/>
                <a:cs typeface="Helvetica Light"/>
              </a:endParaRPr>
            </a:p>
          </p:txBody>
        </p:sp>
        <p:sp>
          <p:nvSpPr>
            <p:cNvPr id="103" name="TextBox 102"/>
            <p:cNvSpPr txBox="1"/>
            <p:nvPr/>
          </p:nvSpPr>
          <p:spPr>
            <a:xfrm>
              <a:off x="3889740" y="2007393"/>
              <a:ext cx="1330331" cy="609256"/>
            </a:xfrm>
            <a:prstGeom prst="rect">
              <a:avLst/>
            </a:prstGeom>
            <a:noFill/>
          </p:spPr>
          <p:txBody>
            <a:bodyPr wrap="square" lIns="0" tIns="0" rIns="0" bIns="0" rtlCol="0">
              <a:spAutoFit/>
            </a:bodyPr>
            <a:lstStyle/>
            <a:p>
              <a:pPr defTabSz="1219170" fontAlgn="auto">
                <a:lnSpc>
                  <a:spcPct val="120000"/>
                </a:lnSpc>
                <a:spcBef>
                  <a:spcPts val="0"/>
                </a:spcBef>
                <a:spcAft>
                  <a:spcPts val="0"/>
                </a:spcAft>
              </a:pPr>
              <a:r>
                <a:rPr lang="zh-CN" altLang="en-US" sz="1100" b="0" dirty="0">
                  <a:solidFill>
                    <a:prstClr val="white"/>
                  </a:solidFill>
                  <a:latin typeface="微软雅黑" pitchFamily="34" charset="-122"/>
                  <a:ea typeface="微软雅黑" pitchFamily="34" charset="-122"/>
                </a:rPr>
                <a:t>点击输入本栏的具体文字，简明扼要的说明分项内容，请根据您的具体内容酌情修改。</a:t>
              </a:r>
              <a:endParaRPr lang="en-US" altLang="zh-CN" sz="1100" b="0" dirty="0">
                <a:solidFill>
                  <a:prstClr val="white"/>
                </a:solidFill>
                <a:latin typeface="微软雅黑" pitchFamily="34" charset="-122"/>
                <a:ea typeface="微软雅黑" pitchFamily="34" charset="-122"/>
              </a:endParaRPr>
            </a:p>
          </p:txBody>
        </p:sp>
        <p:sp>
          <p:nvSpPr>
            <p:cNvPr id="104" name="TextBox 103"/>
            <p:cNvSpPr txBox="1"/>
            <p:nvPr/>
          </p:nvSpPr>
          <p:spPr>
            <a:xfrm>
              <a:off x="4158880" y="1314546"/>
              <a:ext cx="853710" cy="496175"/>
            </a:xfrm>
            <a:prstGeom prst="rect">
              <a:avLst/>
            </a:prstGeom>
            <a:noFill/>
          </p:spPr>
          <p:txBody>
            <a:bodyPr wrap="none" lIns="0" tIns="0" rIns="0" bIns="0" rtlCol="0">
              <a:spAutoFit/>
            </a:bodyPr>
            <a:lstStyle/>
            <a:p>
              <a:pPr defTabSz="1219170" fontAlgn="auto">
                <a:spcBef>
                  <a:spcPts val="0"/>
                </a:spcBef>
                <a:spcAft>
                  <a:spcPts val="0"/>
                </a:spcAft>
              </a:pPr>
              <a:r>
                <a:rPr lang="en-US" sz="4300" b="0" dirty="0">
                  <a:solidFill>
                    <a:prstClr val="white"/>
                  </a:solidFill>
                  <a:latin typeface="微软雅黑" panose="020B0503020204020204" pitchFamily="34" charset="-122"/>
                  <a:ea typeface="微软雅黑" panose="020B0503020204020204" pitchFamily="34" charset="-122"/>
                  <a:cs typeface="Roboto Regular"/>
                </a:rPr>
                <a:t>38%</a:t>
              </a:r>
            </a:p>
          </p:txBody>
        </p:sp>
        <p:sp>
          <p:nvSpPr>
            <p:cNvPr id="105" name="TextBox 104"/>
            <p:cNvSpPr txBox="1"/>
            <p:nvPr/>
          </p:nvSpPr>
          <p:spPr>
            <a:xfrm>
              <a:off x="4212924" y="1802519"/>
              <a:ext cx="750303" cy="150006"/>
            </a:xfrm>
            <a:prstGeom prst="rect">
              <a:avLst/>
            </a:prstGeom>
            <a:noFill/>
          </p:spPr>
          <p:txBody>
            <a:bodyPr wrap="none" lIns="0" tIns="0" rIns="0" bIns="0" rtlCol="0">
              <a:spAutoFit/>
            </a:bodyPr>
            <a:lstStyle/>
            <a:p>
              <a:pPr defTabSz="1219170" fontAlgn="auto">
                <a:spcBef>
                  <a:spcPts val="0"/>
                </a:spcBef>
                <a:spcAft>
                  <a:spcPts val="0"/>
                </a:spcAft>
              </a:pPr>
              <a:r>
                <a:rPr lang="zh-CN" altLang="en-US" sz="1300" dirty="0">
                  <a:solidFill>
                    <a:prstClr val="white"/>
                  </a:solidFill>
                  <a:latin typeface="微软雅黑" panose="020B0503020204020204" pitchFamily="34" charset="-122"/>
                  <a:ea typeface="微软雅黑" panose="020B0503020204020204" pitchFamily="34" charset="-122"/>
                </a:rPr>
                <a:t>点击输入标题</a:t>
              </a:r>
            </a:p>
          </p:txBody>
        </p:sp>
      </p:grpSp>
    </p:spTree>
    <p:extLst>
      <p:ext uri="{BB962C8B-B14F-4D97-AF65-F5344CB8AC3E}">
        <p14:creationId xmlns:p14="http://schemas.microsoft.com/office/powerpoint/2010/main" val="4022143894"/>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91"/>
                                        </p:tgtEl>
                                        <p:attrNameLst>
                                          <p:attrName>style.visibility</p:attrName>
                                        </p:attrNameLst>
                                      </p:cBhvr>
                                      <p:to>
                                        <p:strVal val="visible"/>
                                      </p:to>
                                    </p:set>
                                    <p:anim calcmode="lin" valueType="num">
                                      <p:cBhvr>
                                        <p:cTn id="7" dur="500" fill="hold"/>
                                        <p:tgtEl>
                                          <p:spTgt spid="91"/>
                                        </p:tgtEl>
                                        <p:attrNameLst>
                                          <p:attrName>ppt_w</p:attrName>
                                        </p:attrNameLst>
                                      </p:cBhvr>
                                      <p:tavLst>
                                        <p:tav tm="0">
                                          <p:val>
                                            <p:fltVal val="0"/>
                                          </p:val>
                                        </p:tav>
                                        <p:tav tm="100000">
                                          <p:val>
                                            <p:strVal val="#ppt_w"/>
                                          </p:val>
                                        </p:tav>
                                      </p:tavLst>
                                    </p:anim>
                                    <p:anim calcmode="lin" valueType="num">
                                      <p:cBhvr>
                                        <p:cTn id="8" dur="500" fill="hold"/>
                                        <p:tgtEl>
                                          <p:spTgt spid="91"/>
                                        </p:tgtEl>
                                        <p:attrNameLst>
                                          <p:attrName>ppt_h</p:attrName>
                                        </p:attrNameLst>
                                      </p:cBhvr>
                                      <p:tavLst>
                                        <p:tav tm="0">
                                          <p:val>
                                            <p:fltVal val="0"/>
                                          </p:val>
                                        </p:tav>
                                        <p:tav tm="100000">
                                          <p:val>
                                            <p:strVal val="#ppt_h"/>
                                          </p:val>
                                        </p:tav>
                                      </p:tavLst>
                                    </p:anim>
                                    <p:animEffect transition="in" filter="fade">
                                      <p:cBhvr>
                                        <p:cTn id="9" dur="500"/>
                                        <p:tgtEl>
                                          <p:spTgt spid="91"/>
                                        </p:tgtEl>
                                      </p:cBhvr>
                                    </p:animEffect>
                                  </p:childTnLst>
                                </p:cTn>
                              </p:par>
                            </p:childTnLst>
                          </p:cTn>
                        </p:par>
                        <p:par>
                          <p:cTn id="10" fill="hold">
                            <p:stCondLst>
                              <p:cond delay="500"/>
                            </p:stCondLst>
                            <p:childTnLst>
                              <p:par>
                                <p:cTn id="11" presetID="53" presetClass="entr" presetSubtype="16" fill="hold" nodeType="afterEffect">
                                  <p:stCondLst>
                                    <p:cond delay="0"/>
                                  </p:stCondLst>
                                  <p:childTnLst>
                                    <p:set>
                                      <p:cBhvr>
                                        <p:cTn id="12" dur="1" fill="hold">
                                          <p:stCondLst>
                                            <p:cond delay="0"/>
                                          </p:stCondLst>
                                        </p:cTn>
                                        <p:tgtEl>
                                          <p:spTgt spid="96"/>
                                        </p:tgtEl>
                                        <p:attrNameLst>
                                          <p:attrName>style.visibility</p:attrName>
                                        </p:attrNameLst>
                                      </p:cBhvr>
                                      <p:to>
                                        <p:strVal val="visible"/>
                                      </p:to>
                                    </p:set>
                                    <p:anim calcmode="lin" valueType="num">
                                      <p:cBhvr>
                                        <p:cTn id="13" dur="500" fill="hold"/>
                                        <p:tgtEl>
                                          <p:spTgt spid="96"/>
                                        </p:tgtEl>
                                        <p:attrNameLst>
                                          <p:attrName>ppt_w</p:attrName>
                                        </p:attrNameLst>
                                      </p:cBhvr>
                                      <p:tavLst>
                                        <p:tav tm="0">
                                          <p:val>
                                            <p:fltVal val="0"/>
                                          </p:val>
                                        </p:tav>
                                        <p:tav tm="100000">
                                          <p:val>
                                            <p:strVal val="#ppt_w"/>
                                          </p:val>
                                        </p:tav>
                                      </p:tavLst>
                                    </p:anim>
                                    <p:anim calcmode="lin" valueType="num">
                                      <p:cBhvr>
                                        <p:cTn id="14" dur="500" fill="hold"/>
                                        <p:tgtEl>
                                          <p:spTgt spid="96"/>
                                        </p:tgtEl>
                                        <p:attrNameLst>
                                          <p:attrName>ppt_h</p:attrName>
                                        </p:attrNameLst>
                                      </p:cBhvr>
                                      <p:tavLst>
                                        <p:tav tm="0">
                                          <p:val>
                                            <p:fltVal val="0"/>
                                          </p:val>
                                        </p:tav>
                                        <p:tav tm="100000">
                                          <p:val>
                                            <p:strVal val="#ppt_h"/>
                                          </p:val>
                                        </p:tav>
                                      </p:tavLst>
                                    </p:anim>
                                    <p:animEffect transition="in" filter="fade">
                                      <p:cBhvr>
                                        <p:cTn id="15" dur="500"/>
                                        <p:tgtEl>
                                          <p:spTgt spid="96"/>
                                        </p:tgtEl>
                                      </p:cBhvr>
                                    </p:animEffect>
                                  </p:childTnLst>
                                </p:cTn>
                              </p:par>
                            </p:childTnLst>
                          </p:cTn>
                        </p:par>
                        <p:par>
                          <p:cTn id="16" fill="hold">
                            <p:stCondLst>
                              <p:cond delay="1000"/>
                            </p:stCondLst>
                            <p:childTnLst>
                              <p:par>
                                <p:cTn id="17" presetID="53" presetClass="entr" presetSubtype="16" fill="hold" nodeType="afterEffect">
                                  <p:stCondLst>
                                    <p:cond delay="0"/>
                                  </p:stCondLst>
                                  <p:childTnLst>
                                    <p:set>
                                      <p:cBhvr>
                                        <p:cTn id="18" dur="1" fill="hold">
                                          <p:stCondLst>
                                            <p:cond delay="0"/>
                                          </p:stCondLst>
                                        </p:cTn>
                                        <p:tgtEl>
                                          <p:spTgt spid="101"/>
                                        </p:tgtEl>
                                        <p:attrNameLst>
                                          <p:attrName>style.visibility</p:attrName>
                                        </p:attrNameLst>
                                      </p:cBhvr>
                                      <p:to>
                                        <p:strVal val="visible"/>
                                      </p:to>
                                    </p:set>
                                    <p:anim calcmode="lin" valueType="num">
                                      <p:cBhvr>
                                        <p:cTn id="19" dur="500" fill="hold"/>
                                        <p:tgtEl>
                                          <p:spTgt spid="101"/>
                                        </p:tgtEl>
                                        <p:attrNameLst>
                                          <p:attrName>ppt_w</p:attrName>
                                        </p:attrNameLst>
                                      </p:cBhvr>
                                      <p:tavLst>
                                        <p:tav tm="0">
                                          <p:val>
                                            <p:fltVal val="0"/>
                                          </p:val>
                                        </p:tav>
                                        <p:tav tm="100000">
                                          <p:val>
                                            <p:strVal val="#ppt_w"/>
                                          </p:val>
                                        </p:tav>
                                      </p:tavLst>
                                    </p:anim>
                                    <p:anim calcmode="lin" valueType="num">
                                      <p:cBhvr>
                                        <p:cTn id="20" dur="500" fill="hold"/>
                                        <p:tgtEl>
                                          <p:spTgt spid="101"/>
                                        </p:tgtEl>
                                        <p:attrNameLst>
                                          <p:attrName>ppt_h</p:attrName>
                                        </p:attrNameLst>
                                      </p:cBhvr>
                                      <p:tavLst>
                                        <p:tav tm="0">
                                          <p:val>
                                            <p:fltVal val="0"/>
                                          </p:val>
                                        </p:tav>
                                        <p:tav tm="100000">
                                          <p:val>
                                            <p:strVal val="#ppt_h"/>
                                          </p:val>
                                        </p:tav>
                                      </p:tavLst>
                                    </p:anim>
                                    <p:animEffect transition="in" filter="fade">
                                      <p:cBhvr>
                                        <p:cTn id="21" dur="500"/>
                                        <p:tgtEl>
                                          <p:spTgt spid="101"/>
                                        </p:tgtEl>
                                      </p:cBhvr>
                                    </p:animEffect>
                                  </p:childTnLst>
                                </p:cTn>
                              </p:par>
                            </p:childTnLst>
                          </p:cTn>
                        </p:par>
                        <p:par>
                          <p:cTn id="22" fill="hold">
                            <p:stCondLst>
                              <p:cond delay="1500"/>
                            </p:stCondLst>
                            <p:childTnLst>
                              <p:par>
                                <p:cTn id="23" presetID="53" presetClass="entr" presetSubtype="16" fill="hold" nodeType="afterEffect">
                                  <p:stCondLst>
                                    <p:cond delay="0"/>
                                  </p:stCondLst>
                                  <p:childTnLst>
                                    <p:set>
                                      <p:cBhvr>
                                        <p:cTn id="24" dur="1" fill="hold">
                                          <p:stCondLst>
                                            <p:cond delay="0"/>
                                          </p:stCondLst>
                                        </p:cTn>
                                        <p:tgtEl>
                                          <p:spTgt spid="44"/>
                                        </p:tgtEl>
                                        <p:attrNameLst>
                                          <p:attrName>style.visibility</p:attrName>
                                        </p:attrNameLst>
                                      </p:cBhvr>
                                      <p:to>
                                        <p:strVal val="visible"/>
                                      </p:to>
                                    </p:set>
                                    <p:anim calcmode="lin" valueType="num">
                                      <p:cBhvr>
                                        <p:cTn id="25" dur="500" fill="hold"/>
                                        <p:tgtEl>
                                          <p:spTgt spid="44"/>
                                        </p:tgtEl>
                                        <p:attrNameLst>
                                          <p:attrName>ppt_w</p:attrName>
                                        </p:attrNameLst>
                                      </p:cBhvr>
                                      <p:tavLst>
                                        <p:tav tm="0">
                                          <p:val>
                                            <p:fltVal val="0"/>
                                          </p:val>
                                        </p:tav>
                                        <p:tav tm="100000">
                                          <p:val>
                                            <p:strVal val="#ppt_w"/>
                                          </p:val>
                                        </p:tav>
                                      </p:tavLst>
                                    </p:anim>
                                    <p:anim calcmode="lin" valueType="num">
                                      <p:cBhvr>
                                        <p:cTn id="26" dur="500" fill="hold"/>
                                        <p:tgtEl>
                                          <p:spTgt spid="44"/>
                                        </p:tgtEl>
                                        <p:attrNameLst>
                                          <p:attrName>ppt_h</p:attrName>
                                        </p:attrNameLst>
                                      </p:cBhvr>
                                      <p:tavLst>
                                        <p:tav tm="0">
                                          <p:val>
                                            <p:fltVal val="0"/>
                                          </p:val>
                                        </p:tav>
                                        <p:tav tm="100000">
                                          <p:val>
                                            <p:strVal val="#ppt_h"/>
                                          </p:val>
                                        </p:tav>
                                      </p:tavLst>
                                    </p:anim>
                                    <p:animEffect transition="in" filter="fade">
                                      <p:cBhvr>
                                        <p:cTn id="27" dur="5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1097620" y="274232"/>
            <a:ext cx="3016204" cy="538605"/>
          </a:xfrm>
          <a:prstGeom prst="rect">
            <a:avLst/>
          </a:prstGeom>
          <a:noFill/>
        </p:spPr>
        <p:txBody>
          <a:bodyPr wrap="none" lIns="121917" tIns="60958" rIns="121917" bIns="60958" rtlCol="0">
            <a:spAutoFit/>
          </a:bodyPr>
          <a:lstStyle/>
          <a:p>
            <a:pPr algn="l" defTabSz="1219170" fontAlgn="auto">
              <a:spcBef>
                <a:spcPts val="0"/>
              </a:spcBef>
              <a:spcAft>
                <a:spcPts val="0"/>
              </a:spcAft>
            </a:pPr>
            <a:r>
              <a:rPr lang="zh-CN" altLang="en-US" sz="2700" dirty="0">
                <a:solidFill>
                  <a:prstClr val="black">
                    <a:lumMod val="75000"/>
                    <a:lumOff val="25000"/>
                  </a:prstClr>
                </a:solidFill>
                <a:latin typeface="微软雅黑" pitchFamily="34" charset="-122"/>
                <a:ea typeface="微软雅黑" pitchFamily="34" charset="-122"/>
              </a:rPr>
              <a:t>点击添加标题文本</a:t>
            </a:r>
          </a:p>
        </p:txBody>
      </p:sp>
      <p:sp>
        <p:nvSpPr>
          <p:cNvPr id="7" name="Oval 3"/>
          <p:cNvSpPr/>
          <p:nvPr/>
        </p:nvSpPr>
        <p:spPr>
          <a:xfrm>
            <a:off x="1016923" y="1893268"/>
            <a:ext cx="1774149" cy="1774790"/>
          </a:xfrm>
          <a:prstGeom prst="ellipse">
            <a:avLst/>
          </a:prstGeom>
          <a:solidFill>
            <a:srgbClr val="C00000">
              <a:alpha val="90000"/>
            </a:srgbClr>
          </a:solidFill>
          <a:ln w="63500" cmpd="sng">
            <a:solidFill>
              <a:schemeClr val="bg1"/>
            </a:solidFill>
          </a:ln>
          <a:effectLst>
            <a:outerShdw blurRad="127000" dist="38100" dir="8100000" algn="tr"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lIns="121917" tIns="60958" rIns="121917" bIns="60958" rtlCol="0" anchor="ctr"/>
          <a:lstStyle/>
          <a:p>
            <a:pPr defTabSz="1219170" fontAlgn="auto">
              <a:spcBef>
                <a:spcPts val="0"/>
              </a:spcBef>
              <a:spcAft>
                <a:spcPts val="0"/>
              </a:spcAft>
            </a:pPr>
            <a:endParaRPr lang="en-US" sz="2400" b="0">
              <a:solidFill>
                <a:prstClr val="white"/>
              </a:solidFill>
            </a:endParaRPr>
          </a:p>
        </p:txBody>
      </p:sp>
      <p:sp>
        <p:nvSpPr>
          <p:cNvPr id="9" name="Oval 14"/>
          <p:cNvSpPr/>
          <p:nvPr/>
        </p:nvSpPr>
        <p:spPr>
          <a:xfrm>
            <a:off x="3844852" y="1900603"/>
            <a:ext cx="1774149" cy="1774790"/>
          </a:xfrm>
          <a:prstGeom prst="ellipse">
            <a:avLst/>
          </a:prstGeom>
          <a:solidFill>
            <a:srgbClr val="C00000"/>
          </a:solidFill>
          <a:ln w="63500" cmpd="sng">
            <a:solidFill>
              <a:schemeClr val="bg1"/>
            </a:solidFill>
          </a:ln>
          <a:effectLst>
            <a:outerShdw blurRad="127000" dist="38100" dir="8100000" algn="tr"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lIns="121917" tIns="60958" rIns="121917" bIns="60958" rtlCol="0" anchor="ctr"/>
          <a:lstStyle/>
          <a:p>
            <a:pPr defTabSz="1219170" fontAlgn="auto">
              <a:spcBef>
                <a:spcPts val="0"/>
              </a:spcBef>
              <a:spcAft>
                <a:spcPts val="0"/>
              </a:spcAft>
            </a:pPr>
            <a:endParaRPr lang="en-US" sz="2400" b="0">
              <a:solidFill>
                <a:prstClr val="white"/>
              </a:solidFill>
            </a:endParaRPr>
          </a:p>
        </p:txBody>
      </p:sp>
      <p:sp>
        <p:nvSpPr>
          <p:cNvPr id="10" name="Oval 17"/>
          <p:cNvSpPr/>
          <p:nvPr/>
        </p:nvSpPr>
        <p:spPr>
          <a:xfrm>
            <a:off x="6676750" y="1900603"/>
            <a:ext cx="1774149" cy="1774790"/>
          </a:xfrm>
          <a:prstGeom prst="ellipse">
            <a:avLst/>
          </a:prstGeom>
          <a:solidFill>
            <a:srgbClr val="C00000"/>
          </a:solidFill>
          <a:ln w="63500" cmpd="sng">
            <a:solidFill>
              <a:schemeClr val="bg1"/>
            </a:solidFill>
          </a:ln>
          <a:effectLst>
            <a:outerShdw blurRad="127000" dist="38100" dir="8100000" algn="tr"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lIns="121917" tIns="60958" rIns="121917" bIns="60958" rtlCol="0" anchor="ctr"/>
          <a:lstStyle/>
          <a:p>
            <a:pPr defTabSz="1219170" fontAlgn="auto">
              <a:spcBef>
                <a:spcPts val="0"/>
              </a:spcBef>
              <a:spcAft>
                <a:spcPts val="0"/>
              </a:spcAft>
            </a:pPr>
            <a:endParaRPr lang="en-US" sz="2400" b="0">
              <a:solidFill>
                <a:prstClr val="white"/>
              </a:solidFill>
            </a:endParaRPr>
          </a:p>
        </p:txBody>
      </p:sp>
      <p:sp>
        <p:nvSpPr>
          <p:cNvPr id="11" name="Oval 20"/>
          <p:cNvSpPr/>
          <p:nvPr/>
        </p:nvSpPr>
        <p:spPr>
          <a:xfrm>
            <a:off x="9504960" y="1900603"/>
            <a:ext cx="1774149" cy="1774790"/>
          </a:xfrm>
          <a:prstGeom prst="ellipse">
            <a:avLst/>
          </a:prstGeom>
          <a:solidFill>
            <a:srgbClr val="C00000"/>
          </a:solidFill>
          <a:ln w="63500" cmpd="sng">
            <a:solidFill>
              <a:schemeClr val="bg1"/>
            </a:solidFill>
          </a:ln>
          <a:effectLst>
            <a:outerShdw blurRad="127000" dist="38100" dir="8100000" algn="tr"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lIns="121917" tIns="60958" rIns="121917" bIns="60958" rtlCol="0" anchor="ctr"/>
          <a:lstStyle/>
          <a:p>
            <a:pPr defTabSz="1219170" fontAlgn="auto">
              <a:spcBef>
                <a:spcPts val="0"/>
              </a:spcBef>
              <a:spcAft>
                <a:spcPts val="0"/>
              </a:spcAft>
            </a:pPr>
            <a:endParaRPr lang="en-US" sz="2400" b="0">
              <a:solidFill>
                <a:prstClr val="white"/>
              </a:solidFill>
            </a:endParaRPr>
          </a:p>
        </p:txBody>
      </p:sp>
      <p:sp>
        <p:nvSpPr>
          <p:cNvPr id="12" name="TextBox 11"/>
          <p:cNvSpPr txBox="1"/>
          <p:nvPr/>
        </p:nvSpPr>
        <p:spPr>
          <a:xfrm>
            <a:off x="2755121" y="2137702"/>
            <a:ext cx="1109288" cy="1231074"/>
          </a:xfrm>
          <a:prstGeom prst="rect">
            <a:avLst/>
          </a:prstGeom>
          <a:noFill/>
        </p:spPr>
        <p:txBody>
          <a:bodyPr wrap="square" lIns="121890" tIns="60944" rIns="121890" bIns="60944" rtlCol="0">
            <a:spAutoFit/>
          </a:bodyPr>
          <a:lstStyle/>
          <a:p>
            <a:pPr defTabSz="1219170" fontAlgn="auto">
              <a:spcBef>
                <a:spcPts val="0"/>
              </a:spcBef>
              <a:spcAft>
                <a:spcPts val="0"/>
              </a:spcAft>
            </a:pPr>
            <a:r>
              <a:rPr lang="en-US" sz="7200" dirty="0">
                <a:solidFill>
                  <a:prstClr val="white">
                    <a:lumMod val="65000"/>
                  </a:prstClr>
                </a:solidFill>
                <a:latin typeface="+mn-lt"/>
                <a:ea typeface="+mn-ea"/>
                <a:cs typeface="Helvetica Neue"/>
              </a:rPr>
              <a:t>+</a:t>
            </a:r>
            <a:endParaRPr lang="ru-RU" sz="7200" dirty="0">
              <a:solidFill>
                <a:prstClr val="white">
                  <a:lumMod val="65000"/>
                </a:prstClr>
              </a:solidFill>
              <a:latin typeface="+mn-lt"/>
              <a:ea typeface="+mn-ea"/>
              <a:cs typeface="Helvetica Neue"/>
            </a:endParaRPr>
          </a:p>
        </p:txBody>
      </p:sp>
      <p:sp>
        <p:nvSpPr>
          <p:cNvPr id="13" name="TextBox 12"/>
          <p:cNvSpPr txBox="1"/>
          <p:nvPr/>
        </p:nvSpPr>
        <p:spPr>
          <a:xfrm>
            <a:off x="5585174" y="2137702"/>
            <a:ext cx="1109288" cy="1231074"/>
          </a:xfrm>
          <a:prstGeom prst="rect">
            <a:avLst/>
          </a:prstGeom>
          <a:noFill/>
        </p:spPr>
        <p:txBody>
          <a:bodyPr wrap="square" lIns="121890" tIns="60944" rIns="121890" bIns="60944" rtlCol="0">
            <a:spAutoFit/>
          </a:bodyPr>
          <a:lstStyle/>
          <a:p>
            <a:pPr defTabSz="1219170" fontAlgn="auto">
              <a:spcBef>
                <a:spcPts val="0"/>
              </a:spcBef>
              <a:spcAft>
                <a:spcPts val="0"/>
              </a:spcAft>
            </a:pPr>
            <a:r>
              <a:rPr lang="en-US" sz="7200" dirty="0">
                <a:solidFill>
                  <a:prstClr val="white">
                    <a:lumMod val="65000"/>
                  </a:prstClr>
                </a:solidFill>
                <a:latin typeface="+mn-lt"/>
                <a:ea typeface="+mn-ea"/>
                <a:cs typeface="Helvetica Neue"/>
              </a:rPr>
              <a:t>+</a:t>
            </a:r>
            <a:endParaRPr lang="ru-RU" sz="7200" dirty="0">
              <a:solidFill>
                <a:prstClr val="white">
                  <a:lumMod val="65000"/>
                </a:prstClr>
              </a:solidFill>
              <a:latin typeface="+mn-lt"/>
              <a:ea typeface="+mn-ea"/>
              <a:cs typeface="Helvetica Neue"/>
            </a:endParaRPr>
          </a:p>
        </p:txBody>
      </p:sp>
      <p:sp>
        <p:nvSpPr>
          <p:cNvPr id="14" name="TextBox 13"/>
          <p:cNvSpPr txBox="1"/>
          <p:nvPr/>
        </p:nvSpPr>
        <p:spPr>
          <a:xfrm>
            <a:off x="8399508" y="2151305"/>
            <a:ext cx="1109288" cy="1231074"/>
          </a:xfrm>
          <a:prstGeom prst="rect">
            <a:avLst/>
          </a:prstGeom>
          <a:noFill/>
        </p:spPr>
        <p:txBody>
          <a:bodyPr wrap="square" lIns="121890" tIns="60944" rIns="121890" bIns="60944" rtlCol="0">
            <a:spAutoFit/>
          </a:bodyPr>
          <a:lstStyle/>
          <a:p>
            <a:pPr defTabSz="1219170" fontAlgn="auto">
              <a:spcBef>
                <a:spcPts val="0"/>
              </a:spcBef>
              <a:spcAft>
                <a:spcPts val="0"/>
              </a:spcAft>
            </a:pPr>
            <a:r>
              <a:rPr lang="en-US" sz="7200" dirty="0">
                <a:solidFill>
                  <a:prstClr val="white">
                    <a:lumMod val="65000"/>
                  </a:prstClr>
                </a:solidFill>
                <a:latin typeface="+mn-lt"/>
                <a:ea typeface="+mn-ea"/>
                <a:cs typeface="Helvetica Neue"/>
              </a:rPr>
              <a:t>=</a:t>
            </a:r>
            <a:endParaRPr lang="ru-RU" sz="7200" dirty="0">
              <a:solidFill>
                <a:prstClr val="white">
                  <a:lumMod val="65000"/>
                </a:prstClr>
              </a:solidFill>
              <a:latin typeface="+mn-lt"/>
              <a:ea typeface="+mn-ea"/>
              <a:cs typeface="Helvetica Neue"/>
            </a:endParaRPr>
          </a:p>
        </p:txBody>
      </p:sp>
      <p:sp>
        <p:nvSpPr>
          <p:cNvPr id="15" name="TextBox 14"/>
          <p:cNvSpPr txBox="1"/>
          <p:nvPr/>
        </p:nvSpPr>
        <p:spPr>
          <a:xfrm>
            <a:off x="708913" y="4274853"/>
            <a:ext cx="2410350" cy="307775"/>
          </a:xfrm>
          <a:prstGeom prst="rect">
            <a:avLst/>
          </a:prstGeom>
          <a:noFill/>
        </p:spPr>
        <p:txBody>
          <a:bodyPr wrap="square" lIns="0" tIns="60958" rIns="0" bIns="0" rtlCol="0">
            <a:spAutoFit/>
          </a:bodyPr>
          <a:lstStyle/>
          <a:p>
            <a:pPr defTabSz="1219170" fontAlgn="auto">
              <a:spcBef>
                <a:spcPts val="0"/>
              </a:spcBef>
              <a:spcAft>
                <a:spcPts val="0"/>
              </a:spcAft>
              <a:tabLst>
                <a:tab pos="1367332" algn="l"/>
              </a:tabLst>
            </a:pPr>
            <a:r>
              <a:rPr lang="zh-CN" altLang="en-US" sz="1600" dirty="0">
                <a:solidFill>
                  <a:srgbClr val="C00000"/>
                </a:solidFill>
                <a:latin typeface="微软雅黑" panose="020B0503020204020204" pitchFamily="34" charset="-122"/>
                <a:ea typeface="微软雅黑" panose="020B0503020204020204" pitchFamily="34" charset="-122"/>
                <a:cs typeface="Calibri"/>
              </a:rPr>
              <a:t>填加文字标题</a:t>
            </a:r>
            <a:endParaRPr lang="en-US" sz="1600" dirty="0">
              <a:solidFill>
                <a:srgbClr val="C00000"/>
              </a:solidFill>
              <a:latin typeface="微软雅黑" panose="020B0503020204020204" pitchFamily="34" charset="-122"/>
              <a:ea typeface="微软雅黑" panose="020B0503020204020204" pitchFamily="34" charset="-122"/>
              <a:cs typeface="Calibri"/>
            </a:endParaRPr>
          </a:p>
        </p:txBody>
      </p:sp>
      <p:sp>
        <p:nvSpPr>
          <p:cNvPr id="16" name="TextBox 15"/>
          <p:cNvSpPr txBox="1"/>
          <p:nvPr/>
        </p:nvSpPr>
        <p:spPr>
          <a:xfrm>
            <a:off x="877697" y="4680544"/>
            <a:ext cx="2063618" cy="841767"/>
          </a:xfrm>
          <a:prstGeom prst="rect">
            <a:avLst/>
          </a:prstGeom>
          <a:noFill/>
        </p:spPr>
        <p:txBody>
          <a:bodyPr wrap="square" lIns="0" tIns="60958" rIns="0" bIns="0" rtlCol="0">
            <a:spAutoFit/>
          </a:bodyPr>
          <a:lstStyle/>
          <a:p>
            <a:pPr defTabSz="1219170" fontAlgn="auto">
              <a:lnSpc>
                <a:spcPct val="130000"/>
              </a:lnSpc>
              <a:spcBef>
                <a:spcPts val="0"/>
              </a:spcBef>
              <a:spcAft>
                <a:spcPts val="0"/>
              </a:spcAft>
            </a:pPr>
            <a:r>
              <a:rPr lang="zh-CN" altLang="en-US" sz="1300" b="0" dirty="0" smtClean="0">
                <a:solidFill>
                  <a:prstClr val="black">
                    <a:lumMod val="75000"/>
                    <a:lumOff val="25000"/>
                  </a:prstClr>
                </a:solidFill>
                <a:latin typeface="微软雅黑" pitchFamily="34" charset="-122"/>
                <a:ea typeface="微软雅黑" panose="020B0503020204020204" pitchFamily="34" charset="-122"/>
              </a:rPr>
              <a:t>设计师</a:t>
            </a:r>
            <a:r>
              <a:rPr lang="zh-CN" altLang="en-US" sz="1300" b="0" dirty="0">
                <a:solidFill>
                  <a:prstClr val="black">
                    <a:lumMod val="75000"/>
                    <a:lumOff val="25000"/>
                  </a:prstClr>
                </a:solidFill>
                <a:latin typeface="微软雅黑" pitchFamily="34" charset="-122"/>
                <a:ea typeface="微软雅黑" panose="020B0503020204020204" pitchFamily="34" charset="-122"/>
              </a:rPr>
              <a:t>原创作品，盗卖者将被追究相应的法律责任，请勿以身试法！</a:t>
            </a:r>
            <a:endParaRPr lang="en-US" sz="1300" b="0" dirty="0">
              <a:solidFill>
                <a:prstClr val="black">
                  <a:lumMod val="75000"/>
                  <a:lumOff val="25000"/>
                </a:prstClr>
              </a:solidFill>
              <a:latin typeface="微软雅黑" panose="020B0503020204020204" pitchFamily="34" charset="-122"/>
              <a:ea typeface="微软雅黑" panose="020B0503020204020204" pitchFamily="34" charset="-122"/>
              <a:cs typeface="Calibri"/>
            </a:endParaRPr>
          </a:p>
        </p:txBody>
      </p:sp>
      <p:sp>
        <p:nvSpPr>
          <p:cNvPr id="17" name="TextBox 16"/>
          <p:cNvSpPr txBox="1"/>
          <p:nvPr/>
        </p:nvSpPr>
        <p:spPr>
          <a:xfrm>
            <a:off x="3501095" y="4271457"/>
            <a:ext cx="2410350" cy="307775"/>
          </a:xfrm>
          <a:prstGeom prst="rect">
            <a:avLst/>
          </a:prstGeom>
          <a:noFill/>
        </p:spPr>
        <p:txBody>
          <a:bodyPr wrap="square" lIns="0" tIns="60958" rIns="0" bIns="0" rtlCol="0">
            <a:spAutoFit/>
          </a:bodyPr>
          <a:lstStyle/>
          <a:p>
            <a:pPr defTabSz="1219170" fontAlgn="auto">
              <a:spcBef>
                <a:spcPts val="0"/>
              </a:spcBef>
              <a:spcAft>
                <a:spcPts val="0"/>
              </a:spcAft>
              <a:tabLst>
                <a:tab pos="1367332" algn="l"/>
              </a:tabLst>
            </a:pPr>
            <a:r>
              <a:rPr lang="zh-CN" altLang="en-US" sz="1600" dirty="0">
                <a:solidFill>
                  <a:srgbClr val="C00000"/>
                </a:solidFill>
                <a:latin typeface="微软雅黑" panose="020B0503020204020204" pitchFamily="34" charset="-122"/>
                <a:ea typeface="微软雅黑" panose="020B0503020204020204" pitchFamily="34" charset="-122"/>
                <a:cs typeface="Calibri"/>
              </a:rPr>
              <a:t>填加文字标题</a:t>
            </a:r>
            <a:endParaRPr lang="en-US" altLang="zh-CN" sz="1600" dirty="0">
              <a:solidFill>
                <a:srgbClr val="C00000"/>
              </a:solidFill>
              <a:latin typeface="微软雅黑" panose="020B0503020204020204" pitchFamily="34" charset="-122"/>
              <a:ea typeface="微软雅黑" panose="020B0503020204020204" pitchFamily="34" charset="-122"/>
              <a:cs typeface="Calibri"/>
            </a:endParaRPr>
          </a:p>
        </p:txBody>
      </p:sp>
      <p:sp>
        <p:nvSpPr>
          <p:cNvPr id="18" name="TextBox 17"/>
          <p:cNvSpPr txBox="1"/>
          <p:nvPr/>
        </p:nvSpPr>
        <p:spPr>
          <a:xfrm>
            <a:off x="3669880" y="4677150"/>
            <a:ext cx="2063618" cy="841767"/>
          </a:xfrm>
          <a:prstGeom prst="rect">
            <a:avLst/>
          </a:prstGeom>
          <a:noFill/>
        </p:spPr>
        <p:txBody>
          <a:bodyPr wrap="square" lIns="0" tIns="60958" rIns="0" bIns="0" rtlCol="0">
            <a:spAutoFit/>
          </a:bodyPr>
          <a:lstStyle/>
          <a:p>
            <a:pPr defTabSz="1219170" fontAlgn="auto">
              <a:lnSpc>
                <a:spcPct val="130000"/>
              </a:lnSpc>
              <a:spcBef>
                <a:spcPts val="0"/>
              </a:spcBef>
              <a:spcAft>
                <a:spcPts val="0"/>
              </a:spcAft>
            </a:pPr>
            <a:r>
              <a:rPr lang="zh-CN" altLang="en-US" sz="1300" b="0" dirty="0" smtClean="0">
                <a:solidFill>
                  <a:prstClr val="black">
                    <a:lumMod val="75000"/>
                    <a:lumOff val="25000"/>
                  </a:prstClr>
                </a:solidFill>
                <a:latin typeface="微软雅黑" pitchFamily="34" charset="-122"/>
                <a:ea typeface="微软雅黑" panose="020B0503020204020204" pitchFamily="34" charset="-122"/>
              </a:rPr>
              <a:t>设计师</a:t>
            </a:r>
            <a:r>
              <a:rPr lang="zh-CN" altLang="en-US" sz="1300" b="0" dirty="0">
                <a:solidFill>
                  <a:prstClr val="black">
                    <a:lumMod val="75000"/>
                    <a:lumOff val="25000"/>
                  </a:prstClr>
                </a:solidFill>
                <a:latin typeface="微软雅黑" pitchFamily="34" charset="-122"/>
                <a:ea typeface="微软雅黑" panose="020B0503020204020204" pitchFamily="34" charset="-122"/>
              </a:rPr>
              <a:t>原创作品，盗卖者将被追究相应的法律责任，请勿以身试法！</a:t>
            </a:r>
            <a:endParaRPr lang="en-US" altLang="zh-CN" sz="1300" b="0" dirty="0">
              <a:solidFill>
                <a:prstClr val="black">
                  <a:lumMod val="75000"/>
                  <a:lumOff val="25000"/>
                </a:prstClr>
              </a:solidFill>
              <a:latin typeface="微软雅黑" panose="020B0503020204020204" pitchFamily="34" charset="-122"/>
              <a:ea typeface="微软雅黑" panose="020B0503020204020204" pitchFamily="34" charset="-122"/>
              <a:cs typeface="Calibri"/>
            </a:endParaRPr>
          </a:p>
        </p:txBody>
      </p:sp>
      <p:sp>
        <p:nvSpPr>
          <p:cNvPr id="19" name="TextBox 18"/>
          <p:cNvSpPr txBox="1"/>
          <p:nvPr/>
        </p:nvSpPr>
        <p:spPr>
          <a:xfrm>
            <a:off x="6342619" y="4268064"/>
            <a:ext cx="2410350" cy="307775"/>
          </a:xfrm>
          <a:prstGeom prst="rect">
            <a:avLst/>
          </a:prstGeom>
          <a:noFill/>
        </p:spPr>
        <p:txBody>
          <a:bodyPr wrap="square" lIns="0" tIns="60958" rIns="0" bIns="0" rtlCol="0">
            <a:spAutoFit/>
          </a:bodyPr>
          <a:lstStyle/>
          <a:p>
            <a:pPr defTabSz="1219170" fontAlgn="auto">
              <a:spcBef>
                <a:spcPts val="0"/>
              </a:spcBef>
              <a:spcAft>
                <a:spcPts val="0"/>
              </a:spcAft>
              <a:tabLst>
                <a:tab pos="1367332" algn="l"/>
              </a:tabLst>
            </a:pPr>
            <a:r>
              <a:rPr lang="zh-CN" altLang="en-US" sz="1600" dirty="0">
                <a:solidFill>
                  <a:srgbClr val="C00000"/>
                </a:solidFill>
                <a:latin typeface="微软雅黑" panose="020B0503020204020204" pitchFamily="34" charset="-122"/>
                <a:ea typeface="微软雅黑" panose="020B0503020204020204" pitchFamily="34" charset="-122"/>
                <a:cs typeface="Calibri"/>
              </a:rPr>
              <a:t>填加文字标题</a:t>
            </a:r>
            <a:endParaRPr lang="en-US" altLang="zh-CN" sz="1600" dirty="0">
              <a:solidFill>
                <a:srgbClr val="C00000"/>
              </a:solidFill>
              <a:latin typeface="微软雅黑" panose="020B0503020204020204" pitchFamily="34" charset="-122"/>
              <a:ea typeface="微软雅黑" panose="020B0503020204020204" pitchFamily="34" charset="-122"/>
              <a:cs typeface="Calibri"/>
            </a:endParaRPr>
          </a:p>
        </p:txBody>
      </p:sp>
      <p:sp>
        <p:nvSpPr>
          <p:cNvPr id="20" name="TextBox 19"/>
          <p:cNvSpPr txBox="1"/>
          <p:nvPr/>
        </p:nvSpPr>
        <p:spPr>
          <a:xfrm>
            <a:off x="6511404" y="4673757"/>
            <a:ext cx="2063618" cy="841767"/>
          </a:xfrm>
          <a:prstGeom prst="rect">
            <a:avLst/>
          </a:prstGeom>
          <a:noFill/>
        </p:spPr>
        <p:txBody>
          <a:bodyPr wrap="square" lIns="0" tIns="60958" rIns="0" bIns="0" rtlCol="0">
            <a:spAutoFit/>
          </a:bodyPr>
          <a:lstStyle/>
          <a:p>
            <a:pPr defTabSz="1219170" fontAlgn="auto">
              <a:lnSpc>
                <a:spcPct val="130000"/>
              </a:lnSpc>
              <a:spcBef>
                <a:spcPts val="0"/>
              </a:spcBef>
              <a:spcAft>
                <a:spcPts val="0"/>
              </a:spcAft>
            </a:pPr>
            <a:r>
              <a:rPr lang="zh-CN" altLang="en-US" sz="1300" b="0" dirty="0" smtClean="0">
                <a:solidFill>
                  <a:prstClr val="black">
                    <a:lumMod val="75000"/>
                    <a:lumOff val="25000"/>
                  </a:prstClr>
                </a:solidFill>
                <a:latin typeface="微软雅黑" pitchFamily="34" charset="-122"/>
                <a:ea typeface="微软雅黑" panose="020B0503020204020204" pitchFamily="34" charset="-122"/>
              </a:rPr>
              <a:t>设计师</a:t>
            </a:r>
            <a:r>
              <a:rPr lang="zh-CN" altLang="en-US" sz="1300" b="0" dirty="0">
                <a:solidFill>
                  <a:prstClr val="black">
                    <a:lumMod val="75000"/>
                    <a:lumOff val="25000"/>
                  </a:prstClr>
                </a:solidFill>
                <a:latin typeface="微软雅黑" pitchFamily="34" charset="-122"/>
                <a:ea typeface="微软雅黑" panose="020B0503020204020204" pitchFamily="34" charset="-122"/>
              </a:rPr>
              <a:t>原创作品，盗卖者将被追究相应的法律责任，请勿以身试法！</a:t>
            </a:r>
            <a:endParaRPr lang="en-US" altLang="zh-CN" sz="1300" b="0" dirty="0">
              <a:solidFill>
                <a:prstClr val="black">
                  <a:lumMod val="75000"/>
                  <a:lumOff val="25000"/>
                </a:prstClr>
              </a:solidFill>
              <a:latin typeface="微软雅黑" panose="020B0503020204020204" pitchFamily="34" charset="-122"/>
              <a:ea typeface="微软雅黑" panose="020B0503020204020204" pitchFamily="34" charset="-122"/>
              <a:cs typeface="Calibri"/>
            </a:endParaRPr>
          </a:p>
        </p:txBody>
      </p:sp>
      <p:sp>
        <p:nvSpPr>
          <p:cNvPr id="21" name="TextBox 20"/>
          <p:cNvSpPr txBox="1"/>
          <p:nvPr/>
        </p:nvSpPr>
        <p:spPr>
          <a:xfrm>
            <a:off x="9252750" y="4274852"/>
            <a:ext cx="2410350" cy="307775"/>
          </a:xfrm>
          <a:prstGeom prst="rect">
            <a:avLst/>
          </a:prstGeom>
          <a:noFill/>
        </p:spPr>
        <p:txBody>
          <a:bodyPr wrap="square" lIns="0" tIns="60958" rIns="0" bIns="0" rtlCol="0">
            <a:spAutoFit/>
          </a:bodyPr>
          <a:lstStyle/>
          <a:p>
            <a:pPr defTabSz="1219170" fontAlgn="auto">
              <a:spcBef>
                <a:spcPts val="0"/>
              </a:spcBef>
              <a:spcAft>
                <a:spcPts val="0"/>
              </a:spcAft>
              <a:tabLst>
                <a:tab pos="1367332" algn="l"/>
              </a:tabLst>
            </a:pPr>
            <a:r>
              <a:rPr lang="zh-CN" altLang="en-US" sz="1600" dirty="0">
                <a:solidFill>
                  <a:srgbClr val="C00000"/>
                </a:solidFill>
                <a:latin typeface="微软雅黑" panose="020B0503020204020204" pitchFamily="34" charset="-122"/>
                <a:ea typeface="微软雅黑" panose="020B0503020204020204" pitchFamily="34" charset="-122"/>
                <a:cs typeface="Calibri"/>
              </a:rPr>
              <a:t>填加文字标题</a:t>
            </a:r>
            <a:endParaRPr lang="en-US" altLang="zh-CN" sz="1600" dirty="0">
              <a:solidFill>
                <a:srgbClr val="C00000"/>
              </a:solidFill>
              <a:latin typeface="微软雅黑" panose="020B0503020204020204" pitchFamily="34" charset="-122"/>
              <a:ea typeface="微软雅黑" panose="020B0503020204020204" pitchFamily="34" charset="-122"/>
              <a:cs typeface="Calibri"/>
            </a:endParaRPr>
          </a:p>
        </p:txBody>
      </p:sp>
      <p:sp>
        <p:nvSpPr>
          <p:cNvPr id="22" name="TextBox 21"/>
          <p:cNvSpPr txBox="1"/>
          <p:nvPr/>
        </p:nvSpPr>
        <p:spPr>
          <a:xfrm>
            <a:off x="9421535" y="4680544"/>
            <a:ext cx="2063618" cy="841767"/>
          </a:xfrm>
          <a:prstGeom prst="rect">
            <a:avLst/>
          </a:prstGeom>
          <a:noFill/>
        </p:spPr>
        <p:txBody>
          <a:bodyPr wrap="square" lIns="0" tIns="60958" rIns="0" bIns="0" rtlCol="0">
            <a:spAutoFit/>
          </a:bodyPr>
          <a:lstStyle/>
          <a:p>
            <a:pPr defTabSz="1219170" fontAlgn="auto">
              <a:lnSpc>
                <a:spcPct val="130000"/>
              </a:lnSpc>
              <a:spcBef>
                <a:spcPts val="0"/>
              </a:spcBef>
              <a:spcAft>
                <a:spcPts val="0"/>
              </a:spcAft>
            </a:pPr>
            <a:r>
              <a:rPr lang="zh-CN" altLang="en-US" sz="1300" b="0" dirty="0" smtClean="0">
                <a:solidFill>
                  <a:prstClr val="black">
                    <a:lumMod val="75000"/>
                    <a:lumOff val="25000"/>
                  </a:prstClr>
                </a:solidFill>
                <a:latin typeface="微软雅黑" pitchFamily="34" charset="-122"/>
                <a:ea typeface="微软雅黑" panose="020B0503020204020204" pitchFamily="34" charset="-122"/>
              </a:rPr>
              <a:t>设计师</a:t>
            </a:r>
            <a:r>
              <a:rPr lang="zh-CN" altLang="en-US" sz="1300" b="0" dirty="0">
                <a:solidFill>
                  <a:prstClr val="black">
                    <a:lumMod val="75000"/>
                    <a:lumOff val="25000"/>
                  </a:prstClr>
                </a:solidFill>
                <a:latin typeface="微软雅黑" pitchFamily="34" charset="-122"/>
                <a:ea typeface="微软雅黑" panose="020B0503020204020204" pitchFamily="34" charset="-122"/>
              </a:rPr>
              <a:t>原创作品，盗卖者将被追究相应的法律责任，请勿以身试法！</a:t>
            </a:r>
            <a:endParaRPr lang="en-US" altLang="zh-CN" sz="1300" b="0" dirty="0">
              <a:solidFill>
                <a:prstClr val="black">
                  <a:lumMod val="75000"/>
                  <a:lumOff val="25000"/>
                </a:prstClr>
              </a:solidFill>
              <a:latin typeface="微软雅黑" panose="020B0503020204020204" pitchFamily="34" charset="-122"/>
              <a:ea typeface="微软雅黑" panose="020B0503020204020204" pitchFamily="34" charset="-122"/>
              <a:cs typeface="Calibri"/>
            </a:endParaRPr>
          </a:p>
        </p:txBody>
      </p:sp>
      <p:sp>
        <p:nvSpPr>
          <p:cNvPr id="23" name="Freeform 12"/>
          <p:cNvSpPr>
            <a:spLocks noEditPoints="1"/>
          </p:cNvSpPr>
          <p:nvPr/>
        </p:nvSpPr>
        <p:spPr bwMode="auto">
          <a:xfrm>
            <a:off x="7055189" y="2299795"/>
            <a:ext cx="1064855" cy="972610"/>
          </a:xfrm>
          <a:custGeom>
            <a:avLst/>
            <a:gdLst/>
            <a:ahLst/>
            <a:cxnLst>
              <a:cxn ang="0">
                <a:pos x="1284" y="407"/>
              </a:cxn>
              <a:cxn ang="0">
                <a:pos x="1203" y="1128"/>
              </a:cxn>
              <a:cxn ang="0">
                <a:pos x="1657" y="1313"/>
              </a:cxn>
              <a:cxn ang="0">
                <a:pos x="2010" y="1310"/>
              </a:cxn>
              <a:cxn ang="0">
                <a:pos x="2361" y="910"/>
              </a:cxn>
              <a:cxn ang="0">
                <a:pos x="2851" y="696"/>
              </a:cxn>
              <a:cxn ang="0">
                <a:pos x="3216" y="1078"/>
              </a:cxn>
              <a:cxn ang="0">
                <a:pos x="2979" y="1557"/>
              </a:cxn>
              <a:cxn ang="0">
                <a:pos x="2477" y="1517"/>
              </a:cxn>
              <a:cxn ang="0">
                <a:pos x="2080" y="1382"/>
              </a:cxn>
              <a:cxn ang="0">
                <a:pos x="1515" y="2178"/>
              </a:cxn>
              <a:cxn ang="0">
                <a:pos x="1639" y="2686"/>
              </a:cxn>
              <a:cxn ang="0">
                <a:pos x="1428" y="2932"/>
              </a:cxn>
              <a:cxn ang="0">
                <a:pos x="1121" y="2816"/>
              </a:cxn>
              <a:cxn ang="0">
                <a:pos x="1129" y="2487"/>
              </a:cxn>
              <a:cxn ang="0">
                <a:pos x="1413" y="2321"/>
              </a:cxn>
              <a:cxn ang="0">
                <a:pos x="1431" y="1587"/>
              </a:cxn>
              <a:cxn ang="0">
                <a:pos x="954" y="1270"/>
              </a:cxn>
              <a:cxn ang="0">
                <a:pos x="196" y="1138"/>
              </a:cxn>
              <a:cxn ang="0">
                <a:pos x="65" y="378"/>
              </a:cxn>
              <a:cxn ang="0">
                <a:pos x="1533" y="1182"/>
              </a:cxn>
              <a:cxn ang="0">
                <a:pos x="1925" y="1186"/>
              </a:cxn>
              <a:cxn ang="0">
                <a:pos x="2114" y="972"/>
              </a:cxn>
              <a:cxn ang="0">
                <a:pos x="1732" y="1085"/>
              </a:cxn>
              <a:cxn ang="0">
                <a:pos x="2147" y="1514"/>
              </a:cxn>
              <a:cxn ang="0">
                <a:pos x="1918" y="1841"/>
              </a:cxn>
              <a:cxn ang="0">
                <a:pos x="1979" y="2139"/>
              </a:cxn>
              <a:cxn ang="0">
                <a:pos x="2089" y="1757"/>
              </a:cxn>
              <a:cxn ang="0">
                <a:pos x="2167" y="1508"/>
              </a:cxn>
              <a:cxn ang="0">
                <a:pos x="1273" y="1619"/>
              </a:cxn>
              <a:cxn ang="0">
                <a:pos x="1038" y="1398"/>
              </a:cxn>
              <a:cxn ang="0">
                <a:pos x="1199" y="1722"/>
              </a:cxn>
              <a:cxn ang="0">
                <a:pos x="1293" y="2035"/>
              </a:cxn>
              <a:cxn ang="0">
                <a:pos x="650" y="326"/>
              </a:cxn>
              <a:cxn ang="0">
                <a:pos x="1414" y="2691"/>
              </a:cxn>
              <a:cxn ang="0">
                <a:pos x="1400" y="2566"/>
              </a:cxn>
              <a:cxn ang="0">
                <a:pos x="1357" y="2532"/>
              </a:cxn>
              <a:cxn ang="0">
                <a:pos x="1432" y="2647"/>
              </a:cxn>
              <a:cxn ang="0">
                <a:pos x="1338" y="2742"/>
              </a:cxn>
              <a:cxn ang="0">
                <a:pos x="2704" y="1212"/>
              </a:cxn>
              <a:cxn ang="0">
                <a:pos x="2809" y="979"/>
              </a:cxn>
              <a:cxn ang="0">
                <a:pos x="2629" y="1018"/>
              </a:cxn>
              <a:cxn ang="0">
                <a:pos x="2883" y="985"/>
              </a:cxn>
              <a:cxn ang="0">
                <a:pos x="1422" y="2451"/>
              </a:cxn>
              <a:cxn ang="0">
                <a:pos x="1407" y="2447"/>
              </a:cxn>
              <a:cxn ang="0">
                <a:pos x="1384" y="2443"/>
              </a:cxn>
              <a:cxn ang="0">
                <a:pos x="1157" y="2573"/>
              </a:cxn>
              <a:cxn ang="0">
                <a:pos x="1282" y="2861"/>
              </a:cxn>
              <a:cxn ang="0">
                <a:pos x="1564" y="2721"/>
              </a:cxn>
              <a:cxn ang="0">
                <a:pos x="2799" y="751"/>
              </a:cxn>
              <a:cxn ang="0">
                <a:pos x="3147" y="1049"/>
              </a:cxn>
              <a:cxn ang="0">
                <a:pos x="2983" y="1482"/>
              </a:cxn>
              <a:cxn ang="0">
                <a:pos x="2536" y="1483"/>
              </a:cxn>
              <a:cxn ang="0">
                <a:pos x="2359" y="1199"/>
              </a:cxn>
              <a:cxn ang="0">
                <a:pos x="2357" y="1175"/>
              </a:cxn>
              <a:cxn ang="0">
                <a:pos x="2414" y="942"/>
              </a:cxn>
              <a:cxn ang="0">
                <a:pos x="758" y="80"/>
              </a:cxn>
              <a:cxn ang="0">
                <a:pos x="1251" y="547"/>
              </a:cxn>
              <a:cxn ang="0">
                <a:pos x="1106" y="1068"/>
              </a:cxn>
              <a:cxn ang="0">
                <a:pos x="991" y="1165"/>
              </a:cxn>
              <a:cxn ang="0">
                <a:pos x="312" y="1143"/>
              </a:cxn>
              <a:cxn ang="0">
                <a:pos x="100" y="490"/>
              </a:cxn>
              <a:cxn ang="0">
                <a:pos x="638" y="73"/>
              </a:cxn>
            </a:cxnLst>
            <a:rect l="0" t="0" r="r" b="b"/>
            <a:pathLst>
              <a:path w="3221" h="2941">
                <a:moveTo>
                  <a:pt x="668" y="0"/>
                </a:moveTo>
                <a:lnTo>
                  <a:pt x="702" y="1"/>
                </a:lnTo>
                <a:lnTo>
                  <a:pt x="737" y="3"/>
                </a:lnTo>
                <a:lnTo>
                  <a:pt x="770" y="7"/>
                </a:lnTo>
                <a:lnTo>
                  <a:pt x="803" y="13"/>
                </a:lnTo>
                <a:lnTo>
                  <a:pt x="835" y="21"/>
                </a:lnTo>
                <a:lnTo>
                  <a:pt x="867" y="30"/>
                </a:lnTo>
                <a:lnTo>
                  <a:pt x="899" y="40"/>
                </a:lnTo>
                <a:lnTo>
                  <a:pt x="929" y="53"/>
                </a:lnTo>
                <a:lnTo>
                  <a:pt x="958" y="65"/>
                </a:lnTo>
                <a:lnTo>
                  <a:pt x="987" y="81"/>
                </a:lnTo>
                <a:lnTo>
                  <a:pt x="1015" y="96"/>
                </a:lnTo>
                <a:lnTo>
                  <a:pt x="1042" y="114"/>
                </a:lnTo>
                <a:lnTo>
                  <a:pt x="1068" y="132"/>
                </a:lnTo>
                <a:lnTo>
                  <a:pt x="1094" y="152"/>
                </a:lnTo>
                <a:lnTo>
                  <a:pt x="1117" y="173"/>
                </a:lnTo>
                <a:lnTo>
                  <a:pt x="1141" y="195"/>
                </a:lnTo>
                <a:lnTo>
                  <a:pt x="1163" y="218"/>
                </a:lnTo>
                <a:lnTo>
                  <a:pt x="1184" y="242"/>
                </a:lnTo>
                <a:lnTo>
                  <a:pt x="1204" y="268"/>
                </a:lnTo>
                <a:lnTo>
                  <a:pt x="1222" y="294"/>
                </a:lnTo>
                <a:lnTo>
                  <a:pt x="1240" y="321"/>
                </a:lnTo>
                <a:lnTo>
                  <a:pt x="1255" y="349"/>
                </a:lnTo>
                <a:lnTo>
                  <a:pt x="1271" y="378"/>
                </a:lnTo>
                <a:lnTo>
                  <a:pt x="1284" y="407"/>
                </a:lnTo>
                <a:lnTo>
                  <a:pt x="1296" y="438"/>
                </a:lnTo>
                <a:lnTo>
                  <a:pt x="1306" y="469"/>
                </a:lnTo>
                <a:lnTo>
                  <a:pt x="1316" y="500"/>
                </a:lnTo>
                <a:lnTo>
                  <a:pt x="1323" y="532"/>
                </a:lnTo>
                <a:lnTo>
                  <a:pt x="1329" y="565"/>
                </a:lnTo>
                <a:lnTo>
                  <a:pt x="1333" y="598"/>
                </a:lnTo>
                <a:lnTo>
                  <a:pt x="1335" y="632"/>
                </a:lnTo>
                <a:lnTo>
                  <a:pt x="1336" y="666"/>
                </a:lnTo>
                <a:lnTo>
                  <a:pt x="1336" y="699"/>
                </a:lnTo>
                <a:lnTo>
                  <a:pt x="1333" y="730"/>
                </a:lnTo>
                <a:lnTo>
                  <a:pt x="1330" y="760"/>
                </a:lnTo>
                <a:lnTo>
                  <a:pt x="1325" y="790"/>
                </a:lnTo>
                <a:lnTo>
                  <a:pt x="1319" y="820"/>
                </a:lnTo>
                <a:lnTo>
                  <a:pt x="1311" y="849"/>
                </a:lnTo>
                <a:lnTo>
                  <a:pt x="1302" y="878"/>
                </a:lnTo>
                <a:lnTo>
                  <a:pt x="1293" y="906"/>
                </a:lnTo>
                <a:lnTo>
                  <a:pt x="1281" y="934"/>
                </a:lnTo>
                <a:lnTo>
                  <a:pt x="1269" y="960"/>
                </a:lnTo>
                <a:lnTo>
                  <a:pt x="1254" y="986"/>
                </a:lnTo>
                <a:lnTo>
                  <a:pt x="1240" y="1012"/>
                </a:lnTo>
                <a:lnTo>
                  <a:pt x="1224" y="1037"/>
                </a:lnTo>
                <a:lnTo>
                  <a:pt x="1208" y="1061"/>
                </a:lnTo>
                <a:lnTo>
                  <a:pt x="1189" y="1084"/>
                </a:lnTo>
                <a:lnTo>
                  <a:pt x="1170" y="1106"/>
                </a:lnTo>
                <a:lnTo>
                  <a:pt x="1203" y="1128"/>
                </a:lnTo>
                <a:lnTo>
                  <a:pt x="1235" y="1149"/>
                </a:lnTo>
                <a:lnTo>
                  <a:pt x="1269" y="1171"/>
                </a:lnTo>
                <a:lnTo>
                  <a:pt x="1304" y="1192"/>
                </a:lnTo>
                <a:lnTo>
                  <a:pt x="1338" y="1212"/>
                </a:lnTo>
                <a:lnTo>
                  <a:pt x="1373" y="1231"/>
                </a:lnTo>
                <a:lnTo>
                  <a:pt x="1406" y="1248"/>
                </a:lnTo>
                <a:lnTo>
                  <a:pt x="1438" y="1263"/>
                </a:lnTo>
                <a:lnTo>
                  <a:pt x="1466" y="1274"/>
                </a:lnTo>
                <a:lnTo>
                  <a:pt x="1493" y="1283"/>
                </a:lnTo>
                <a:lnTo>
                  <a:pt x="1518" y="1291"/>
                </a:lnTo>
                <a:lnTo>
                  <a:pt x="1543" y="1297"/>
                </a:lnTo>
                <a:lnTo>
                  <a:pt x="1568" y="1302"/>
                </a:lnTo>
                <a:lnTo>
                  <a:pt x="1593" y="1306"/>
                </a:lnTo>
                <a:lnTo>
                  <a:pt x="1618" y="1309"/>
                </a:lnTo>
                <a:lnTo>
                  <a:pt x="1643" y="1312"/>
                </a:lnTo>
                <a:lnTo>
                  <a:pt x="1643" y="1312"/>
                </a:lnTo>
                <a:lnTo>
                  <a:pt x="1646" y="1312"/>
                </a:lnTo>
                <a:lnTo>
                  <a:pt x="1648" y="1312"/>
                </a:lnTo>
                <a:lnTo>
                  <a:pt x="1648" y="1312"/>
                </a:lnTo>
                <a:lnTo>
                  <a:pt x="1650" y="1312"/>
                </a:lnTo>
                <a:lnTo>
                  <a:pt x="1651" y="1313"/>
                </a:lnTo>
                <a:lnTo>
                  <a:pt x="1653" y="1313"/>
                </a:lnTo>
                <a:lnTo>
                  <a:pt x="1655" y="1313"/>
                </a:lnTo>
                <a:lnTo>
                  <a:pt x="1655" y="1313"/>
                </a:lnTo>
                <a:lnTo>
                  <a:pt x="1657" y="1313"/>
                </a:lnTo>
                <a:lnTo>
                  <a:pt x="1658" y="1313"/>
                </a:lnTo>
                <a:lnTo>
                  <a:pt x="1659" y="1313"/>
                </a:lnTo>
                <a:lnTo>
                  <a:pt x="1661" y="1314"/>
                </a:lnTo>
                <a:lnTo>
                  <a:pt x="1662" y="1314"/>
                </a:lnTo>
                <a:lnTo>
                  <a:pt x="1663" y="1314"/>
                </a:lnTo>
                <a:lnTo>
                  <a:pt x="1665" y="1314"/>
                </a:lnTo>
                <a:lnTo>
                  <a:pt x="1666" y="1314"/>
                </a:lnTo>
                <a:lnTo>
                  <a:pt x="1666" y="1314"/>
                </a:lnTo>
                <a:lnTo>
                  <a:pt x="1668" y="1314"/>
                </a:lnTo>
                <a:lnTo>
                  <a:pt x="1669" y="1314"/>
                </a:lnTo>
                <a:lnTo>
                  <a:pt x="1670" y="1315"/>
                </a:lnTo>
                <a:lnTo>
                  <a:pt x="1673" y="1315"/>
                </a:lnTo>
                <a:lnTo>
                  <a:pt x="1681" y="1317"/>
                </a:lnTo>
                <a:lnTo>
                  <a:pt x="1681" y="1317"/>
                </a:lnTo>
                <a:lnTo>
                  <a:pt x="1683" y="1317"/>
                </a:lnTo>
                <a:lnTo>
                  <a:pt x="1712" y="1320"/>
                </a:lnTo>
                <a:lnTo>
                  <a:pt x="1742" y="1322"/>
                </a:lnTo>
                <a:lnTo>
                  <a:pt x="1773" y="1324"/>
                </a:lnTo>
                <a:lnTo>
                  <a:pt x="1804" y="1326"/>
                </a:lnTo>
                <a:lnTo>
                  <a:pt x="1837" y="1327"/>
                </a:lnTo>
                <a:lnTo>
                  <a:pt x="1870" y="1327"/>
                </a:lnTo>
                <a:lnTo>
                  <a:pt x="1903" y="1325"/>
                </a:lnTo>
                <a:lnTo>
                  <a:pt x="1937" y="1322"/>
                </a:lnTo>
                <a:lnTo>
                  <a:pt x="1973" y="1317"/>
                </a:lnTo>
                <a:lnTo>
                  <a:pt x="2010" y="1310"/>
                </a:lnTo>
                <a:lnTo>
                  <a:pt x="2046" y="1301"/>
                </a:lnTo>
                <a:lnTo>
                  <a:pt x="2081" y="1291"/>
                </a:lnTo>
                <a:lnTo>
                  <a:pt x="2118" y="1279"/>
                </a:lnTo>
                <a:lnTo>
                  <a:pt x="2153" y="1266"/>
                </a:lnTo>
                <a:lnTo>
                  <a:pt x="2188" y="1251"/>
                </a:lnTo>
                <a:lnTo>
                  <a:pt x="2222" y="1235"/>
                </a:lnTo>
                <a:lnTo>
                  <a:pt x="2241" y="1226"/>
                </a:lnTo>
                <a:lnTo>
                  <a:pt x="2260" y="1217"/>
                </a:lnTo>
                <a:lnTo>
                  <a:pt x="2278" y="1207"/>
                </a:lnTo>
                <a:lnTo>
                  <a:pt x="2297" y="1197"/>
                </a:lnTo>
                <a:lnTo>
                  <a:pt x="2296" y="1186"/>
                </a:lnTo>
                <a:lnTo>
                  <a:pt x="2295" y="1174"/>
                </a:lnTo>
                <a:lnTo>
                  <a:pt x="2294" y="1161"/>
                </a:lnTo>
                <a:lnTo>
                  <a:pt x="2294" y="1150"/>
                </a:lnTo>
                <a:lnTo>
                  <a:pt x="2295" y="1126"/>
                </a:lnTo>
                <a:lnTo>
                  <a:pt x="2297" y="1102"/>
                </a:lnTo>
                <a:lnTo>
                  <a:pt x="2299" y="1078"/>
                </a:lnTo>
                <a:lnTo>
                  <a:pt x="2303" y="1056"/>
                </a:lnTo>
                <a:lnTo>
                  <a:pt x="2308" y="1034"/>
                </a:lnTo>
                <a:lnTo>
                  <a:pt x="2315" y="1012"/>
                </a:lnTo>
                <a:lnTo>
                  <a:pt x="2322" y="990"/>
                </a:lnTo>
                <a:lnTo>
                  <a:pt x="2330" y="969"/>
                </a:lnTo>
                <a:lnTo>
                  <a:pt x="2340" y="949"/>
                </a:lnTo>
                <a:lnTo>
                  <a:pt x="2350" y="928"/>
                </a:lnTo>
                <a:lnTo>
                  <a:pt x="2361" y="910"/>
                </a:lnTo>
                <a:lnTo>
                  <a:pt x="2374" y="891"/>
                </a:lnTo>
                <a:lnTo>
                  <a:pt x="2386" y="872"/>
                </a:lnTo>
                <a:lnTo>
                  <a:pt x="2400" y="855"/>
                </a:lnTo>
                <a:lnTo>
                  <a:pt x="2414" y="838"/>
                </a:lnTo>
                <a:lnTo>
                  <a:pt x="2430" y="822"/>
                </a:lnTo>
                <a:lnTo>
                  <a:pt x="2446" y="807"/>
                </a:lnTo>
                <a:lnTo>
                  <a:pt x="2463" y="793"/>
                </a:lnTo>
                <a:lnTo>
                  <a:pt x="2481" y="778"/>
                </a:lnTo>
                <a:lnTo>
                  <a:pt x="2498" y="766"/>
                </a:lnTo>
                <a:lnTo>
                  <a:pt x="2517" y="753"/>
                </a:lnTo>
                <a:lnTo>
                  <a:pt x="2537" y="742"/>
                </a:lnTo>
                <a:lnTo>
                  <a:pt x="2556" y="733"/>
                </a:lnTo>
                <a:lnTo>
                  <a:pt x="2577" y="723"/>
                </a:lnTo>
                <a:lnTo>
                  <a:pt x="2599" y="715"/>
                </a:lnTo>
                <a:lnTo>
                  <a:pt x="2620" y="708"/>
                </a:lnTo>
                <a:lnTo>
                  <a:pt x="2643" y="702"/>
                </a:lnTo>
                <a:lnTo>
                  <a:pt x="2664" y="696"/>
                </a:lnTo>
                <a:lnTo>
                  <a:pt x="2687" y="692"/>
                </a:lnTo>
                <a:lnTo>
                  <a:pt x="2711" y="689"/>
                </a:lnTo>
                <a:lnTo>
                  <a:pt x="2734" y="687"/>
                </a:lnTo>
                <a:lnTo>
                  <a:pt x="2758" y="686"/>
                </a:lnTo>
                <a:lnTo>
                  <a:pt x="2782" y="687"/>
                </a:lnTo>
                <a:lnTo>
                  <a:pt x="2805" y="689"/>
                </a:lnTo>
                <a:lnTo>
                  <a:pt x="2828" y="692"/>
                </a:lnTo>
                <a:lnTo>
                  <a:pt x="2851" y="696"/>
                </a:lnTo>
                <a:lnTo>
                  <a:pt x="2874" y="702"/>
                </a:lnTo>
                <a:lnTo>
                  <a:pt x="2896" y="708"/>
                </a:lnTo>
                <a:lnTo>
                  <a:pt x="2917" y="715"/>
                </a:lnTo>
                <a:lnTo>
                  <a:pt x="2938" y="723"/>
                </a:lnTo>
                <a:lnTo>
                  <a:pt x="2959" y="733"/>
                </a:lnTo>
                <a:lnTo>
                  <a:pt x="2979" y="742"/>
                </a:lnTo>
                <a:lnTo>
                  <a:pt x="2998" y="753"/>
                </a:lnTo>
                <a:lnTo>
                  <a:pt x="3017" y="766"/>
                </a:lnTo>
                <a:lnTo>
                  <a:pt x="3036" y="778"/>
                </a:lnTo>
                <a:lnTo>
                  <a:pt x="3053" y="793"/>
                </a:lnTo>
                <a:lnTo>
                  <a:pt x="3070" y="807"/>
                </a:lnTo>
                <a:lnTo>
                  <a:pt x="3086" y="822"/>
                </a:lnTo>
                <a:lnTo>
                  <a:pt x="3101" y="838"/>
                </a:lnTo>
                <a:lnTo>
                  <a:pt x="3116" y="855"/>
                </a:lnTo>
                <a:lnTo>
                  <a:pt x="3130" y="872"/>
                </a:lnTo>
                <a:lnTo>
                  <a:pt x="3143" y="891"/>
                </a:lnTo>
                <a:lnTo>
                  <a:pt x="3155" y="910"/>
                </a:lnTo>
                <a:lnTo>
                  <a:pt x="3165" y="928"/>
                </a:lnTo>
                <a:lnTo>
                  <a:pt x="3176" y="949"/>
                </a:lnTo>
                <a:lnTo>
                  <a:pt x="3185" y="969"/>
                </a:lnTo>
                <a:lnTo>
                  <a:pt x="3193" y="990"/>
                </a:lnTo>
                <a:lnTo>
                  <a:pt x="3201" y="1012"/>
                </a:lnTo>
                <a:lnTo>
                  <a:pt x="3207" y="1034"/>
                </a:lnTo>
                <a:lnTo>
                  <a:pt x="3212" y="1056"/>
                </a:lnTo>
                <a:lnTo>
                  <a:pt x="3216" y="1078"/>
                </a:lnTo>
                <a:lnTo>
                  <a:pt x="3219" y="1102"/>
                </a:lnTo>
                <a:lnTo>
                  <a:pt x="3221" y="1126"/>
                </a:lnTo>
                <a:lnTo>
                  <a:pt x="3221" y="1150"/>
                </a:lnTo>
                <a:lnTo>
                  <a:pt x="3221" y="1174"/>
                </a:lnTo>
                <a:lnTo>
                  <a:pt x="3219" y="1196"/>
                </a:lnTo>
                <a:lnTo>
                  <a:pt x="3216" y="1220"/>
                </a:lnTo>
                <a:lnTo>
                  <a:pt x="3212" y="1243"/>
                </a:lnTo>
                <a:lnTo>
                  <a:pt x="3207" y="1265"/>
                </a:lnTo>
                <a:lnTo>
                  <a:pt x="3201" y="1288"/>
                </a:lnTo>
                <a:lnTo>
                  <a:pt x="3193" y="1308"/>
                </a:lnTo>
                <a:lnTo>
                  <a:pt x="3185" y="1330"/>
                </a:lnTo>
                <a:lnTo>
                  <a:pt x="3176" y="1350"/>
                </a:lnTo>
                <a:lnTo>
                  <a:pt x="3165" y="1370"/>
                </a:lnTo>
                <a:lnTo>
                  <a:pt x="3155" y="1389"/>
                </a:lnTo>
                <a:lnTo>
                  <a:pt x="3143" y="1409"/>
                </a:lnTo>
                <a:lnTo>
                  <a:pt x="3130" y="1426"/>
                </a:lnTo>
                <a:lnTo>
                  <a:pt x="3116" y="1444"/>
                </a:lnTo>
                <a:lnTo>
                  <a:pt x="3101" y="1460"/>
                </a:lnTo>
                <a:lnTo>
                  <a:pt x="3086" y="1477"/>
                </a:lnTo>
                <a:lnTo>
                  <a:pt x="3070" y="1492"/>
                </a:lnTo>
                <a:lnTo>
                  <a:pt x="3053" y="1507"/>
                </a:lnTo>
                <a:lnTo>
                  <a:pt x="3036" y="1520"/>
                </a:lnTo>
                <a:lnTo>
                  <a:pt x="3017" y="1533"/>
                </a:lnTo>
                <a:lnTo>
                  <a:pt x="2998" y="1545"/>
                </a:lnTo>
                <a:lnTo>
                  <a:pt x="2979" y="1557"/>
                </a:lnTo>
                <a:lnTo>
                  <a:pt x="2959" y="1567"/>
                </a:lnTo>
                <a:lnTo>
                  <a:pt x="2938" y="1576"/>
                </a:lnTo>
                <a:lnTo>
                  <a:pt x="2917" y="1585"/>
                </a:lnTo>
                <a:lnTo>
                  <a:pt x="2896" y="1592"/>
                </a:lnTo>
                <a:lnTo>
                  <a:pt x="2874" y="1598"/>
                </a:lnTo>
                <a:lnTo>
                  <a:pt x="2851" y="1603"/>
                </a:lnTo>
                <a:lnTo>
                  <a:pt x="2828" y="1607"/>
                </a:lnTo>
                <a:lnTo>
                  <a:pt x="2805" y="1609"/>
                </a:lnTo>
                <a:lnTo>
                  <a:pt x="2782" y="1612"/>
                </a:lnTo>
                <a:lnTo>
                  <a:pt x="2758" y="1613"/>
                </a:lnTo>
                <a:lnTo>
                  <a:pt x="2737" y="1612"/>
                </a:lnTo>
                <a:lnTo>
                  <a:pt x="2716" y="1610"/>
                </a:lnTo>
                <a:lnTo>
                  <a:pt x="2695" y="1608"/>
                </a:lnTo>
                <a:lnTo>
                  <a:pt x="2676" y="1605"/>
                </a:lnTo>
                <a:lnTo>
                  <a:pt x="2655" y="1601"/>
                </a:lnTo>
                <a:lnTo>
                  <a:pt x="2635" y="1596"/>
                </a:lnTo>
                <a:lnTo>
                  <a:pt x="2617" y="1590"/>
                </a:lnTo>
                <a:lnTo>
                  <a:pt x="2597" y="1584"/>
                </a:lnTo>
                <a:lnTo>
                  <a:pt x="2579" y="1576"/>
                </a:lnTo>
                <a:lnTo>
                  <a:pt x="2561" y="1568"/>
                </a:lnTo>
                <a:lnTo>
                  <a:pt x="2543" y="1560"/>
                </a:lnTo>
                <a:lnTo>
                  <a:pt x="2525" y="1550"/>
                </a:lnTo>
                <a:lnTo>
                  <a:pt x="2509" y="1540"/>
                </a:lnTo>
                <a:lnTo>
                  <a:pt x="2492" y="1529"/>
                </a:lnTo>
                <a:lnTo>
                  <a:pt x="2477" y="1517"/>
                </a:lnTo>
                <a:lnTo>
                  <a:pt x="2461" y="1505"/>
                </a:lnTo>
                <a:lnTo>
                  <a:pt x="2446" y="1492"/>
                </a:lnTo>
                <a:lnTo>
                  <a:pt x="2432" y="1479"/>
                </a:lnTo>
                <a:lnTo>
                  <a:pt x="2418" y="1465"/>
                </a:lnTo>
                <a:lnTo>
                  <a:pt x="2405" y="1450"/>
                </a:lnTo>
                <a:lnTo>
                  <a:pt x="2393" y="1435"/>
                </a:lnTo>
                <a:lnTo>
                  <a:pt x="2381" y="1419"/>
                </a:lnTo>
                <a:lnTo>
                  <a:pt x="2370" y="1402"/>
                </a:lnTo>
                <a:lnTo>
                  <a:pt x="2359" y="1386"/>
                </a:lnTo>
                <a:lnTo>
                  <a:pt x="2350" y="1369"/>
                </a:lnTo>
                <a:lnTo>
                  <a:pt x="2341" y="1352"/>
                </a:lnTo>
                <a:lnTo>
                  <a:pt x="2332" y="1333"/>
                </a:lnTo>
                <a:lnTo>
                  <a:pt x="2325" y="1315"/>
                </a:lnTo>
                <a:lnTo>
                  <a:pt x="2318" y="1296"/>
                </a:lnTo>
                <a:lnTo>
                  <a:pt x="2312" y="1277"/>
                </a:lnTo>
                <a:lnTo>
                  <a:pt x="2306" y="1258"/>
                </a:lnTo>
                <a:lnTo>
                  <a:pt x="2302" y="1238"/>
                </a:lnTo>
                <a:lnTo>
                  <a:pt x="2274" y="1253"/>
                </a:lnTo>
                <a:lnTo>
                  <a:pt x="2246" y="1271"/>
                </a:lnTo>
                <a:lnTo>
                  <a:pt x="2217" y="1288"/>
                </a:lnTo>
                <a:lnTo>
                  <a:pt x="2188" y="1306"/>
                </a:lnTo>
                <a:lnTo>
                  <a:pt x="2160" y="1325"/>
                </a:lnTo>
                <a:lnTo>
                  <a:pt x="2132" y="1343"/>
                </a:lnTo>
                <a:lnTo>
                  <a:pt x="2105" y="1362"/>
                </a:lnTo>
                <a:lnTo>
                  <a:pt x="2080" y="1382"/>
                </a:lnTo>
                <a:lnTo>
                  <a:pt x="2061" y="1397"/>
                </a:lnTo>
                <a:lnTo>
                  <a:pt x="2041" y="1413"/>
                </a:lnTo>
                <a:lnTo>
                  <a:pt x="2023" y="1429"/>
                </a:lnTo>
                <a:lnTo>
                  <a:pt x="2007" y="1445"/>
                </a:lnTo>
                <a:lnTo>
                  <a:pt x="1990" y="1461"/>
                </a:lnTo>
                <a:lnTo>
                  <a:pt x="1974" y="1478"/>
                </a:lnTo>
                <a:lnTo>
                  <a:pt x="1960" y="1495"/>
                </a:lnTo>
                <a:lnTo>
                  <a:pt x="1945" y="1511"/>
                </a:lnTo>
                <a:lnTo>
                  <a:pt x="1917" y="1545"/>
                </a:lnTo>
                <a:lnTo>
                  <a:pt x="1889" y="1581"/>
                </a:lnTo>
                <a:lnTo>
                  <a:pt x="1862" y="1619"/>
                </a:lnTo>
                <a:lnTo>
                  <a:pt x="1834" y="1658"/>
                </a:lnTo>
                <a:lnTo>
                  <a:pt x="1804" y="1701"/>
                </a:lnTo>
                <a:lnTo>
                  <a:pt x="1774" y="1744"/>
                </a:lnTo>
                <a:lnTo>
                  <a:pt x="1743" y="1787"/>
                </a:lnTo>
                <a:lnTo>
                  <a:pt x="1712" y="1833"/>
                </a:lnTo>
                <a:lnTo>
                  <a:pt x="1682" y="1878"/>
                </a:lnTo>
                <a:lnTo>
                  <a:pt x="1653" y="1921"/>
                </a:lnTo>
                <a:lnTo>
                  <a:pt x="1626" y="1964"/>
                </a:lnTo>
                <a:lnTo>
                  <a:pt x="1601" y="2005"/>
                </a:lnTo>
                <a:lnTo>
                  <a:pt x="1579" y="2043"/>
                </a:lnTo>
                <a:lnTo>
                  <a:pt x="1560" y="2079"/>
                </a:lnTo>
                <a:lnTo>
                  <a:pt x="1543" y="2114"/>
                </a:lnTo>
                <a:lnTo>
                  <a:pt x="1528" y="2146"/>
                </a:lnTo>
                <a:lnTo>
                  <a:pt x="1515" y="2178"/>
                </a:lnTo>
                <a:lnTo>
                  <a:pt x="1503" y="2208"/>
                </a:lnTo>
                <a:lnTo>
                  <a:pt x="1492" y="2238"/>
                </a:lnTo>
                <a:lnTo>
                  <a:pt x="1482" y="2268"/>
                </a:lnTo>
                <a:lnTo>
                  <a:pt x="1471" y="2299"/>
                </a:lnTo>
                <a:lnTo>
                  <a:pt x="1461" y="2329"/>
                </a:lnTo>
                <a:lnTo>
                  <a:pt x="1452" y="2359"/>
                </a:lnTo>
                <a:lnTo>
                  <a:pt x="1442" y="2387"/>
                </a:lnTo>
                <a:lnTo>
                  <a:pt x="1463" y="2394"/>
                </a:lnTo>
                <a:lnTo>
                  <a:pt x="1484" y="2403"/>
                </a:lnTo>
                <a:lnTo>
                  <a:pt x="1503" y="2415"/>
                </a:lnTo>
                <a:lnTo>
                  <a:pt x="1522" y="2426"/>
                </a:lnTo>
                <a:lnTo>
                  <a:pt x="1540" y="2440"/>
                </a:lnTo>
                <a:lnTo>
                  <a:pt x="1555" y="2455"/>
                </a:lnTo>
                <a:lnTo>
                  <a:pt x="1571" y="2471"/>
                </a:lnTo>
                <a:lnTo>
                  <a:pt x="1584" y="2488"/>
                </a:lnTo>
                <a:lnTo>
                  <a:pt x="1597" y="2506"/>
                </a:lnTo>
                <a:lnTo>
                  <a:pt x="1608" y="2526"/>
                </a:lnTo>
                <a:lnTo>
                  <a:pt x="1618" y="2545"/>
                </a:lnTo>
                <a:lnTo>
                  <a:pt x="1626" y="2567"/>
                </a:lnTo>
                <a:lnTo>
                  <a:pt x="1632" y="2589"/>
                </a:lnTo>
                <a:lnTo>
                  <a:pt x="1637" y="2610"/>
                </a:lnTo>
                <a:lnTo>
                  <a:pt x="1640" y="2634"/>
                </a:lnTo>
                <a:lnTo>
                  <a:pt x="1640" y="2657"/>
                </a:lnTo>
                <a:lnTo>
                  <a:pt x="1640" y="2671"/>
                </a:lnTo>
                <a:lnTo>
                  <a:pt x="1639" y="2686"/>
                </a:lnTo>
                <a:lnTo>
                  <a:pt x="1637" y="2700"/>
                </a:lnTo>
                <a:lnTo>
                  <a:pt x="1635" y="2715"/>
                </a:lnTo>
                <a:lnTo>
                  <a:pt x="1632" y="2728"/>
                </a:lnTo>
                <a:lnTo>
                  <a:pt x="1628" y="2742"/>
                </a:lnTo>
                <a:lnTo>
                  <a:pt x="1624" y="2754"/>
                </a:lnTo>
                <a:lnTo>
                  <a:pt x="1619" y="2768"/>
                </a:lnTo>
                <a:lnTo>
                  <a:pt x="1612" y="2780"/>
                </a:lnTo>
                <a:lnTo>
                  <a:pt x="1606" y="2793"/>
                </a:lnTo>
                <a:lnTo>
                  <a:pt x="1600" y="2804"/>
                </a:lnTo>
                <a:lnTo>
                  <a:pt x="1593" y="2816"/>
                </a:lnTo>
                <a:lnTo>
                  <a:pt x="1584" y="2827"/>
                </a:lnTo>
                <a:lnTo>
                  <a:pt x="1576" y="2838"/>
                </a:lnTo>
                <a:lnTo>
                  <a:pt x="1567" y="2848"/>
                </a:lnTo>
                <a:lnTo>
                  <a:pt x="1557" y="2858"/>
                </a:lnTo>
                <a:lnTo>
                  <a:pt x="1548" y="2867"/>
                </a:lnTo>
                <a:lnTo>
                  <a:pt x="1538" y="2876"/>
                </a:lnTo>
                <a:lnTo>
                  <a:pt x="1526" y="2885"/>
                </a:lnTo>
                <a:lnTo>
                  <a:pt x="1516" y="2893"/>
                </a:lnTo>
                <a:lnTo>
                  <a:pt x="1504" y="2900"/>
                </a:lnTo>
                <a:lnTo>
                  <a:pt x="1492" y="2906"/>
                </a:lnTo>
                <a:lnTo>
                  <a:pt x="1480" y="2913"/>
                </a:lnTo>
                <a:lnTo>
                  <a:pt x="1467" y="2919"/>
                </a:lnTo>
                <a:lnTo>
                  <a:pt x="1455" y="2924"/>
                </a:lnTo>
                <a:lnTo>
                  <a:pt x="1441" y="2928"/>
                </a:lnTo>
                <a:lnTo>
                  <a:pt x="1428" y="2932"/>
                </a:lnTo>
                <a:lnTo>
                  <a:pt x="1414" y="2935"/>
                </a:lnTo>
                <a:lnTo>
                  <a:pt x="1400" y="2938"/>
                </a:lnTo>
                <a:lnTo>
                  <a:pt x="1385" y="2940"/>
                </a:lnTo>
                <a:lnTo>
                  <a:pt x="1372" y="2941"/>
                </a:lnTo>
                <a:lnTo>
                  <a:pt x="1356" y="2941"/>
                </a:lnTo>
                <a:lnTo>
                  <a:pt x="1342" y="2941"/>
                </a:lnTo>
                <a:lnTo>
                  <a:pt x="1327" y="2940"/>
                </a:lnTo>
                <a:lnTo>
                  <a:pt x="1314" y="2938"/>
                </a:lnTo>
                <a:lnTo>
                  <a:pt x="1299" y="2935"/>
                </a:lnTo>
                <a:lnTo>
                  <a:pt x="1286" y="2932"/>
                </a:lnTo>
                <a:lnTo>
                  <a:pt x="1272" y="2928"/>
                </a:lnTo>
                <a:lnTo>
                  <a:pt x="1259" y="2924"/>
                </a:lnTo>
                <a:lnTo>
                  <a:pt x="1246" y="2919"/>
                </a:lnTo>
                <a:lnTo>
                  <a:pt x="1234" y="2913"/>
                </a:lnTo>
                <a:lnTo>
                  <a:pt x="1221" y="2906"/>
                </a:lnTo>
                <a:lnTo>
                  <a:pt x="1209" y="2900"/>
                </a:lnTo>
                <a:lnTo>
                  <a:pt x="1197" y="2893"/>
                </a:lnTo>
                <a:lnTo>
                  <a:pt x="1186" y="2885"/>
                </a:lnTo>
                <a:lnTo>
                  <a:pt x="1176" y="2876"/>
                </a:lnTo>
                <a:lnTo>
                  <a:pt x="1165" y="2867"/>
                </a:lnTo>
                <a:lnTo>
                  <a:pt x="1156" y="2858"/>
                </a:lnTo>
                <a:lnTo>
                  <a:pt x="1146" y="2848"/>
                </a:lnTo>
                <a:lnTo>
                  <a:pt x="1137" y="2838"/>
                </a:lnTo>
                <a:lnTo>
                  <a:pt x="1129" y="2827"/>
                </a:lnTo>
                <a:lnTo>
                  <a:pt x="1121" y="2816"/>
                </a:lnTo>
                <a:lnTo>
                  <a:pt x="1113" y="2804"/>
                </a:lnTo>
                <a:lnTo>
                  <a:pt x="1106" y="2793"/>
                </a:lnTo>
                <a:lnTo>
                  <a:pt x="1100" y="2780"/>
                </a:lnTo>
                <a:lnTo>
                  <a:pt x="1095" y="2768"/>
                </a:lnTo>
                <a:lnTo>
                  <a:pt x="1089" y="2754"/>
                </a:lnTo>
                <a:lnTo>
                  <a:pt x="1085" y="2742"/>
                </a:lnTo>
                <a:lnTo>
                  <a:pt x="1081" y="2728"/>
                </a:lnTo>
                <a:lnTo>
                  <a:pt x="1078" y="2715"/>
                </a:lnTo>
                <a:lnTo>
                  <a:pt x="1076" y="2700"/>
                </a:lnTo>
                <a:lnTo>
                  <a:pt x="1074" y="2686"/>
                </a:lnTo>
                <a:lnTo>
                  <a:pt x="1073" y="2671"/>
                </a:lnTo>
                <a:lnTo>
                  <a:pt x="1072" y="2657"/>
                </a:lnTo>
                <a:lnTo>
                  <a:pt x="1073" y="2643"/>
                </a:lnTo>
                <a:lnTo>
                  <a:pt x="1074" y="2628"/>
                </a:lnTo>
                <a:lnTo>
                  <a:pt x="1076" y="2615"/>
                </a:lnTo>
                <a:lnTo>
                  <a:pt x="1078" y="2600"/>
                </a:lnTo>
                <a:lnTo>
                  <a:pt x="1081" y="2587"/>
                </a:lnTo>
                <a:lnTo>
                  <a:pt x="1085" y="2573"/>
                </a:lnTo>
                <a:lnTo>
                  <a:pt x="1089" y="2560"/>
                </a:lnTo>
                <a:lnTo>
                  <a:pt x="1095" y="2547"/>
                </a:lnTo>
                <a:lnTo>
                  <a:pt x="1100" y="2534"/>
                </a:lnTo>
                <a:lnTo>
                  <a:pt x="1106" y="2522"/>
                </a:lnTo>
                <a:lnTo>
                  <a:pt x="1113" y="2510"/>
                </a:lnTo>
                <a:lnTo>
                  <a:pt x="1121" y="2499"/>
                </a:lnTo>
                <a:lnTo>
                  <a:pt x="1129" y="2487"/>
                </a:lnTo>
                <a:lnTo>
                  <a:pt x="1137" y="2477"/>
                </a:lnTo>
                <a:lnTo>
                  <a:pt x="1146" y="2467"/>
                </a:lnTo>
                <a:lnTo>
                  <a:pt x="1156" y="2457"/>
                </a:lnTo>
                <a:lnTo>
                  <a:pt x="1165" y="2447"/>
                </a:lnTo>
                <a:lnTo>
                  <a:pt x="1176" y="2439"/>
                </a:lnTo>
                <a:lnTo>
                  <a:pt x="1186" y="2430"/>
                </a:lnTo>
                <a:lnTo>
                  <a:pt x="1197" y="2422"/>
                </a:lnTo>
                <a:lnTo>
                  <a:pt x="1209" y="2415"/>
                </a:lnTo>
                <a:lnTo>
                  <a:pt x="1221" y="2408"/>
                </a:lnTo>
                <a:lnTo>
                  <a:pt x="1234" y="2401"/>
                </a:lnTo>
                <a:lnTo>
                  <a:pt x="1246" y="2396"/>
                </a:lnTo>
                <a:lnTo>
                  <a:pt x="1259" y="2391"/>
                </a:lnTo>
                <a:lnTo>
                  <a:pt x="1272" y="2387"/>
                </a:lnTo>
                <a:lnTo>
                  <a:pt x="1286" y="2383"/>
                </a:lnTo>
                <a:lnTo>
                  <a:pt x="1299" y="2380"/>
                </a:lnTo>
                <a:lnTo>
                  <a:pt x="1314" y="2376"/>
                </a:lnTo>
                <a:lnTo>
                  <a:pt x="1327" y="2375"/>
                </a:lnTo>
                <a:lnTo>
                  <a:pt x="1342" y="2374"/>
                </a:lnTo>
                <a:lnTo>
                  <a:pt x="1356" y="2373"/>
                </a:lnTo>
                <a:lnTo>
                  <a:pt x="1366" y="2373"/>
                </a:lnTo>
                <a:lnTo>
                  <a:pt x="1377" y="2374"/>
                </a:lnTo>
                <a:lnTo>
                  <a:pt x="1387" y="2375"/>
                </a:lnTo>
                <a:lnTo>
                  <a:pt x="1398" y="2376"/>
                </a:lnTo>
                <a:lnTo>
                  <a:pt x="1406" y="2350"/>
                </a:lnTo>
                <a:lnTo>
                  <a:pt x="1413" y="2321"/>
                </a:lnTo>
                <a:lnTo>
                  <a:pt x="1421" y="2291"/>
                </a:lnTo>
                <a:lnTo>
                  <a:pt x="1430" y="2260"/>
                </a:lnTo>
                <a:lnTo>
                  <a:pt x="1438" y="2228"/>
                </a:lnTo>
                <a:lnTo>
                  <a:pt x="1445" y="2197"/>
                </a:lnTo>
                <a:lnTo>
                  <a:pt x="1452" y="2166"/>
                </a:lnTo>
                <a:lnTo>
                  <a:pt x="1458" y="2133"/>
                </a:lnTo>
                <a:lnTo>
                  <a:pt x="1462" y="2100"/>
                </a:lnTo>
                <a:lnTo>
                  <a:pt x="1466" y="2065"/>
                </a:lnTo>
                <a:lnTo>
                  <a:pt x="1468" y="2030"/>
                </a:lnTo>
                <a:lnTo>
                  <a:pt x="1469" y="1991"/>
                </a:lnTo>
                <a:lnTo>
                  <a:pt x="1469" y="1953"/>
                </a:lnTo>
                <a:lnTo>
                  <a:pt x="1467" y="1913"/>
                </a:lnTo>
                <a:lnTo>
                  <a:pt x="1464" y="1871"/>
                </a:lnTo>
                <a:lnTo>
                  <a:pt x="1461" y="1830"/>
                </a:lnTo>
                <a:lnTo>
                  <a:pt x="1457" y="1789"/>
                </a:lnTo>
                <a:lnTo>
                  <a:pt x="1452" y="1747"/>
                </a:lnTo>
                <a:lnTo>
                  <a:pt x="1446" y="1708"/>
                </a:lnTo>
                <a:lnTo>
                  <a:pt x="1442" y="1671"/>
                </a:lnTo>
                <a:lnTo>
                  <a:pt x="1441" y="1666"/>
                </a:lnTo>
                <a:lnTo>
                  <a:pt x="1441" y="1665"/>
                </a:lnTo>
                <a:lnTo>
                  <a:pt x="1441" y="1664"/>
                </a:lnTo>
                <a:lnTo>
                  <a:pt x="1439" y="1652"/>
                </a:lnTo>
                <a:lnTo>
                  <a:pt x="1439" y="1651"/>
                </a:lnTo>
                <a:lnTo>
                  <a:pt x="1435" y="1618"/>
                </a:lnTo>
                <a:lnTo>
                  <a:pt x="1431" y="1587"/>
                </a:lnTo>
                <a:lnTo>
                  <a:pt x="1427" y="1558"/>
                </a:lnTo>
                <a:lnTo>
                  <a:pt x="1421" y="1531"/>
                </a:lnTo>
                <a:lnTo>
                  <a:pt x="1416" y="1505"/>
                </a:lnTo>
                <a:lnTo>
                  <a:pt x="1411" y="1480"/>
                </a:lnTo>
                <a:lnTo>
                  <a:pt x="1405" y="1457"/>
                </a:lnTo>
                <a:lnTo>
                  <a:pt x="1398" y="1436"/>
                </a:lnTo>
                <a:lnTo>
                  <a:pt x="1389" y="1413"/>
                </a:lnTo>
                <a:lnTo>
                  <a:pt x="1379" y="1392"/>
                </a:lnTo>
                <a:lnTo>
                  <a:pt x="1366" y="1371"/>
                </a:lnTo>
                <a:lnTo>
                  <a:pt x="1353" y="1352"/>
                </a:lnTo>
                <a:lnTo>
                  <a:pt x="1335" y="1331"/>
                </a:lnTo>
                <a:lnTo>
                  <a:pt x="1317" y="1309"/>
                </a:lnTo>
                <a:lnTo>
                  <a:pt x="1293" y="1285"/>
                </a:lnTo>
                <a:lnTo>
                  <a:pt x="1267" y="1261"/>
                </a:lnTo>
                <a:lnTo>
                  <a:pt x="1237" y="1233"/>
                </a:lnTo>
                <a:lnTo>
                  <a:pt x="1204" y="1204"/>
                </a:lnTo>
                <a:lnTo>
                  <a:pt x="1169" y="1175"/>
                </a:lnTo>
                <a:lnTo>
                  <a:pt x="1134" y="1145"/>
                </a:lnTo>
                <a:lnTo>
                  <a:pt x="1111" y="1166"/>
                </a:lnTo>
                <a:lnTo>
                  <a:pt x="1087" y="1186"/>
                </a:lnTo>
                <a:lnTo>
                  <a:pt x="1062" y="1206"/>
                </a:lnTo>
                <a:lnTo>
                  <a:pt x="1037" y="1223"/>
                </a:lnTo>
                <a:lnTo>
                  <a:pt x="1010" y="1240"/>
                </a:lnTo>
                <a:lnTo>
                  <a:pt x="982" y="1255"/>
                </a:lnTo>
                <a:lnTo>
                  <a:pt x="954" y="1270"/>
                </a:lnTo>
                <a:lnTo>
                  <a:pt x="924" y="1283"/>
                </a:lnTo>
                <a:lnTo>
                  <a:pt x="894" y="1295"/>
                </a:lnTo>
                <a:lnTo>
                  <a:pt x="863" y="1304"/>
                </a:lnTo>
                <a:lnTo>
                  <a:pt x="832" y="1313"/>
                </a:lnTo>
                <a:lnTo>
                  <a:pt x="801" y="1321"/>
                </a:lnTo>
                <a:lnTo>
                  <a:pt x="768" y="1326"/>
                </a:lnTo>
                <a:lnTo>
                  <a:pt x="736" y="1330"/>
                </a:lnTo>
                <a:lnTo>
                  <a:pt x="702" y="1333"/>
                </a:lnTo>
                <a:lnTo>
                  <a:pt x="668" y="1333"/>
                </a:lnTo>
                <a:lnTo>
                  <a:pt x="634" y="1333"/>
                </a:lnTo>
                <a:lnTo>
                  <a:pt x="600" y="1330"/>
                </a:lnTo>
                <a:lnTo>
                  <a:pt x="567" y="1326"/>
                </a:lnTo>
                <a:lnTo>
                  <a:pt x="533" y="1320"/>
                </a:lnTo>
                <a:lnTo>
                  <a:pt x="501" y="1312"/>
                </a:lnTo>
                <a:lnTo>
                  <a:pt x="469" y="1303"/>
                </a:lnTo>
                <a:lnTo>
                  <a:pt x="439" y="1293"/>
                </a:lnTo>
                <a:lnTo>
                  <a:pt x="408" y="1281"/>
                </a:lnTo>
                <a:lnTo>
                  <a:pt x="379" y="1268"/>
                </a:lnTo>
                <a:lnTo>
                  <a:pt x="350" y="1253"/>
                </a:lnTo>
                <a:lnTo>
                  <a:pt x="322" y="1237"/>
                </a:lnTo>
                <a:lnTo>
                  <a:pt x="295" y="1219"/>
                </a:lnTo>
                <a:lnTo>
                  <a:pt x="269" y="1201"/>
                </a:lnTo>
                <a:lnTo>
                  <a:pt x="243" y="1181"/>
                </a:lnTo>
                <a:lnTo>
                  <a:pt x="219" y="1160"/>
                </a:lnTo>
                <a:lnTo>
                  <a:pt x="196" y="1138"/>
                </a:lnTo>
                <a:lnTo>
                  <a:pt x="173" y="1115"/>
                </a:lnTo>
                <a:lnTo>
                  <a:pt x="153" y="1091"/>
                </a:lnTo>
                <a:lnTo>
                  <a:pt x="133" y="1066"/>
                </a:lnTo>
                <a:lnTo>
                  <a:pt x="114" y="1039"/>
                </a:lnTo>
                <a:lnTo>
                  <a:pt x="97" y="1012"/>
                </a:lnTo>
                <a:lnTo>
                  <a:pt x="81" y="984"/>
                </a:lnTo>
                <a:lnTo>
                  <a:pt x="65" y="956"/>
                </a:lnTo>
                <a:lnTo>
                  <a:pt x="52" y="926"/>
                </a:lnTo>
                <a:lnTo>
                  <a:pt x="41" y="896"/>
                </a:lnTo>
                <a:lnTo>
                  <a:pt x="30" y="865"/>
                </a:lnTo>
                <a:lnTo>
                  <a:pt x="21" y="833"/>
                </a:lnTo>
                <a:lnTo>
                  <a:pt x="14" y="801"/>
                </a:lnTo>
                <a:lnTo>
                  <a:pt x="7" y="768"/>
                </a:lnTo>
                <a:lnTo>
                  <a:pt x="3" y="735"/>
                </a:lnTo>
                <a:lnTo>
                  <a:pt x="1" y="701"/>
                </a:lnTo>
                <a:lnTo>
                  <a:pt x="0" y="666"/>
                </a:lnTo>
                <a:lnTo>
                  <a:pt x="1" y="632"/>
                </a:lnTo>
                <a:lnTo>
                  <a:pt x="3" y="598"/>
                </a:lnTo>
                <a:lnTo>
                  <a:pt x="7" y="565"/>
                </a:lnTo>
                <a:lnTo>
                  <a:pt x="14" y="532"/>
                </a:lnTo>
                <a:lnTo>
                  <a:pt x="21" y="500"/>
                </a:lnTo>
                <a:lnTo>
                  <a:pt x="30" y="469"/>
                </a:lnTo>
                <a:lnTo>
                  <a:pt x="41" y="438"/>
                </a:lnTo>
                <a:lnTo>
                  <a:pt x="52" y="407"/>
                </a:lnTo>
                <a:lnTo>
                  <a:pt x="65" y="378"/>
                </a:lnTo>
                <a:lnTo>
                  <a:pt x="81" y="349"/>
                </a:lnTo>
                <a:lnTo>
                  <a:pt x="97" y="321"/>
                </a:lnTo>
                <a:lnTo>
                  <a:pt x="114" y="294"/>
                </a:lnTo>
                <a:lnTo>
                  <a:pt x="133" y="268"/>
                </a:lnTo>
                <a:lnTo>
                  <a:pt x="153" y="242"/>
                </a:lnTo>
                <a:lnTo>
                  <a:pt x="173" y="218"/>
                </a:lnTo>
                <a:lnTo>
                  <a:pt x="196" y="195"/>
                </a:lnTo>
                <a:lnTo>
                  <a:pt x="219" y="173"/>
                </a:lnTo>
                <a:lnTo>
                  <a:pt x="243" y="152"/>
                </a:lnTo>
                <a:lnTo>
                  <a:pt x="269" y="132"/>
                </a:lnTo>
                <a:lnTo>
                  <a:pt x="295" y="114"/>
                </a:lnTo>
                <a:lnTo>
                  <a:pt x="322" y="96"/>
                </a:lnTo>
                <a:lnTo>
                  <a:pt x="350" y="81"/>
                </a:lnTo>
                <a:lnTo>
                  <a:pt x="379" y="65"/>
                </a:lnTo>
                <a:lnTo>
                  <a:pt x="408" y="53"/>
                </a:lnTo>
                <a:lnTo>
                  <a:pt x="439" y="40"/>
                </a:lnTo>
                <a:lnTo>
                  <a:pt x="469" y="30"/>
                </a:lnTo>
                <a:lnTo>
                  <a:pt x="501" y="21"/>
                </a:lnTo>
                <a:lnTo>
                  <a:pt x="533" y="13"/>
                </a:lnTo>
                <a:lnTo>
                  <a:pt x="567" y="7"/>
                </a:lnTo>
                <a:lnTo>
                  <a:pt x="600" y="3"/>
                </a:lnTo>
                <a:lnTo>
                  <a:pt x="634" y="1"/>
                </a:lnTo>
                <a:lnTo>
                  <a:pt x="668" y="0"/>
                </a:lnTo>
                <a:close/>
                <a:moveTo>
                  <a:pt x="1524" y="1176"/>
                </a:moveTo>
                <a:lnTo>
                  <a:pt x="1533" y="1182"/>
                </a:lnTo>
                <a:lnTo>
                  <a:pt x="1543" y="1187"/>
                </a:lnTo>
                <a:lnTo>
                  <a:pt x="1553" y="1192"/>
                </a:lnTo>
                <a:lnTo>
                  <a:pt x="1565" y="1197"/>
                </a:lnTo>
                <a:lnTo>
                  <a:pt x="1576" y="1201"/>
                </a:lnTo>
                <a:lnTo>
                  <a:pt x="1587" y="1205"/>
                </a:lnTo>
                <a:lnTo>
                  <a:pt x="1599" y="1207"/>
                </a:lnTo>
                <a:lnTo>
                  <a:pt x="1611" y="1210"/>
                </a:lnTo>
                <a:lnTo>
                  <a:pt x="1637" y="1213"/>
                </a:lnTo>
                <a:lnTo>
                  <a:pt x="1663" y="1214"/>
                </a:lnTo>
                <a:lnTo>
                  <a:pt x="1689" y="1214"/>
                </a:lnTo>
                <a:lnTo>
                  <a:pt x="1716" y="1213"/>
                </a:lnTo>
                <a:lnTo>
                  <a:pt x="1742" y="1211"/>
                </a:lnTo>
                <a:lnTo>
                  <a:pt x="1768" y="1208"/>
                </a:lnTo>
                <a:lnTo>
                  <a:pt x="1792" y="1204"/>
                </a:lnTo>
                <a:lnTo>
                  <a:pt x="1815" y="1200"/>
                </a:lnTo>
                <a:lnTo>
                  <a:pt x="1836" y="1194"/>
                </a:lnTo>
                <a:lnTo>
                  <a:pt x="1856" y="1190"/>
                </a:lnTo>
                <a:lnTo>
                  <a:pt x="1873" y="1186"/>
                </a:lnTo>
                <a:lnTo>
                  <a:pt x="1886" y="1183"/>
                </a:lnTo>
                <a:lnTo>
                  <a:pt x="1906" y="1178"/>
                </a:lnTo>
                <a:lnTo>
                  <a:pt x="1916" y="1177"/>
                </a:lnTo>
                <a:lnTo>
                  <a:pt x="1919" y="1178"/>
                </a:lnTo>
                <a:lnTo>
                  <a:pt x="1922" y="1179"/>
                </a:lnTo>
                <a:lnTo>
                  <a:pt x="1924" y="1182"/>
                </a:lnTo>
                <a:lnTo>
                  <a:pt x="1925" y="1186"/>
                </a:lnTo>
                <a:lnTo>
                  <a:pt x="1930" y="1197"/>
                </a:lnTo>
                <a:lnTo>
                  <a:pt x="1935" y="1212"/>
                </a:lnTo>
                <a:lnTo>
                  <a:pt x="1940" y="1225"/>
                </a:lnTo>
                <a:lnTo>
                  <a:pt x="1945" y="1237"/>
                </a:lnTo>
                <a:lnTo>
                  <a:pt x="1950" y="1248"/>
                </a:lnTo>
                <a:lnTo>
                  <a:pt x="1950" y="1249"/>
                </a:lnTo>
                <a:lnTo>
                  <a:pt x="1953" y="1247"/>
                </a:lnTo>
                <a:lnTo>
                  <a:pt x="1972" y="1231"/>
                </a:lnTo>
                <a:lnTo>
                  <a:pt x="1993" y="1214"/>
                </a:lnTo>
                <a:lnTo>
                  <a:pt x="2020" y="1190"/>
                </a:lnTo>
                <a:lnTo>
                  <a:pt x="2035" y="1177"/>
                </a:lnTo>
                <a:lnTo>
                  <a:pt x="2048" y="1161"/>
                </a:lnTo>
                <a:lnTo>
                  <a:pt x="2063" y="1145"/>
                </a:lnTo>
                <a:lnTo>
                  <a:pt x="2076" y="1127"/>
                </a:lnTo>
                <a:lnTo>
                  <a:pt x="2090" y="1109"/>
                </a:lnTo>
                <a:lnTo>
                  <a:pt x="2101" y="1090"/>
                </a:lnTo>
                <a:lnTo>
                  <a:pt x="2112" y="1071"/>
                </a:lnTo>
                <a:lnTo>
                  <a:pt x="2122" y="1053"/>
                </a:lnTo>
                <a:lnTo>
                  <a:pt x="2138" y="1017"/>
                </a:lnTo>
                <a:lnTo>
                  <a:pt x="2150" y="990"/>
                </a:lnTo>
                <a:lnTo>
                  <a:pt x="2161" y="965"/>
                </a:lnTo>
                <a:lnTo>
                  <a:pt x="2162" y="961"/>
                </a:lnTo>
                <a:lnTo>
                  <a:pt x="2159" y="961"/>
                </a:lnTo>
                <a:lnTo>
                  <a:pt x="2137" y="967"/>
                </a:lnTo>
                <a:lnTo>
                  <a:pt x="2114" y="972"/>
                </a:lnTo>
                <a:lnTo>
                  <a:pt x="2084" y="979"/>
                </a:lnTo>
                <a:lnTo>
                  <a:pt x="2050" y="985"/>
                </a:lnTo>
                <a:lnTo>
                  <a:pt x="2013" y="990"/>
                </a:lnTo>
                <a:lnTo>
                  <a:pt x="1974" y="994"/>
                </a:lnTo>
                <a:lnTo>
                  <a:pt x="1938" y="996"/>
                </a:lnTo>
                <a:lnTo>
                  <a:pt x="1907" y="996"/>
                </a:lnTo>
                <a:lnTo>
                  <a:pt x="1883" y="996"/>
                </a:lnTo>
                <a:lnTo>
                  <a:pt x="1860" y="996"/>
                </a:lnTo>
                <a:lnTo>
                  <a:pt x="1857" y="996"/>
                </a:lnTo>
                <a:lnTo>
                  <a:pt x="1857" y="998"/>
                </a:lnTo>
                <a:lnTo>
                  <a:pt x="1862" y="1011"/>
                </a:lnTo>
                <a:lnTo>
                  <a:pt x="1868" y="1025"/>
                </a:lnTo>
                <a:lnTo>
                  <a:pt x="1874" y="1041"/>
                </a:lnTo>
                <a:lnTo>
                  <a:pt x="1880" y="1058"/>
                </a:lnTo>
                <a:lnTo>
                  <a:pt x="1884" y="1072"/>
                </a:lnTo>
                <a:lnTo>
                  <a:pt x="1889" y="1085"/>
                </a:lnTo>
                <a:lnTo>
                  <a:pt x="1890" y="1087"/>
                </a:lnTo>
                <a:lnTo>
                  <a:pt x="1887" y="1088"/>
                </a:lnTo>
                <a:lnTo>
                  <a:pt x="1870" y="1089"/>
                </a:lnTo>
                <a:lnTo>
                  <a:pt x="1850" y="1091"/>
                </a:lnTo>
                <a:lnTo>
                  <a:pt x="1822" y="1092"/>
                </a:lnTo>
                <a:lnTo>
                  <a:pt x="1803" y="1092"/>
                </a:lnTo>
                <a:lnTo>
                  <a:pt x="1782" y="1091"/>
                </a:lnTo>
                <a:lnTo>
                  <a:pt x="1759" y="1088"/>
                </a:lnTo>
                <a:lnTo>
                  <a:pt x="1732" y="1085"/>
                </a:lnTo>
                <a:lnTo>
                  <a:pt x="1702" y="1079"/>
                </a:lnTo>
                <a:lnTo>
                  <a:pt x="1669" y="1073"/>
                </a:lnTo>
                <a:lnTo>
                  <a:pt x="1636" y="1066"/>
                </a:lnTo>
                <a:lnTo>
                  <a:pt x="1602" y="1058"/>
                </a:lnTo>
                <a:lnTo>
                  <a:pt x="1570" y="1050"/>
                </a:lnTo>
                <a:lnTo>
                  <a:pt x="1539" y="1043"/>
                </a:lnTo>
                <a:lnTo>
                  <a:pt x="1512" y="1036"/>
                </a:lnTo>
                <a:lnTo>
                  <a:pt x="1488" y="1030"/>
                </a:lnTo>
                <a:lnTo>
                  <a:pt x="1456" y="1023"/>
                </a:lnTo>
                <a:lnTo>
                  <a:pt x="1439" y="1018"/>
                </a:lnTo>
                <a:lnTo>
                  <a:pt x="1433" y="1016"/>
                </a:lnTo>
                <a:lnTo>
                  <a:pt x="1433" y="1016"/>
                </a:lnTo>
                <a:lnTo>
                  <a:pt x="1434" y="1020"/>
                </a:lnTo>
                <a:lnTo>
                  <a:pt x="1443" y="1047"/>
                </a:lnTo>
                <a:lnTo>
                  <a:pt x="1448" y="1061"/>
                </a:lnTo>
                <a:lnTo>
                  <a:pt x="1454" y="1075"/>
                </a:lnTo>
                <a:lnTo>
                  <a:pt x="1461" y="1093"/>
                </a:lnTo>
                <a:lnTo>
                  <a:pt x="1470" y="1111"/>
                </a:lnTo>
                <a:lnTo>
                  <a:pt x="1481" y="1128"/>
                </a:lnTo>
                <a:lnTo>
                  <a:pt x="1493" y="1146"/>
                </a:lnTo>
                <a:lnTo>
                  <a:pt x="1500" y="1154"/>
                </a:lnTo>
                <a:lnTo>
                  <a:pt x="1508" y="1161"/>
                </a:lnTo>
                <a:lnTo>
                  <a:pt x="1516" y="1168"/>
                </a:lnTo>
                <a:lnTo>
                  <a:pt x="1524" y="1176"/>
                </a:lnTo>
                <a:close/>
                <a:moveTo>
                  <a:pt x="2147" y="1514"/>
                </a:moveTo>
                <a:lnTo>
                  <a:pt x="2136" y="1518"/>
                </a:lnTo>
                <a:lnTo>
                  <a:pt x="2126" y="1524"/>
                </a:lnTo>
                <a:lnTo>
                  <a:pt x="2117" y="1529"/>
                </a:lnTo>
                <a:lnTo>
                  <a:pt x="2106" y="1536"/>
                </a:lnTo>
                <a:lnTo>
                  <a:pt x="2097" y="1543"/>
                </a:lnTo>
                <a:lnTo>
                  <a:pt x="2087" y="1550"/>
                </a:lnTo>
                <a:lnTo>
                  <a:pt x="2078" y="1559"/>
                </a:lnTo>
                <a:lnTo>
                  <a:pt x="2070" y="1568"/>
                </a:lnTo>
                <a:lnTo>
                  <a:pt x="2053" y="1587"/>
                </a:lnTo>
                <a:lnTo>
                  <a:pt x="2037" y="1607"/>
                </a:lnTo>
                <a:lnTo>
                  <a:pt x="2022" y="1629"/>
                </a:lnTo>
                <a:lnTo>
                  <a:pt x="2009" y="1652"/>
                </a:lnTo>
                <a:lnTo>
                  <a:pt x="1996" y="1675"/>
                </a:lnTo>
                <a:lnTo>
                  <a:pt x="1985" y="1698"/>
                </a:lnTo>
                <a:lnTo>
                  <a:pt x="1974" y="1720"/>
                </a:lnTo>
                <a:lnTo>
                  <a:pt x="1965" y="1742"/>
                </a:lnTo>
                <a:lnTo>
                  <a:pt x="1957" y="1763"/>
                </a:lnTo>
                <a:lnTo>
                  <a:pt x="1950" y="1781"/>
                </a:lnTo>
                <a:lnTo>
                  <a:pt x="1944" y="1797"/>
                </a:lnTo>
                <a:lnTo>
                  <a:pt x="1939" y="1810"/>
                </a:lnTo>
                <a:lnTo>
                  <a:pt x="1932" y="1830"/>
                </a:lnTo>
                <a:lnTo>
                  <a:pt x="1928" y="1839"/>
                </a:lnTo>
                <a:lnTo>
                  <a:pt x="1925" y="1841"/>
                </a:lnTo>
                <a:lnTo>
                  <a:pt x="1923" y="1841"/>
                </a:lnTo>
                <a:lnTo>
                  <a:pt x="1918" y="1841"/>
                </a:lnTo>
                <a:lnTo>
                  <a:pt x="1914" y="1840"/>
                </a:lnTo>
                <a:lnTo>
                  <a:pt x="1903" y="1838"/>
                </a:lnTo>
                <a:lnTo>
                  <a:pt x="1888" y="1835"/>
                </a:lnTo>
                <a:lnTo>
                  <a:pt x="1874" y="1831"/>
                </a:lnTo>
                <a:lnTo>
                  <a:pt x="1861" y="1829"/>
                </a:lnTo>
                <a:lnTo>
                  <a:pt x="1850" y="1826"/>
                </a:lnTo>
                <a:lnTo>
                  <a:pt x="1848" y="1826"/>
                </a:lnTo>
                <a:lnTo>
                  <a:pt x="1849" y="1830"/>
                </a:lnTo>
                <a:lnTo>
                  <a:pt x="1851" y="1855"/>
                </a:lnTo>
                <a:lnTo>
                  <a:pt x="1853" y="1882"/>
                </a:lnTo>
                <a:lnTo>
                  <a:pt x="1858" y="1917"/>
                </a:lnTo>
                <a:lnTo>
                  <a:pt x="1862" y="1937"/>
                </a:lnTo>
                <a:lnTo>
                  <a:pt x="1867" y="1957"/>
                </a:lnTo>
                <a:lnTo>
                  <a:pt x="1873" y="1978"/>
                </a:lnTo>
                <a:lnTo>
                  <a:pt x="1879" y="1999"/>
                </a:lnTo>
                <a:lnTo>
                  <a:pt x="1887" y="2019"/>
                </a:lnTo>
                <a:lnTo>
                  <a:pt x="1897" y="2040"/>
                </a:lnTo>
                <a:lnTo>
                  <a:pt x="1907" y="2060"/>
                </a:lnTo>
                <a:lnTo>
                  <a:pt x="1916" y="2078"/>
                </a:lnTo>
                <a:lnTo>
                  <a:pt x="1936" y="2110"/>
                </a:lnTo>
                <a:lnTo>
                  <a:pt x="1952" y="2136"/>
                </a:lnTo>
                <a:lnTo>
                  <a:pt x="1967" y="2159"/>
                </a:lnTo>
                <a:lnTo>
                  <a:pt x="1969" y="2163"/>
                </a:lnTo>
                <a:lnTo>
                  <a:pt x="1970" y="2160"/>
                </a:lnTo>
                <a:lnTo>
                  <a:pt x="1979" y="2139"/>
                </a:lnTo>
                <a:lnTo>
                  <a:pt x="1987" y="2117"/>
                </a:lnTo>
                <a:lnTo>
                  <a:pt x="1998" y="2089"/>
                </a:lnTo>
                <a:lnTo>
                  <a:pt x="2013" y="2057"/>
                </a:lnTo>
                <a:lnTo>
                  <a:pt x="2029" y="2022"/>
                </a:lnTo>
                <a:lnTo>
                  <a:pt x="2048" y="1988"/>
                </a:lnTo>
                <a:lnTo>
                  <a:pt x="2066" y="1958"/>
                </a:lnTo>
                <a:lnTo>
                  <a:pt x="2083" y="1931"/>
                </a:lnTo>
                <a:lnTo>
                  <a:pt x="2096" y="1912"/>
                </a:lnTo>
                <a:lnTo>
                  <a:pt x="2109" y="1893"/>
                </a:lnTo>
                <a:lnTo>
                  <a:pt x="2110" y="1890"/>
                </a:lnTo>
                <a:lnTo>
                  <a:pt x="2109" y="1890"/>
                </a:lnTo>
                <a:lnTo>
                  <a:pt x="2095" y="1886"/>
                </a:lnTo>
                <a:lnTo>
                  <a:pt x="2081" y="1883"/>
                </a:lnTo>
                <a:lnTo>
                  <a:pt x="2064" y="1879"/>
                </a:lnTo>
                <a:lnTo>
                  <a:pt x="2046" y="1874"/>
                </a:lnTo>
                <a:lnTo>
                  <a:pt x="2033" y="1870"/>
                </a:lnTo>
                <a:lnTo>
                  <a:pt x="2019" y="1867"/>
                </a:lnTo>
                <a:lnTo>
                  <a:pt x="2017" y="1867"/>
                </a:lnTo>
                <a:lnTo>
                  <a:pt x="2018" y="1865"/>
                </a:lnTo>
                <a:lnTo>
                  <a:pt x="2026" y="1849"/>
                </a:lnTo>
                <a:lnTo>
                  <a:pt x="2036" y="1832"/>
                </a:lnTo>
                <a:lnTo>
                  <a:pt x="2050" y="1807"/>
                </a:lnTo>
                <a:lnTo>
                  <a:pt x="2061" y="1793"/>
                </a:lnTo>
                <a:lnTo>
                  <a:pt x="2074" y="1776"/>
                </a:lnTo>
                <a:lnTo>
                  <a:pt x="2089" y="1757"/>
                </a:lnTo>
                <a:lnTo>
                  <a:pt x="2107" y="1737"/>
                </a:lnTo>
                <a:lnTo>
                  <a:pt x="2128" y="1715"/>
                </a:lnTo>
                <a:lnTo>
                  <a:pt x="2151" y="1692"/>
                </a:lnTo>
                <a:lnTo>
                  <a:pt x="2176" y="1668"/>
                </a:lnTo>
                <a:lnTo>
                  <a:pt x="2201" y="1645"/>
                </a:lnTo>
                <a:lnTo>
                  <a:pt x="2225" y="1622"/>
                </a:lnTo>
                <a:lnTo>
                  <a:pt x="2248" y="1600"/>
                </a:lnTo>
                <a:lnTo>
                  <a:pt x="2270" y="1581"/>
                </a:lnTo>
                <a:lnTo>
                  <a:pt x="2288" y="1565"/>
                </a:lnTo>
                <a:lnTo>
                  <a:pt x="2313" y="1543"/>
                </a:lnTo>
                <a:lnTo>
                  <a:pt x="2325" y="1532"/>
                </a:lnTo>
                <a:lnTo>
                  <a:pt x="2329" y="1528"/>
                </a:lnTo>
                <a:lnTo>
                  <a:pt x="2330" y="1527"/>
                </a:lnTo>
                <a:lnTo>
                  <a:pt x="2330" y="1527"/>
                </a:lnTo>
                <a:lnTo>
                  <a:pt x="2326" y="1526"/>
                </a:lnTo>
                <a:lnTo>
                  <a:pt x="2317" y="1524"/>
                </a:lnTo>
                <a:lnTo>
                  <a:pt x="2298" y="1518"/>
                </a:lnTo>
                <a:lnTo>
                  <a:pt x="2285" y="1515"/>
                </a:lnTo>
                <a:lnTo>
                  <a:pt x="2269" y="1512"/>
                </a:lnTo>
                <a:lnTo>
                  <a:pt x="2251" y="1508"/>
                </a:lnTo>
                <a:lnTo>
                  <a:pt x="2232" y="1506"/>
                </a:lnTo>
                <a:lnTo>
                  <a:pt x="2211" y="1505"/>
                </a:lnTo>
                <a:lnTo>
                  <a:pt x="2189" y="1505"/>
                </a:lnTo>
                <a:lnTo>
                  <a:pt x="2179" y="1506"/>
                </a:lnTo>
                <a:lnTo>
                  <a:pt x="2167" y="1508"/>
                </a:lnTo>
                <a:lnTo>
                  <a:pt x="2157" y="1511"/>
                </a:lnTo>
                <a:lnTo>
                  <a:pt x="2147" y="1514"/>
                </a:lnTo>
                <a:close/>
                <a:moveTo>
                  <a:pt x="1312" y="2009"/>
                </a:moveTo>
                <a:lnTo>
                  <a:pt x="1318" y="1999"/>
                </a:lnTo>
                <a:lnTo>
                  <a:pt x="1323" y="1988"/>
                </a:lnTo>
                <a:lnTo>
                  <a:pt x="1327" y="1978"/>
                </a:lnTo>
                <a:lnTo>
                  <a:pt x="1330" y="1967"/>
                </a:lnTo>
                <a:lnTo>
                  <a:pt x="1332" y="1955"/>
                </a:lnTo>
                <a:lnTo>
                  <a:pt x="1335" y="1943"/>
                </a:lnTo>
                <a:lnTo>
                  <a:pt x="1336" y="1931"/>
                </a:lnTo>
                <a:lnTo>
                  <a:pt x="1337" y="1919"/>
                </a:lnTo>
                <a:lnTo>
                  <a:pt x="1338" y="1893"/>
                </a:lnTo>
                <a:lnTo>
                  <a:pt x="1337" y="1867"/>
                </a:lnTo>
                <a:lnTo>
                  <a:pt x="1334" y="1840"/>
                </a:lnTo>
                <a:lnTo>
                  <a:pt x="1331" y="1814"/>
                </a:lnTo>
                <a:lnTo>
                  <a:pt x="1326" y="1789"/>
                </a:lnTo>
                <a:lnTo>
                  <a:pt x="1320" y="1764"/>
                </a:lnTo>
                <a:lnTo>
                  <a:pt x="1314" y="1740"/>
                </a:lnTo>
                <a:lnTo>
                  <a:pt x="1306" y="1717"/>
                </a:lnTo>
                <a:lnTo>
                  <a:pt x="1300" y="1696"/>
                </a:lnTo>
                <a:lnTo>
                  <a:pt x="1294" y="1678"/>
                </a:lnTo>
                <a:lnTo>
                  <a:pt x="1288" y="1662"/>
                </a:lnTo>
                <a:lnTo>
                  <a:pt x="1282" y="1649"/>
                </a:lnTo>
                <a:lnTo>
                  <a:pt x="1276" y="1629"/>
                </a:lnTo>
                <a:lnTo>
                  <a:pt x="1273" y="1619"/>
                </a:lnTo>
                <a:lnTo>
                  <a:pt x="1274" y="1616"/>
                </a:lnTo>
                <a:lnTo>
                  <a:pt x="1276" y="1614"/>
                </a:lnTo>
                <a:lnTo>
                  <a:pt x="1278" y="1612"/>
                </a:lnTo>
                <a:lnTo>
                  <a:pt x="1282" y="1609"/>
                </a:lnTo>
                <a:lnTo>
                  <a:pt x="1294" y="1604"/>
                </a:lnTo>
                <a:lnTo>
                  <a:pt x="1306" y="1597"/>
                </a:lnTo>
                <a:lnTo>
                  <a:pt x="1320" y="1591"/>
                </a:lnTo>
                <a:lnTo>
                  <a:pt x="1331" y="1585"/>
                </a:lnTo>
                <a:lnTo>
                  <a:pt x="1342" y="1579"/>
                </a:lnTo>
                <a:lnTo>
                  <a:pt x="1343" y="1578"/>
                </a:lnTo>
                <a:lnTo>
                  <a:pt x="1341" y="1576"/>
                </a:lnTo>
                <a:lnTo>
                  <a:pt x="1322" y="1558"/>
                </a:lnTo>
                <a:lnTo>
                  <a:pt x="1303" y="1539"/>
                </a:lnTo>
                <a:lnTo>
                  <a:pt x="1276" y="1515"/>
                </a:lnTo>
                <a:lnTo>
                  <a:pt x="1262" y="1503"/>
                </a:lnTo>
                <a:lnTo>
                  <a:pt x="1245" y="1489"/>
                </a:lnTo>
                <a:lnTo>
                  <a:pt x="1227" y="1477"/>
                </a:lnTo>
                <a:lnTo>
                  <a:pt x="1208" y="1466"/>
                </a:lnTo>
                <a:lnTo>
                  <a:pt x="1188" y="1454"/>
                </a:lnTo>
                <a:lnTo>
                  <a:pt x="1168" y="1445"/>
                </a:lnTo>
                <a:lnTo>
                  <a:pt x="1149" y="1436"/>
                </a:lnTo>
                <a:lnTo>
                  <a:pt x="1129" y="1428"/>
                </a:lnTo>
                <a:lnTo>
                  <a:pt x="1093" y="1416"/>
                </a:lnTo>
                <a:lnTo>
                  <a:pt x="1065" y="1407"/>
                </a:lnTo>
                <a:lnTo>
                  <a:pt x="1038" y="1398"/>
                </a:lnTo>
                <a:lnTo>
                  <a:pt x="1033" y="1397"/>
                </a:lnTo>
                <a:lnTo>
                  <a:pt x="1034" y="1400"/>
                </a:lnTo>
                <a:lnTo>
                  <a:pt x="1042" y="1421"/>
                </a:lnTo>
                <a:lnTo>
                  <a:pt x="1049" y="1443"/>
                </a:lnTo>
                <a:lnTo>
                  <a:pt x="1059" y="1473"/>
                </a:lnTo>
                <a:lnTo>
                  <a:pt x="1069" y="1506"/>
                </a:lnTo>
                <a:lnTo>
                  <a:pt x="1078" y="1543"/>
                </a:lnTo>
                <a:lnTo>
                  <a:pt x="1085" y="1580"/>
                </a:lnTo>
                <a:lnTo>
                  <a:pt x="1090" y="1616"/>
                </a:lnTo>
                <a:lnTo>
                  <a:pt x="1095" y="1647"/>
                </a:lnTo>
                <a:lnTo>
                  <a:pt x="1097" y="1671"/>
                </a:lnTo>
                <a:lnTo>
                  <a:pt x="1100" y="1693"/>
                </a:lnTo>
                <a:lnTo>
                  <a:pt x="1100" y="1696"/>
                </a:lnTo>
                <a:lnTo>
                  <a:pt x="1102" y="1696"/>
                </a:lnTo>
                <a:lnTo>
                  <a:pt x="1114" y="1690"/>
                </a:lnTo>
                <a:lnTo>
                  <a:pt x="1128" y="1683"/>
                </a:lnTo>
                <a:lnTo>
                  <a:pt x="1143" y="1676"/>
                </a:lnTo>
                <a:lnTo>
                  <a:pt x="1159" y="1667"/>
                </a:lnTo>
                <a:lnTo>
                  <a:pt x="1172" y="1661"/>
                </a:lnTo>
                <a:lnTo>
                  <a:pt x="1185" y="1655"/>
                </a:lnTo>
                <a:lnTo>
                  <a:pt x="1187" y="1655"/>
                </a:lnTo>
                <a:lnTo>
                  <a:pt x="1188" y="1657"/>
                </a:lnTo>
                <a:lnTo>
                  <a:pt x="1191" y="1675"/>
                </a:lnTo>
                <a:lnTo>
                  <a:pt x="1195" y="1693"/>
                </a:lnTo>
                <a:lnTo>
                  <a:pt x="1199" y="1722"/>
                </a:lnTo>
                <a:lnTo>
                  <a:pt x="1200" y="1740"/>
                </a:lnTo>
                <a:lnTo>
                  <a:pt x="1201" y="1761"/>
                </a:lnTo>
                <a:lnTo>
                  <a:pt x="1201" y="1784"/>
                </a:lnTo>
                <a:lnTo>
                  <a:pt x="1200" y="1812"/>
                </a:lnTo>
                <a:lnTo>
                  <a:pt x="1198" y="1842"/>
                </a:lnTo>
                <a:lnTo>
                  <a:pt x="1195" y="1875"/>
                </a:lnTo>
                <a:lnTo>
                  <a:pt x="1192" y="1909"/>
                </a:lnTo>
                <a:lnTo>
                  <a:pt x="1188" y="1943"/>
                </a:lnTo>
                <a:lnTo>
                  <a:pt x="1183" y="1976"/>
                </a:lnTo>
                <a:lnTo>
                  <a:pt x="1179" y="2008"/>
                </a:lnTo>
                <a:lnTo>
                  <a:pt x="1176" y="2036"/>
                </a:lnTo>
                <a:lnTo>
                  <a:pt x="1171" y="2060"/>
                </a:lnTo>
                <a:lnTo>
                  <a:pt x="1167" y="2092"/>
                </a:lnTo>
                <a:lnTo>
                  <a:pt x="1164" y="2109"/>
                </a:lnTo>
                <a:lnTo>
                  <a:pt x="1163" y="2116"/>
                </a:lnTo>
                <a:lnTo>
                  <a:pt x="1163" y="2116"/>
                </a:lnTo>
                <a:lnTo>
                  <a:pt x="1167" y="2115"/>
                </a:lnTo>
                <a:lnTo>
                  <a:pt x="1193" y="2102"/>
                </a:lnTo>
                <a:lnTo>
                  <a:pt x="1206" y="2096"/>
                </a:lnTo>
                <a:lnTo>
                  <a:pt x="1220" y="2089"/>
                </a:lnTo>
                <a:lnTo>
                  <a:pt x="1237" y="2079"/>
                </a:lnTo>
                <a:lnTo>
                  <a:pt x="1253" y="2069"/>
                </a:lnTo>
                <a:lnTo>
                  <a:pt x="1270" y="2057"/>
                </a:lnTo>
                <a:lnTo>
                  <a:pt x="1286" y="2043"/>
                </a:lnTo>
                <a:lnTo>
                  <a:pt x="1293" y="2035"/>
                </a:lnTo>
                <a:lnTo>
                  <a:pt x="1300" y="2027"/>
                </a:lnTo>
                <a:lnTo>
                  <a:pt x="1307" y="2018"/>
                </a:lnTo>
                <a:lnTo>
                  <a:pt x="1312" y="2009"/>
                </a:lnTo>
                <a:close/>
                <a:moveTo>
                  <a:pt x="763" y="998"/>
                </a:moveTo>
                <a:lnTo>
                  <a:pt x="671" y="998"/>
                </a:lnTo>
                <a:lnTo>
                  <a:pt x="671" y="417"/>
                </a:lnTo>
                <a:lnTo>
                  <a:pt x="654" y="433"/>
                </a:lnTo>
                <a:lnTo>
                  <a:pt x="633" y="448"/>
                </a:lnTo>
                <a:lnTo>
                  <a:pt x="610" y="464"/>
                </a:lnTo>
                <a:lnTo>
                  <a:pt x="585" y="480"/>
                </a:lnTo>
                <a:lnTo>
                  <a:pt x="559" y="495"/>
                </a:lnTo>
                <a:lnTo>
                  <a:pt x="534" y="507"/>
                </a:lnTo>
                <a:lnTo>
                  <a:pt x="511" y="517"/>
                </a:lnTo>
                <a:lnTo>
                  <a:pt x="489" y="527"/>
                </a:lnTo>
                <a:lnTo>
                  <a:pt x="489" y="439"/>
                </a:lnTo>
                <a:lnTo>
                  <a:pt x="507" y="429"/>
                </a:lnTo>
                <a:lnTo>
                  <a:pt x="526" y="420"/>
                </a:lnTo>
                <a:lnTo>
                  <a:pt x="544" y="410"/>
                </a:lnTo>
                <a:lnTo>
                  <a:pt x="560" y="398"/>
                </a:lnTo>
                <a:lnTo>
                  <a:pt x="577" y="388"/>
                </a:lnTo>
                <a:lnTo>
                  <a:pt x="592" y="376"/>
                </a:lnTo>
                <a:lnTo>
                  <a:pt x="608" y="364"/>
                </a:lnTo>
                <a:lnTo>
                  <a:pt x="623" y="352"/>
                </a:lnTo>
                <a:lnTo>
                  <a:pt x="636" y="338"/>
                </a:lnTo>
                <a:lnTo>
                  <a:pt x="650" y="326"/>
                </a:lnTo>
                <a:lnTo>
                  <a:pt x="661" y="313"/>
                </a:lnTo>
                <a:lnTo>
                  <a:pt x="671" y="301"/>
                </a:lnTo>
                <a:lnTo>
                  <a:pt x="682" y="289"/>
                </a:lnTo>
                <a:lnTo>
                  <a:pt x="690" y="276"/>
                </a:lnTo>
                <a:lnTo>
                  <a:pt x="697" y="265"/>
                </a:lnTo>
                <a:lnTo>
                  <a:pt x="705" y="252"/>
                </a:lnTo>
                <a:lnTo>
                  <a:pt x="763" y="252"/>
                </a:lnTo>
                <a:lnTo>
                  <a:pt x="763" y="998"/>
                </a:lnTo>
                <a:close/>
                <a:moveTo>
                  <a:pt x="1302" y="2688"/>
                </a:moveTo>
                <a:lnTo>
                  <a:pt x="1328" y="2685"/>
                </a:lnTo>
                <a:lnTo>
                  <a:pt x="1331" y="2695"/>
                </a:lnTo>
                <a:lnTo>
                  <a:pt x="1334" y="2704"/>
                </a:lnTo>
                <a:lnTo>
                  <a:pt x="1338" y="2711"/>
                </a:lnTo>
                <a:lnTo>
                  <a:pt x="1344" y="2717"/>
                </a:lnTo>
                <a:lnTo>
                  <a:pt x="1350" y="2721"/>
                </a:lnTo>
                <a:lnTo>
                  <a:pt x="1356" y="2724"/>
                </a:lnTo>
                <a:lnTo>
                  <a:pt x="1363" y="2726"/>
                </a:lnTo>
                <a:lnTo>
                  <a:pt x="1371" y="2726"/>
                </a:lnTo>
                <a:lnTo>
                  <a:pt x="1380" y="2726"/>
                </a:lnTo>
                <a:lnTo>
                  <a:pt x="1387" y="2723"/>
                </a:lnTo>
                <a:lnTo>
                  <a:pt x="1395" y="2719"/>
                </a:lnTo>
                <a:lnTo>
                  <a:pt x="1402" y="2714"/>
                </a:lnTo>
                <a:lnTo>
                  <a:pt x="1408" y="2707"/>
                </a:lnTo>
                <a:lnTo>
                  <a:pt x="1411" y="2699"/>
                </a:lnTo>
                <a:lnTo>
                  <a:pt x="1414" y="2691"/>
                </a:lnTo>
                <a:lnTo>
                  <a:pt x="1414" y="2682"/>
                </a:lnTo>
                <a:lnTo>
                  <a:pt x="1414" y="2674"/>
                </a:lnTo>
                <a:lnTo>
                  <a:pt x="1412" y="2665"/>
                </a:lnTo>
                <a:lnTo>
                  <a:pt x="1408" y="2659"/>
                </a:lnTo>
                <a:lnTo>
                  <a:pt x="1403" y="2652"/>
                </a:lnTo>
                <a:lnTo>
                  <a:pt x="1397" y="2647"/>
                </a:lnTo>
                <a:lnTo>
                  <a:pt x="1389" y="2644"/>
                </a:lnTo>
                <a:lnTo>
                  <a:pt x="1381" y="2641"/>
                </a:lnTo>
                <a:lnTo>
                  <a:pt x="1373" y="2640"/>
                </a:lnTo>
                <a:lnTo>
                  <a:pt x="1364" y="2641"/>
                </a:lnTo>
                <a:lnTo>
                  <a:pt x="1354" y="2644"/>
                </a:lnTo>
                <a:lnTo>
                  <a:pt x="1357" y="2621"/>
                </a:lnTo>
                <a:lnTo>
                  <a:pt x="1359" y="2621"/>
                </a:lnTo>
                <a:lnTo>
                  <a:pt x="1361" y="2621"/>
                </a:lnTo>
                <a:lnTo>
                  <a:pt x="1370" y="2621"/>
                </a:lnTo>
                <a:lnTo>
                  <a:pt x="1377" y="2619"/>
                </a:lnTo>
                <a:lnTo>
                  <a:pt x="1385" y="2616"/>
                </a:lnTo>
                <a:lnTo>
                  <a:pt x="1391" y="2612"/>
                </a:lnTo>
                <a:lnTo>
                  <a:pt x="1398" y="2607"/>
                </a:lnTo>
                <a:lnTo>
                  <a:pt x="1402" y="2601"/>
                </a:lnTo>
                <a:lnTo>
                  <a:pt x="1404" y="2594"/>
                </a:lnTo>
                <a:lnTo>
                  <a:pt x="1405" y="2586"/>
                </a:lnTo>
                <a:lnTo>
                  <a:pt x="1405" y="2578"/>
                </a:lnTo>
                <a:lnTo>
                  <a:pt x="1403" y="2572"/>
                </a:lnTo>
                <a:lnTo>
                  <a:pt x="1400" y="2566"/>
                </a:lnTo>
                <a:lnTo>
                  <a:pt x="1395" y="2562"/>
                </a:lnTo>
                <a:lnTo>
                  <a:pt x="1390" y="2558"/>
                </a:lnTo>
                <a:lnTo>
                  <a:pt x="1384" y="2555"/>
                </a:lnTo>
                <a:lnTo>
                  <a:pt x="1378" y="2552"/>
                </a:lnTo>
                <a:lnTo>
                  <a:pt x="1370" y="2551"/>
                </a:lnTo>
                <a:lnTo>
                  <a:pt x="1362" y="2552"/>
                </a:lnTo>
                <a:lnTo>
                  <a:pt x="1356" y="2555"/>
                </a:lnTo>
                <a:lnTo>
                  <a:pt x="1350" y="2558"/>
                </a:lnTo>
                <a:lnTo>
                  <a:pt x="1345" y="2562"/>
                </a:lnTo>
                <a:lnTo>
                  <a:pt x="1339" y="2567"/>
                </a:lnTo>
                <a:lnTo>
                  <a:pt x="1336" y="2574"/>
                </a:lnTo>
                <a:lnTo>
                  <a:pt x="1333" y="2581"/>
                </a:lnTo>
                <a:lnTo>
                  <a:pt x="1331" y="2591"/>
                </a:lnTo>
                <a:lnTo>
                  <a:pt x="1305" y="2586"/>
                </a:lnTo>
                <a:lnTo>
                  <a:pt x="1308" y="2573"/>
                </a:lnTo>
                <a:lnTo>
                  <a:pt x="1312" y="2563"/>
                </a:lnTo>
                <a:lnTo>
                  <a:pt x="1316" y="2558"/>
                </a:lnTo>
                <a:lnTo>
                  <a:pt x="1319" y="2552"/>
                </a:lnTo>
                <a:lnTo>
                  <a:pt x="1323" y="2548"/>
                </a:lnTo>
                <a:lnTo>
                  <a:pt x="1327" y="2545"/>
                </a:lnTo>
                <a:lnTo>
                  <a:pt x="1331" y="2541"/>
                </a:lnTo>
                <a:lnTo>
                  <a:pt x="1336" y="2539"/>
                </a:lnTo>
                <a:lnTo>
                  <a:pt x="1341" y="2536"/>
                </a:lnTo>
                <a:lnTo>
                  <a:pt x="1346" y="2534"/>
                </a:lnTo>
                <a:lnTo>
                  <a:pt x="1357" y="2532"/>
                </a:lnTo>
                <a:lnTo>
                  <a:pt x="1370" y="2531"/>
                </a:lnTo>
                <a:lnTo>
                  <a:pt x="1378" y="2531"/>
                </a:lnTo>
                <a:lnTo>
                  <a:pt x="1386" y="2533"/>
                </a:lnTo>
                <a:lnTo>
                  <a:pt x="1394" y="2535"/>
                </a:lnTo>
                <a:lnTo>
                  <a:pt x="1402" y="2538"/>
                </a:lnTo>
                <a:lnTo>
                  <a:pt x="1409" y="2542"/>
                </a:lnTo>
                <a:lnTo>
                  <a:pt x="1414" y="2546"/>
                </a:lnTo>
                <a:lnTo>
                  <a:pt x="1419" y="2552"/>
                </a:lnTo>
                <a:lnTo>
                  <a:pt x="1425" y="2559"/>
                </a:lnTo>
                <a:lnTo>
                  <a:pt x="1428" y="2565"/>
                </a:lnTo>
                <a:lnTo>
                  <a:pt x="1430" y="2572"/>
                </a:lnTo>
                <a:lnTo>
                  <a:pt x="1432" y="2578"/>
                </a:lnTo>
                <a:lnTo>
                  <a:pt x="1432" y="2586"/>
                </a:lnTo>
                <a:lnTo>
                  <a:pt x="1432" y="2593"/>
                </a:lnTo>
                <a:lnTo>
                  <a:pt x="1430" y="2599"/>
                </a:lnTo>
                <a:lnTo>
                  <a:pt x="1428" y="2605"/>
                </a:lnTo>
                <a:lnTo>
                  <a:pt x="1425" y="2610"/>
                </a:lnTo>
                <a:lnTo>
                  <a:pt x="1420" y="2617"/>
                </a:lnTo>
                <a:lnTo>
                  <a:pt x="1415" y="2621"/>
                </a:lnTo>
                <a:lnTo>
                  <a:pt x="1409" y="2625"/>
                </a:lnTo>
                <a:lnTo>
                  <a:pt x="1403" y="2629"/>
                </a:lnTo>
                <a:lnTo>
                  <a:pt x="1411" y="2632"/>
                </a:lnTo>
                <a:lnTo>
                  <a:pt x="1419" y="2635"/>
                </a:lnTo>
                <a:lnTo>
                  <a:pt x="1427" y="2640"/>
                </a:lnTo>
                <a:lnTo>
                  <a:pt x="1432" y="2647"/>
                </a:lnTo>
                <a:lnTo>
                  <a:pt x="1437" y="2655"/>
                </a:lnTo>
                <a:lnTo>
                  <a:pt x="1440" y="2662"/>
                </a:lnTo>
                <a:lnTo>
                  <a:pt x="1442" y="2671"/>
                </a:lnTo>
                <a:lnTo>
                  <a:pt x="1442" y="2682"/>
                </a:lnTo>
                <a:lnTo>
                  <a:pt x="1442" y="2688"/>
                </a:lnTo>
                <a:lnTo>
                  <a:pt x="1441" y="2695"/>
                </a:lnTo>
                <a:lnTo>
                  <a:pt x="1440" y="2702"/>
                </a:lnTo>
                <a:lnTo>
                  <a:pt x="1437" y="2708"/>
                </a:lnTo>
                <a:lnTo>
                  <a:pt x="1435" y="2713"/>
                </a:lnTo>
                <a:lnTo>
                  <a:pt x="1431" y="2719"/>
                </a:lnTo>
                <a:lnTo>
                  <a:pt x="1427" y="2724"/>
                </a:lnTo>
                <a:lnTo>
                  <a:pt x="1422" y="2729"/>
                </a:lnTo>
                <a:lnTo>
                  <a:pt x="1416" y="2734"/>
                </a:lnTo>
                <a:lnTo>
                  <a:pt x="1411" y="2738"/>
                </a:lnTo>
                <a:lnTo>
                  <a:pt x="1405" y="2741"/>
                </a:lnTo>
                <a:lnTo>
                  <a:pt x="1399" y="2744"/>
                </a:lnTo>
                <a:lnTo>
                  <a:pt x="1392" y="2746"/>
                </a:lnTo>
                <a:lnTo>
                  <a:pt x="1385" y="2747"/>
                </a:lnTo>
                <a:lnTo>
                  <a:pt x="1378" y="2748"/>
                </a:lnTo>
                <a:lnTo>
                  <a:pt x="1371" y="2748"/>
                </a:lnTo>
                <a:lnTo>
                  <a:pt x="1363" y="2748"/>
                </a:lnTo>
                <a:lnTo>
                  <a:pt x="1357" y="2747"/>
                </a:lnTo>
                <a:lnTo>
                  <a:pt x="1351" y="2746"/>
                </a:lnTo>
                <a:lnTo>
                  <a:pt x="1345" y="2744"/>
                </a:lnTo>
                <a:lnTo>
                  <a:pt x="1338" y="2742"/>
                </a:lnTo>
                <a:lnTo>
                  <a:pt x="1333" y="2739"/>
                </a:lnTo>
                <a:lnTo>
                  <a:pt x="1328" y="2736"/>
                </a:lnTo>
                <a:lnTo>
                  <a:pt x="1324" y="2732"/>
                </a:lnTo>
                <a:lnTo>
                  <a:pt x="1319" y="2727"/>
                </a:lnTo>
                <a:lnTo>
                  <a:pt x="1316" y="2722"/>
                </a:lnTo>
                <a:lnTo>
                  <a:pt x="1311" y="2718"/>
                </a:lnTo>
                <a:lnTo>
                  <a:pt x="1308" y="2713"/>
                </a:lnTo>
                <a:lnTo>
                  <a:pt x="1306" y="2707"/>
                </a:lnTo>
                <a:lnTo>
                  <a:pt x="1304" y="2700"/>
                </a:lnTo>
                <a:lnTo>
                  <a:pt x="1303" y="2694"/>
                </a:lnTo>
                <a:lnTo>
                  <a:pt x="1302" y="2688"/>
                </a:lnTo>
                <a:close/>
                <a:moveTo>
                  <a:pt x="2898" y="1302"/>
                </a:moveTo>
                <a:lnTo>
                  <a:pt x="2898" y="1352"/>
                </a:lnTo>
                <a:lnTo>
                  <a:pt x="2615" y="1352"/>
                </a:lnTo>
                <a:lnTo>
                  <a:pt x="2615" y="1342"/>
                </a:lnTo>
                <a:lnTo>
                  <a:pt x="2616" y="1333"/>
                </a:lnTo>
                <a:lnTo>
                  <a:pt x="2618" y="1325"/>
                </a:lnTo>
                <a:lnTo>
                  <a:pt x="2621" y="1315"/>
                </a:lnTo>
                <a:lnTo>
                  <a:pt x="2627" y="1301"/>
                </a:lnTo>
                <a:lnTo>
                  <a:pt x="2635" y="1286"/>
                </a:lnTo>
                <a:lnTo>
                  <a:pt x="2645" y="1273"/>
                </a:lnTo>
                <a:lnTo>
                  <a:pt x="2656" y="1259"/>
                </a:lnTo>
                <a:lnTo>
                  <a:pt x="2668" y="1244"/>
                </a:lnTo>
                <a:lnTo>
                  <a:pt x="2685" y="1229"/>
                </a:lnTo>
                <a:lnTo>
                  <a:pt x="2704" y="1212"/>
                </a:lnTo>
                <a:lnTo>
                  <a:pt x="2725" y="1194"/>
                </a:lnTo>
                <a:lnTo>
                  <a:pt x="2757" y="1167"/>
                </a:lnTo>
                <a:lnTo>
                  <a:pt x="2783" y="1143"/>
                </a:lnTo>
                <a:lnTo>
                  <a:pt x="2794" y="1132"/>
                </a:lnTo>
                <a:lnTo>
                  <a:pt x="2803" y="1122"/>
                </a:lnTo>
                <a:lnTo>
                  <a:pt x="2812" y="1113"/>
                </a:lnTo>
                <a:lnTo>
                  <a:pt x="2819" y="1103"/>
                </a:lnTo>
                <a:lnTo>
                  <a:pt x="2824" y="1095"/>
                </a:lnTo>
                <a:lnTo>
                  <a:pt x="2829" y="1088"/>
                </a:lnTo>
                <a:lnTo>
                  <a:pt x="2833" y="1079"/>
                </a:lnTo>
                <a:lnTo>
                  <a:pt x="2838" y="1071"/>
                </a:lnTo>
                <a:lnTo>
                  <a:pt x="2840" y="1063"/>
                </a:lnTo>
                <a:lnTo>
                  <a:pt x="2842" y="1056"/>
                </a:lnTo>
                <a:lnTo>
                  <a:pt x="2843" y="1048"/>
                </a:lnTo>
                <a:lnTo>
                  <a:pt x="2844" y="1040"/>
                </a:lnTo>
                <a:lnTo>
                  <a:pt x="2843" y="1033"/>
                </a:lnTo>
                <a:lnTo>
                  <a:pt x="2842" y="1026"/>
                </a:lnTo>
                <a:lnTo>
                  <a:pt x="2841" y="1018"/>
                </a:lnTo>
                <a:lnTo>
                  <a:pt x="2838" y="1012"/>
                </a:lnTo>
                <a:lnTo>
                  <a:pt x="2834" y="1005"/>
                </a:lnTo>
                <a:lnTo>
                  <a:pt x="2831" y="1000"/>
                </a:lnTo>
                <a:lnTo>
                  <a:pt x="2826" y="994"/>
                </a:lnTo>
                <a:lnTo>
                  <a:pt x="2821" y="988"/>
                </a:lnTo>
                <a:lnTo>
                  <a:pt x="2815" y="983"/>
                </a:lnTo>
                <a:lnTo>
                  <a:pt x="2809" y="979"/>
                </a:lnTo>
                <a:lnTo>
                  <a:pt x="2802" y="975"/>
                </a:lnTo>
                <a:lnTo>
                  <a:pt x="2795" y="972"/>
                </a:lnTo>
                <a:lnTo>
                  <a:pt x="2788" y="970"/>
                </a:lnTo>
                <a:lnTo>
                  <a:pt x="2780" y="968"/>
                </a:lnTo>
                <a:lnTo>
                  <a:pt x="2771" y="967"/>
                </a:lnTo>
                <a:lnTo>
                  <a:pt x="2763" y="967"/>
                </a:lnTo>
                <a:lnTo>
                  <a:pt x="2754" y="967"/>
                </a:lnTo>
                <a:lnTo>
                  <a:pt x="2744" y="968"/>
                </a:lnTo>
                <a:lnTo>
                  <a:pt x="2736" y="970"/>
                </a:lnTo>
                <a:lnTo>
                  <a:pt x="2729" y="972"/>
                </a:lnTo>
                <a:lnTo>
                  <a:pt x="2720" y="975"/>
                </a:lnTo>
                <a:lnTo>
                  <a:pt x="2714" y="979"/>
                </a:lnTo>
                <a:lnTo>
                  <a:pt x="2708" y="984"/>
                </a:lnTo>
                <a:lnTo>
                  <a:pt x="2702" y="989"/>
                </a:lnTo>
                <a:lnTo>
                  <a:pt x="2697" y="996"/>
                </a:lnTo>
                <a:lnTo>
                  <a:pt x="2691" y="1002"/>
                </a:lnTo>
                <a:lnTo>
                  <a:pt x="2687" y="1009"/>
                </a:lnTo>
                <a:lnTo>
                  <a:pt x="2684" y="1016"/>
                </a:lnTo>
                <a:lnTo>
                  <a:pt x="2682" y="1025"/>
                </a:lnTo>
                <a:lnTo>
                  <a:pt x="2680" y="1033"/>
                </a:lnTo>
                <a:lnTo>
                  <a:pt x="2679" y="1042"/>
                </a:lnTo>
                <a:lnTo>
                  <a:pt x="2679" y="1052"/>
                </a:lnTo>
                <a:lnTo>
                  <a:pt x="2625" y="1046"/>
                </a:lnTo>
                <a:lnTo>
                  <a:pt x="2626" y="1032"/>
                </a:lnTo>
                <a:lnTo>
                  <a:pt x="2629" y="1018"/>
                </a:lnTo>
                <a:lnTo>
                  <a:pt x="2633" y="1005"/>
                </a:lnTo>
                <a:lnTo>
                  <a:pt x="2637" y="994"/>
                </a:lnTo>
                <a:lnTo>
                  <a:pt x="2644" y="982"/>
                </a:lnTo>
                <a:lnTo>
                  <a:pt x="2650" y="972"/>
                </a:lnTo>
                <a:lnTo>
                  <a:pt x="2658" y="962"/>
                </a:lnTo>
                <a:lnTo>
                  <a:pt x="2666" y="954"/>
                </a:lnTo>
                <a:lnTo>
                  <a:pt x="2676" y="947"/>
                </a:lnTo>
                <a:lnTo>
                  <a:pt x="2686" y="941"/>
                </a:lnTo>
                <a:lnTo>
                  <a:pt x="2698" y="936"/>
                </a:lnTo>
                <a:lnTo>
                  <a:pt x="2709" y="930"/>
                </a:lnTo>
                <a:lnTo>
                  <a:pt x="2721" y="927"/>
                </a:lnTo>
                <a:lnTo>
                  <a:pt x="2735" y="925"/>
                </a:lnTo>
                <a:lnTo>
                  <a:pt x="2748" y="923"/>
                </a:lnTo>
                <a:lnTo>
                  <a:pt x="2764" y="923"/>
                </a:lnTo>
                <a:lnTo>
                  <a:pt x="2778" y="923"/>
                </a:lnTo>
                <a:lnTo>
                  <a:pt x="2793" y="925"/>
                </a:lnTo>
                <a:lnTo>
                  <a:pt x="2806" y="927"/>
                </a:lnTo>
                <a:lnTo>
                  <a:pt x="2819" y="931"/>
                </a:lnTo>
                <a:lnTo>
                  <a:pt x="2830" y="937"/>
                </a:lnTo>
                <a:lnTo>
                  <a:pt x="2842" y="942"/>
                </a:lnTo>
                <a:lnTo>
                  <a:pt x="2852" y="949"/>
                </a:lnTo>
                <a:lnTo>
                  <a:pt x="2861" y="957"/>
                </a:lnTo>
                <a:lnTo>
                  <a:pt x="2870" y="966"/>
                </a:lnTo>
                <a:lnTo>
                  <a:pt x="2877" y="975"/>
                </a:lnTo>
                <a:lnTo>
                  <a:pt x="2883" y="985"/>
                </a:lnTo>
                <a:lnTo>
                  <a:pt x="2888" y="996"/>
                </a:lnTo>
                <a:lnTo>
                  <a:pt x="2893" y="1006"/>
                </a:lnTo>
                <a:lnTo>
                  <a:pt x="2895" y="1017"/>
                </a:lnTo>
                <a:lnTo>
                  <a:pt x="2897" y="1030"/>
                </a:lnTo>
                <a:lnTo>
                  <a:pt x="2898" y="1042"/>
                </a:lnTo>
                <a:lnTo>
                  <a:pt x="2897" y="1055"/>
                </a:lnTo>
                <a:lnTo>
                  <a:pt x="2895" y="1067"/>
                </a:lnTo>
                <a:lnTo>
                  <a:pt x="2892" y="1079"/>
                </a:lnTo>
                <a:lnTo>
                  <a:pt x="2886" y="1092"/>
                </a:lnTo>
                <a:lnTo>
                  <a:pt x="2880" y="1104"/>
                </a:lnTo>
                <a:lnTo>
                  <a:pt x="2873" y="1118"/>
                </a:lnTo>
                <a:lnTo>
                  <a:pt x="2864" y="1131"/>
                </a:lnTo>
                <a:lnTo>
                  <a:pt x="2852" y="1145"/>
                </a:lnTo>
                <a:lnTo>
                  <a:pt x="2838" y="1159"/>
                </a:lnTo>
                <a:lnTo>
                  <a:pt x="2819" y="1177"/>
                </a:lnTo>
                <a:lnTo>
                  <a:pt x="2797" y="1197"/>
                </a:lnTo>
                <a:lnTo>
                  <a:pt x="2771" y="1219"/>
                </a:lnTo>
                <a:lnTo>
                  <a:pt x="2749" y="1238"/>
                </a:lnTo>
                <a:lnTo>
                  <a:pt x="2732" y="1253"/>
                </a:lnTo>
                <a:lnTo>
                  <a:pt x="2718" y="1265"/>
                </a:lnTo>
                <a:lnTo>
                  <a:pt x="2710" y="1273"/>
                </a:lnTo>
                <a:lnTo>
                  <a:pt x="2698" y="1288"/>
                </a:lnTo>
                <a:lnTo>
                  <a:pt x="2687" y="1302"/>
                </a:lnTo>
                <a:lnTo>
                  <a:pt x="2898" y="1302"/>
                </a:lnTo>
                <a:close/>
                <a:moveTo>
                  <a:pt x="1422" y="2451"/>
                </a:moveTo>
                <a:lnTo>
                  <a:pt x="1421" y="2451"/>
                </a:lnTo>
                <a:lnTo>
                  <a:pt x="1420" y="2451"/>
                </a:lnTo>
                <a:lnTo>
                  <a:pt x="1420" y="2450"/>
                </a:lnTo>
                <a:lnTo>
                  <a:pt x="1419" y="2450"/>
                </a:lnTo>
                <a:lnTo>
                  <a:pt x="1418" y="2450"/>
                </a:lnTo>
                <a:lnTo>
                  <a:pt x="1418" y="2450"/>
                </a:lnTo>
                <a:lnTo>
                  <a:pt x="1417" y="2450"/>
                </a:lnTo>
                <a:lnTo>
                  <a:pt x="1417" y="2449"/>
                </a:lnTo>
                <a:lnTo>
                  <a:pt x="1416" y="2449"/>
                </a:lnTo>
                <a:lnTo>
                  <a:pt x="1416" y="2449"/>
                </a:lnTo>
                <a:lnTo>
                  <a:pt x="1415" y="2449"/>
                </a:lnTo>
                <a:lnTo>
                  <a:pt x="1415" y="2449"/>
                </a:lnTo>
                <a:lnTo>
                  <a:pt x="1414" y="2449"/>
                </a:lnTo>
                <a:lnTo>
                  <a:pt x="1413" y="2448"/>
                </a:lnTo>
                <a:lnTo>
                  <a:pt x="1413" y="2448"/>
                </a:lnTo>
                <a:lnTo>
                  <a:pt x="1412" y="2448"/>
                </a:lnTo>
                <a:lnTo>
                  <a:pt x="1411" y="2448"/>
                </a:lnTo>
                <a:lnTo>
                  <a:pt x="1411" y="2448"/>
                </a:lnTo>
                <a:lnTo>
                  <a:pt x="1411" y="2448"/>
                </a:lnTo>
                <a:lnTo>
                  <a:pt x="1410" y="2448"/>
                </a:lnTo>
                <a:lnTo>
                  <a:pt x="1409" y="2447"/>
                </a:lnTo>
                <a:lnTo>
                  <a:pt x="1409" y="2447"/>
                </a:lnTo>
                <a:lnTo>
                  <a:pt x="1408" y="2447"/>
                </a:lnTo>
                <a:lnTo>
                  <a:pt x="1407" y="2447"/>
                </a:lnTo>
                <a:lnTo>
                  <a:pt x="1407" y="2447"/>
                </a:lnTo>
                <a:lnTo>
                  <a:pt x="1406" y="2447"/>
                </a:lnTo>
                <a:lnTo>
                  <a:pt x="1406" y="2447"/>
                </a:lnTo>
                <a:lnTo>
                  <a:pt x="1405" y="2446"/>
                </a:lnTo>
                <a:lnTo>
                  <a:pt x="1405" y="2446"/>
                </a:lnTo>
                <a:lnTo>
                  <a:pt x="1404" y="2446"/>
                </a:lnTo>
                <a:lnTo>
                  <a:pt x="1403" y="2446"/>
                </a:lnTo>
                <a:lnTo>
                  <a:pt x="1403" y="2446"/>
                </a:lnTo>
                <a:lnTo>
                  <a:pt x="1402" y="2446"/>
                </a:lnTo>
                <a:lnTo>
                  <a:pt x="1399" y="2445"/>
                </a:lnTo>
                <a:lnTo>
                  <a:pt x="1399" y="2445"/>
                </a:lnTo>
                <a:lnTo>
                  <a:pt x="1398" y="2445"/>
                </a:lnTo>
                <a:lnTo>
                  <a:pt x="1397" y="2445"/>
                </a:lnTo>
                <a:lnTo>
                  <a:pt x="1395" y="2445"/>
                </a:lnTo>
                <a:lnTo>
                  <a:pt x="1393" y="2444"/>
                </a:lnTo>
                <a:lnTo>
                  <a:pt x="1392" y="2444"/>
                </a:lnTo>
                <a:lnTo>
                  <a:pt x="1391" y="2444"/>
                </a:lnTo>
                <a:lnTo>
                  <a:pt x="1391" y="2444"/>
                </a:lnTo>
                <a:lnTo>
                  <a:pt x="1390" y="2444"/>
                </a:lnTo>
                <a:lnTo>
                  <a:pt x="1389" y="2443"/>
                </a:lnTo>
                <a:lnTo>
                  <a:pt x="1388" y="2443"/>
                </a:lnTo>
                <a:lnTo>
                  <a:pt x="1387" y="2443"/>
                </a:lnTo>
                <a:lnTo>
                  <a:pt x="1387" y="2443"/>
                </a:lnTo>
                <a:lnTo>
                  <a:pt x="1386" y="2443"/>
                </a:lnTo>
                <a:lnTo>
                  <a:pt x="1385" y="2443"/>
                </a:lnTo>
                <a:lnTo>
                  <a:pt x="1384" y="2443"/>
                </a:lnTo>
                <a:lnTo>
                  <a:pt x="1383" y="2443"/>
                </a:lnTo>
                <a:lnTo>
                  <a:pt x="1382" y="2443"/>
                </a:lnTo>
                <a:lnTo>
                  <a:pt x="1382" y="2443"/>
                </a:lnTo>
                <a:lnTo>
                  <a:pt x="1381" y="2442"/>
                </a:lnTo>
                <a:lnTo>
                  <a:pt x="1380" y="2442"/>
                </a:lnTo>
                <a:lnTo>
                  <a:pt x="1380" y="2442"/>
                </a:lnTo>
                <a:lnTo>
                  <a:pt x="1378" y="2442"/>
                </a:lnTo>
                <a:lnTo>
                  <a:pt x="1367" y="2441"/>
                </a:lnTo>
                <a:lnTo>
                  <a:pt x="1356" y="2441"/>
                </a:lnTo>
                <a:lnTo>
                  <a:pt x="1346" y="2441"/>
                </a:lnTo>
                <a:lnTo>
                  <a:pt x="1334" y="2442"/>
                </a:lnTo>
                <a:lnTo>
                  <a:pt x="1324" y="2444"/>
                </a:lnTo>
                <a:lnTo>
                  <a:pt x="1312" y="2445"/>
                </a:lnTo>
                <a:lnTo>
                  <a:pt x="1302" y="2448"/>
                </a:lnTo>
                <a:lnTo>
                  <a:pt x="1292" y="2451"/>
                </a:lnTo>
                <a:lnTo>
                  <a:pt x="1282" y="2454"/>
                </a:lnTo>
                <a:lnTo>
                  <a:pt x="1272" y="2458"/>
                </a:lnTo>
                <a:lnTo>
                  <a:pt x="1253" y="2467"/>
                </a:lnTo>
                <a:lnTo>
                  <a:pt x="1235" y="2478"/>
                </a:lnTo>
                <a:lnTo>
                  <a:pt x="1218" y="2490"/>
                </a:lnTo>
                <a:lnTo>
                  <a:pt x="1204" y="2504"/>
                </a:lnTo>
                <a:lnTo>
                  <a:pt x="1189" y="2519"/>
                </a:lnTo>
                <a:lnTo>
                  <a:pt x="1177" y="2536"/>
                </a:lnTo>
                <a:lnTo>
                  <a:pt x="1166" y="2555"/>
                </a:lnTo>
                <a:lnTo>
                  <a:pt x="1157" y="2573"/>
                </a:lnTo>
                <a:lnTo>
                  <a:pt x="1153" y="2582"/>
                </a:lnTo>
                <a:lnTo>
                  <a:pt x="1150" y="2593"/>
                </a:lnTo>
                <a:lnTo>
                  <a:pt x="1146" y="2603"/>
                </a:lnTo>
                <a:lnTo>
                  <a:pt x="1144" y="2614"/>
                </a:lnTo>
                <a:lnTo>
                  <a:pt x="1142" y="2624"/>
                </a:lnTo>
                <a:lnTo>
                  <a:pt x="1140" y="2635"/>
                </a:lnTo>
                <a:lnTo>
                  <a:pt x="1140" y="2647"/>
                </a:lnTo>
                <a:lnTo>
                  <a:pt x="1139" y="2657"/>
                </a:lnTo>
                <a:lnTo>
                  <a:pt x="1140" y="2668"/>
                </a:lnTo>
                <a:lnTo>
                  <a:pt x="1140" y="2680"/>
                </a:lnTo>
                <a:lnTo>
                  <a:pt x="1142" y="2690"/>
                </a:lnTo>
                <a:lnTo>
                  <a:pt x="1144" y="2700"/>
                </a:lnTo>
                <a:lnTo>
                  <a:pt x="1146" y="2712"/>
                </a:lnTo>
                <a:lnTo>
                  <a:pt x="1150" y="2721"/>
                </a:lnTo>
                <a:lnTo>
                  <a:pt x="1153" y="2732"/>
                </a:lnTo>
                <a:lnTo>
                  <a:pt x="1157" y="2742"/>
                </a:lnTo>
                <a:lnTo>
                  <a:pt x="1166" y="2761"/>
                </a:lnTo>
                <a:lnTo>
                  <a:pt x="1177" y="2778"/>
                </a:lnTo>
                <a:lnTo>
                  <a:pt x="1189" y="2795"/>
                </a:lnTo>
                <a:lnTo>
                  <a:pt x="1204" y="2810"/>
                </a:lnTo>
                <a:lnTo>
                  <a:pt x="1218" y="2825"/>
                </a:lnTo>
                <a:lnTo>
                  <a:pt x="1235" y="2837"/>
                </a:lnTo>
                <a:lnTo>
                  <a:pt x="1253" y="2847"/>
                </a:lnTo>
                <a:lnTo>
                  <a:pt x="1272" y="2857"/>
                </a:lnTo>
                <a:lnTo>
                  <a:pt x="1282" y="2861"/>
                </a:lnTo>
                <a:lnTo>
                  <a:pt x="1292" y="2864"/>
                </a:lnTo>
                <a:lnTo>
                  <a:pt x="1302" y="2867"/>
                </a:lnTo>
                <a:lnTo>
                  <a:pt x="1312" y="2869"/>
                </a:lnTo>
                <a:lnTo>
                  <a:pt x="1324" y="2871"/>
                </a:lnTo>
                <a:lnTo>
                  <a:pt x="1334" y="2872"/>
                </a:lnTo>
                <a:lnTo>
                  <a:pt x="1346" y="2873"/>
                </a:lnTo>
                <a:lnTo>
                  <a:pt x="1356" y="2873"/>
                </a:lnTo>
                <a:lnTo>
                  <a:pt x="1367" y="2873"/>
                </a:lnTo>
                <a:lnTo>
                  <a:pt x="1379" y="2872"/>
                </a:lnTo>
                <a:lnTo>
                  <a:pt x="1389" y="2871"/>
                </a:lnTo>
                <a:lnTo>
                  <a:pt x="1401" y="2869"/>
                </a:lnTo>
                <a:lnTo>
                  <a:pt x="1411" y="2867"/>
                </a:lnTo>
                <a:lnTo>
                  <a:pt x="1421" y="2864"/>
                </a:lnTo>
                <a:lnTo>
                  <a:pt x="1431" y="2861"/>
                </a:lnTo>
                <a:lnTo>
                  <a:pt x="1441" y="2857"/>
                </a:lnTo>
                <a:lnTo>
                  <a:pt x="1460" y="2847"/>
                </a:lnTo>
                <a:lnTo>
                  <a:pt x="1477" y="2837"/>
                </a:lnTo>
                <a:lnTo>
                  <a:pt x="1494" y="2825"/>
                </a:lnTo>
                <a:lnTo>
                  <a:pt x="1510" y="2810"/>
                </a:lnTo>
                <a:lnTo>
                  <a:pt x="1524" y="2795"/>
                </a:lnTo>
                <a:lnTo>
                  <a:pt x="1537" y="2778"/>
                </a:lnTo>
                <a:lnTo>
                  <a:pt x="1547" y="2761"/>
                </a:lnTo>
                <a:lnTo>
                  <a:pt x="1556" y="2742"/>
                </a:lnTo>
                <a:lnTo>
                  <a:pt x="1560" y="2732"/>
                </a:lnTo>
                <a:lnTo>
                  <a:pt x="1564" y="2721"/>
                </a:lnTo>
                <a:lnTo>
                  <a:pt x="1567" y="2712"/>
                </a:lnTo>
                <a:lnTo>
                  <a:pt x="1569" y="2700"/>
                </a:lnTo>
                <a:lnTo>
                  <a:pt x="1571" y="2690"/>
                </a:lnTo>
                <a:lnTo>
                  <a:pt x="1573" y="2680"/>
                </a:lnTo>
                <a:lnTo>
                  <a:pt x="1573" y="2668"/>
                </a:lnTo>
                <a:lnTo>
                  <a:pt x="1574" y="2657"/>
                </a:lnTo>
                <a:lnTo>
                  <a:pt x="1573" y="2639"/>
                </a:lnTo>
                <a:lnTo>
                  <a:pt x="1571" y="2622"/>
                </a:lnTo>
                <a:lnTo>
                  <a:pt x="1567" y="2604"/>
                </a:lnTo>
                <a:lnTo>
                  <a:pt x="1563" y="2588"/>
                </a:lnTo>
                <a:lnTo>
                  <a:pt x="1556" y="2572"/>
                </a:lnTo>
                <a:lnTo>
                  <a:pt x="1549" y="2557"/>
                </a:lnTo>
                <a:lnTo>
                  <a:pt x="1541" y="2542"/>
                </a:lnTo>
                <a:lnTo>
                  <a:pt x="1530" y="2529"/>
                </a:lnTo>
                <a:lnTo>
                  <a:pt x="1520" y="2515"/>
                </a:lnTo>
                <a:lnTo>
                  <a:pt x="1509" y="2503"/>
                </a:lnTo>
                <a:lnTo>
                  <a:pt x="1496" y="2491"/>
                </a:lnTo>
                <a:lnTo>
                  <a:pt x="1483" y="2481"/>
                </a:lnTo>
                <a:lnTo>
                  <a:pt x="1469" y="2472"/>
                </a:lnTo>
                <a:lnTo>
                  <a:pt x="1454" y="2463"/>
                </a:lnTo>
                <a:lnTo>
                  <a:pt x="1438" y="2457"/>
                </a:lnTo>
                <a:lnTo>
                  <a:pt x="1422" y="2451"/>
                </a:lnTo>
                <a:close/>
                <a:moveTo>
                  <a:pt x="2758" y="749"/>
                </a:moveTo>
                <a:lnTo>
                  <a:pt x="2778" y="749"/>
                </a:lnTo>
                <a:lnTo>
                  <a:pt x="2799" y="751"/>
                </a:lnTo>
                <a:lnTo>
                  <a:pt x="2819" y="753"/>
                </a:lnTo>
                <a:lnTo>
                  <a:pt x="2839" y="757"/>
                </a:lnTo>
                <a:lnTo>
                  <a:pt x="2858" y="762"/>
                </a:lnTo>
                <a:lnTo>
                  <a:pt x="2877" y="767"/>
                </a:lnTo>
                <a:lnTo>
                  <a:pt x="2896" y="773"/>
                </a:lnTo>
                <a:lnTo>
                  <a:pt x="2914" y="780"/>
                </a:lnTo>
                <a:lnTo>
                  <a:pt x="2932" y="789"/>
                </a:lnTo>
                <a:lnTo>
                  <a:pt x="2950" y="797"/>
                </a:lnTo>
                <a:lnTo>
                  <a:pt x="2966" y="807"/>
                </a:lnTo>
                <a:lnTo>
                  <a:pt x="2983" y="818"/>
                </a:lnTo>
                <a:lnTo>
                  <a:pt x="2998" y="828"/>
                </a:lnTo>
                <a:lnTo>
                  <a:pt x="3013" y="840"/>
                </a:lnTo>
                <a:lnTo>
                  <a:pt x="3028" y="853"/>
                </a:lnTo>
                <a:lnTo>
                  <a:pt x="3042" y="866"/>
                </a:lnTo>
                <a:lnTo>
                  <a:pt x="3055" y="880"/>
                </a:lnTo>
                <a:lnTo>
                  <a:pt x="3068" y="894"/>
                </a:lnTo>
                <a:lnTo>
                  <a:pt x="3079" y="910"/>
                </a:lnTo>
                <a:lnTo>
                  <a:pt x="3091" y="925"/>
                </a:lnTo>
                <a:lnTo>
                  <a:pt x="3101" y="942"/>
                </a:lnTo>
                <a:lnTo>
                  <a:pt x="3111" y="958"/>
                </a:lnTo>
                <a:lnTo>
                  <a:pt x="3120" y="976"/>
                </a:lnTo>
                <a:lnTo>
                  <a:pt x="3128" y="994"/>
                </a:lnTo>
                <a:lnTo>
                  <a:pt x="3135" y="1011"/>
                </a:lnTo>
                <a:lnTo>
                  <a:pt x="3142" y="1030"/>
                </a:lnTo>
                <a:lnTo>
                  <a:pt x="3147" y="1049"/>
                </a:lnTo>
                <a:lnTo>
                  <a:pt x="3151" y="1069"/>
                </a:lnTo>
                <a:lnTo>
                  <a:pt x="3155" y="1089"/>
                </a:lnTo>
                <a:lnTo>
                  <a:pt x="3157" y="1108"/>
                </a:lnTo>
                <a:lnTo>
                  <a:pt x="3159" y="1129"/>
                </a:lnTo>
                <a:lnTo>
                  <a:pt x="3159" y="1150"/>
                </a:lnTo>
                <a:lnTo>
                  <a:pt x="3159" y="1170"/>
                </a:lnTo>
                <a:lnTo>
                  <a:pt x="3157" y="1190"/>
                </a:lnTo>
                <a:lnTo>
                  <a:pt x="3155" y="1211"/>
                </a:lnTo>
                <a:lnTo>
                  <a:pt x="3151" y="1231"/>
                </a:lnTo>
                <a:lnTo>
                  <a:pt x="3147" y="1249"/>
                </a:lnTo>
                <a:lnTo>
                  <a:pt x="3142" y="1269"/>
                </a:lnTo>
                <a:lnTo>
                  <a:pt x="3135" y="1288"/>
                </a:lnTo>
                <a:lnTo>
                  <a:pt x="3128" y="1305"/>
                </a:lnTo>
                <a:lnTo>
                  <a:pt x="3120" y="1323"/>
                </a:lnTo>
                <a:lnTo>
                  <a:pt x="3111" y="1340"/>
                </a:lnTo>
                <a:lnTo>
                  <a:pt x="3101" y="1357"/>
                </a:lnTo>
                <a:lnTo>
                  <a:pt x="3091" y="1373"/>
                </a:lnTo>
                <a:lnTo>
                  <a:pt x="3079" y="1389"/>
                </a:lnTo>
                <a:lnTo>
                  <a:pt x="3068" y="1404"/>
                </a:lnTo>
                <a:lnTo>
                  <a:pt x="3055" y="1419"/>
                </a:lnTo>
                <a:lnTo>
                  <a:pt x="3042" y="1432"/>
                </a:lnTo>
                <a:lnTo>
                  <a:pt x="3028" y="1446"/>
                </a:lnTo>
                <a:lnTo>
                  <a:pt x="3013" y="1458"/>
                </a:lnTo>
                <a:lnTo>
                  <a:pt x="2998" y="1471"/>
                </a:lnTo>
                <a:lnTo>
                  <a:pt x="2983" y="1482"/>
                </a:lnTo>
                <a:lnTo>
                  <a:pt x="2966" y="1492"/>
                </a:lnTo>
                <a:lnTo>
                  <a:pt x="2950" y="1502"/>
                </a:lnTo>
                <a:lnTo>
                  <a:pt x="2932" y="1510"/>
                </a:lnTo>
                <a:lnTo>
                  <a:pt x="2914" y="1518"/>
                </a:lnTo>
                <a:lnTo>
                  <a:pt x="2896" y="1526"/>
                </a:lnTo>
                <a:lnTo>
                  <a:pt x="2877" y="1532"/>
                </a:lnTo>
                <a:lnTo>
                  <a:pt x="2858" y="1537"/>
                </a:lnTo>
                <a:lnTo>
                  <a:pt x="2839" y="1542"/>
                </a:lnTo>
                <a:lnTo>
                  <a:pt x="2819" y="1545"/>
                </a:lnTo>
                <a:lnTo>
                  <a:pt x="2799" y="1548"/>
                </a:lnTo>
                <a:lnTo>
                  <a:pt x="2778" y="1549"/>
                </a:lnTo>
                <a:lnTo>
                  <a:pt x="2758" y="1550"/>
                </a:lnTo>
                <a:lnTo>
                  <a:pt x="2739" y="1549"/>
                </a:lnTo>
                <a:lnTo>
                  <a:pt x="2720" y="1548"/>
                </a:lnTo>
                <a:lnTo>
                  <a:pt x="2702" y="1546"/>
                </a:lnTo>
                <a:lnTo>
                  <a:pt x="2684" y="1543"/>
                </a:lnTo>
                <a:lnTo>
                  <a:pt x="2666" y="1539"/>
                </a:lnTo>
                <a:lnTo>
                  <a:pt x="2649" y="1535"/>
                </a:lnTo>
                <a:lnTo>
                  <a:pt x="2631" y="1530"/>
                </a:lnTo>
                <a:lnTo>
                  <a:pt x="2615" y="1524"/>
                </a:lnTo>
                <a:lnTo>
                  <a:pt x="2598" y="1517"/>
                </a:lnTo>
                <a:lnTo>
                  <a:pt x="2581" y="1509"/>
                </a:lnTo>
                <a:lnTo>
                  <a:pt x="2566" y="1501"/>
                </a:lnTo>
                <a:lnTo>
                  <a:pt x="2550" y="1492"/>
                </a:lnTo>
                <a:lnTo>
                  <a:pt x="2536" y="1483"/>
                </a:lnTo>
                <a:lnTo>
                  <a:pt x="2521" y="1473"/>
                </a:lnTo>
                <a:lnTo>
                  <a:pt x="2507" y="1462"/>
                </a:lnTo>
                <a:lnTo>
                  <a:pt x="2493" y="1451"/>
                </a:lnTo>
                <a:lnTo>
                  <a:pt x="2481" y="1439"/>
                </a:lnTo>
                <a:lnTo>
                  <a:pt x="2468" y="1426"/>
                </a:lnTo>
                <a:lnTo>
                  <a:pt x="2456" y="1414"/>
                </a:lnTo>
                <a:lnTo>
                  <a:pt x="2444" y="1400"/>
                </a:lnTo>
                <a:lnTo>
                  <a:pt x="2434" y="1386"/>
                </a:lnTo>
                <a:lnTo>
                  <a:pt x="2424" y="1371"/>
                </a:lnTo>
                <a:lnTo>
                  <a:pt x="2414" y="1357"/>
                </a:lnTo>
                <a:lnTo>
                  <a:pt x="2406" y="1341"/>
                </a:lnTo>
                <a:lnTo>
                  <a:pt x="2398" y="1326"/>
                </a:lnTo>
                <a:lnTo>
                  <a:pt x="2389" y="1309"/>
                </a:lnTo>
                <a:lnTo>
                  <a:pt x="2383" y="1293"/>
                </a:lnTo>
                <a:lnTo>
                  <a:pt x="2377" y="1276"/>
                </a:lnTo>
                <a:lnTo>
                  <a:pt x="2372" y="1259"/>
                </a:lnTo>
                <a:lnTo>
                  <a:pt x="2368" y="1241"/>
                </a:lnTo>
                <a:lnTo>
                  <a:pt x="2363" y="1223"/>
                </a:lnTo>
                <a:lnTo>
                  <a:pt x="2360" y="1206"/>
                </a:lnTo>
                <a:lnTo>
                  <a:pt x="2360" y="1205"/>
                </a:lnTo>
                <a:lnTo>
                  <a:pt x="2360" y="1204"/>
                </a:lnTo>
                <a:lnTo>
                  <a:pt x="2360" y="1204"/>
                </a:lnTo>
                <a:lnTo>
                  <a:pt x="2360" y="1203"/>
                </a:lnTo>
                <a:lnTo>
                  <a:pt x="2359" y="1199"/>
                </a:lnTo>
                <a:lnTo>
                  <a:pt x="2359" y="1199"/>
                </a:lnTo>
                <a:lnTo>
                  <a:pt x="2359" y="1197"/>
                </a:lnTo>
                <a:lnTo>
                  <a:pt x="2359" y="1197"/>
                </a:lnTo>
                <a:lnTo>
                  <a:pt x="2359" y="1196"/>
                </a:lnTo>
                <a:lnTo>
                  <a:pt x="2359" y="1195"/>
                </a:lnTo>
                <a:lnTo>
                  <a:pt x="2359" y="1195"/>
                </a:lnTo>
                <a:lnTo>
                  <a:pt x="2359" y="1194"/>
                </a:lnTo>
                <a:lnTo>
                  <a:pt x="2359" y="1194"/>
                </a:lnTo>
                <a:lnTo>
                  <a:pt x="2359" y="1193"/>
                </a:lnTo>
                <a:lnTo>
                  <a:pt x="2359" y="1192"/>
                </a:lnTo>
                <a:lnTo>
                  <a:pt x="2358" y="1189"/>
                </a:lnTo>
                <a:lnTo>
                  <a:pt x="2358" y="1188"/>
                </a:lnTo>
                <a:lnTo>
                  <a:pt x="2358" y="1187"/>
                </a:lnTo>
                <a:lnTo>
                  <a:pt x="2358" y="1187"/>
                </a:lnTo>
                <a:lnTo>
                  <a:pt x="2358" y="1186"/>
                </a:lnTo>
                <a:lnTo>
                  <a:pt x="2358" y="1185"/>
                </a:lnTo>
                <a:lnTo>
                  <a:pt x="2358" y="1185"/>
                </a:lnTo>
                <a:lnTo>
                  <a:pt x="2358" y="1184"/>
                </a:lnTo>
                <a:lnTo>
                  <a:pt x="2358" y="1184"/>
                </a:lnTo>
                <a:lnTo>
                  <a:pt x="2358" y="1183"/>
                </a:lnTo>
                <a:lnTo>
                  <a:pt x="2357" y="1178"/>
                </a:lnTo>
                <a:lnTo>
                  <a:pt x="2357" y="1177"/>
                </a:lnTo>
                <a:lnTo>
                  <a:pt x="2357" y="1177"/>
                </a:lnTo>
                <a:lnTo>
                  <a:pt x="2357" y="1176"/>
                </a:lnTo>
                <a:lnTo>
                  <a:pt x="2357" y="1175"/>
                </a:lnTo>
                <a:lnTo>
                  <a:pt x="2357" y="1175"/>
                </a:lnTo>
                <a:lnTo>
                  <a:pt x="2357" y="1174"/>
                </a:lnTo>
                <a:lnTo>
                  <a:pt x="2357" y="1174"/>
                </a:lnTo>
                <a:lnTo>
                  <a:pt x="2357" y="1173"/>
                </a:lnTo>
                <a:lnTo>
                  <a:pt x="2357" y="1172"/>
                </a:lnTo>
                <a:lnTo>
                  <a:pt x="2357" y="1172"/>
                </a:lnTo>
                <a:lnTo>
                  <a:pt x="2357" y="1168"/>
                </a:lnTo>
                <a:lnTo>
                  <a:pt x="2357" y="1167"/>
                </a:lnTo>
                <a:lnTo>
                  <a:pt x="2357" y="1166"/>
                </a:lnTo>
                <a:lnTo>
                  <a:pt x="2357" y="1166"/>
                </a:lnTo>
                <a:lnTo>
                  <a:pt x="2357" y="1165"/>
                </a:lnTo>
                <a:lnTo>
                  <a:pt x="2357" y="1164"/>
                </a:lnTo>
                <a:lnTo>
                  <a:pt x="2357" y="1164"/>
                </a:lnTo>
                <a:lnTo>
                  <a:pt x="2356" y="1157"/>
                </a:lnTo>
                <a:lnTo>
                  <a:pt x="2356" y="1150"/>
                </a:lnTo>
                <a:lnTo>
                  <a:pt x="2357" y="1129"/>
                </a:lnTo>
                <a:lnTo>
                  <a:pt x="2358" y="1108"/>
                </a:lnTo>
                <a:lnTo>
                  <a:pt x="2361" y="1089"/>
                </a:lnTo>
                <a:lnTo>
                  <a:pt x="2365" y="1069"/>
                </a:lnTo>
                <a:lnTo>
                  <a:pt x="2369" y="1049"/>
                </a:lnTo>
                <a:lnTo>
                  <a:pt x="2375" y="1030"/>
                </a:lnTo>
                <a:lnTo>
                  <a:pt x="2381" y="1011"/>
                </a:lnTo>
                <a:lnTo>
                  <a:pt x="2388" y="994"/>
                </a:lnTo>
                <a:lnTo>
                  <a:pt x="2396" y="976"/>
                </a:lnTo>
                <a:lnTo>
                  <a:pt x="2405" y="958"/>
                </a:lnTo>
                <a:lnTo>
                  <a:pt x="2414" y="942"/>
                </a:lnTo>
                <a:lnTo>
                  <a:pt x="2425" y="925"/>
                </a:lnTo>
                <a:lnTo>
                  <a:pt x="2436" y="910"/>
                </a:lnTo>
                <a:lnTo>
                  <a:pt x="2449" y="894"/>
                </a:lnTo>
                <a:lnTo>
                  <a:pt x="2461" y="880"/>
                </a:lnTo>
                <a:lnTo>
                  <a:pt x="2474" y="866"/>
                </a:lnTo>
                <a:lnTo>
                  <a:pt x="2488" y="853"/>
                </a:lnTo>
                <a:lnTo>
                  <a:pt x="2502" y="840"/>
                </a:lnTo>
                <a:lnTo>
                  <a:pt x="2518" y="828"/>
                </a:lnTo>
                <a:lnTo>
                  <a:pt x="2534" y="818"/>
                </a:lnTo>
                <a:lnTo>
                  <a:pt x="2550" y="807"/>
                </a:lnTo>
                <a:lnTo>
                  <a:pt x="2567" y="797"/>
                </a:lnTo>
                <a:lnTo>
                  <a:pt x="2584" y="789"/>
                </a:lnTo>
                <a:lnTo>
                  <a:pt x="2602" y="780"/>
                </a:lnTo>
                <a:lnTo>
                  <a:pt x="2620" y="773"/>
                </a:lnTo>
                <a:lnTo>
                  <a:pt x="2638" y="767"/>
                </a:lnTo>
                <a:lnTo>
                  <a:pt x="2658" y="762"/>
                </a:lnTo>
                <a:lnTo>
                  <a:pt x="2677" y="757"/>
                </a:lnTo>
                <a:lnTo>
                  <a:pt x="2697" y="753"/>
                </a:lnTo>
                <a:lnTo>
                  <a:pt x="2717" y="751"/>
                </a:lnTo>
                <a:lnTo>
                  <a:pt x="2737" y="749"/>
                </a:lnTo>
                <a:lnTo>
                  <a:pt x="2758" y="749"/>
                </a:lnTo>
                <a:close/>
                <a:moveTo>
                  <a:pt x="668" y="73"/>
                </a:moveTo>
                <a:lnTo>
                  <a:pt x="699" y="73"/>
                </a:lnTo>
                <a:lnTo>
                  <a:pt x="729" y="76"/>
                </a:lnTo>
                <a:lnTo>
                  <a:pt x="758" y="80"/>
                </a:lnTo>
                <a:lnTo>
                  <a:pt x="789" y="85"/>
                </a:lnTo>
                <a:lnTo>
                  <a:pt x="817" y="92"/>
                </a:lnTo>
                <a:lnTo>
                  <a:pt x="846" y="99"/>
                </a:lnTo>
                <a:lnTo>
                  <a:pt x="873" y="110"/>
                </a:lnTo>
                <a:lnTo>
                  <a:pt x="900" y="120"/>
                </a:lnTo>
                <a:lnTo>
                  <a:pt x="927" y="131"/>
                </a:lnTo>
                <a:lnTo>
                  <a:pt x="951" y="145"/>
                </a:lnTo>
                <a:lnTo>
                  <a:pt x="976" y="159"/>
                </a:lnTo>
                <a:lnTo>
                  <a:pt x="1001" y="175"/>
                </a:lnTo>
                <a:lnTo>
                  <a:pt x="1024" y="191"/>
                </a:lnTo>
                <a:lnTo>
                  <a:pt x="1047" y="209"/>
                </a:lnTo>
                <a:lnTo>
                  <a:pt x="1069" y="228"/>
                </a:lnTo>
                <a:lnTo>
                  <a:pt x="1089" y="247"/>
                </a:lnTo>
                <a:lnTo>
                  <a:pt x="1109" y="268"/>
                </a:lnTo>
                <a:lnTo>
                  <a:pt x="1128" y="289"/>
                </a:lnTo>
                <a:lnTo>
                  <a:pt x="1145" y="311"/>
                </a:lnTo>
                <a:lnTo>
                  <a:pt x="1162" y="335"/>
                </a:lnTo>
                <a:lnTo>
                  <a:pt x="1177" y="359"/>
                </a:lnTo>
                <a:lnTo>
                  <a:pt x="1191" y="384"/>
                </a:lnTo>
                <a:lnTo>
                  <a:pt x="1205" y="410"/>
                </a:lnTo>
                <a:lnTo>
                  <a:pt x="1216" y="436"/>
                </a:lnTo>
                <a:lnTo>
                  <a:pt x="1227" y="463"/>
                </a:lnTo>
                <a:lnTo>
                  <a:pt x="1237" y="490"/>
                </a:lnTo>
                <a:lnTo>
                  <a:pt x="1244" y="518"/>
                </a:lnTo>
                <a:lnTo>
                  <a:pt x="1251" y="547"/>
                </a:lnTo>
                <a:lnTo>
                  <a:pt x="1256" y="576"/>
                </a:lnTo>
                <a:lnTo>
                  <a:pt x="1261" y="606"/>
                </a:lnTo>
                <a:lnTo>
                  <a:pt x="1263" y="636"/>
                </a:lnTo>
                <a:lnTo>
                  <a:pt x="1263" y="666"/>
                </a:lnTo>
                <a:lnTo>
                  <a:pt x="1263" y="695"/>
                </a:lnTo>
                <a:lnTo>
                  <a:pt x="1261" y="723"/>
                </a:lnTo>
                <a:lnTo>
                  <a:pt x="1258" y="751"/>
                </a:lnTo>
                <a:lnTo>
                  <a:pt x="1252" y="778"/>
                </a:lnTo>
                <a:lnTo>
                  <a:pt x="1247" y="805"/>
                </a:lnTo>
                <a:lnTo>
                  <a:pt x="1240" y="832"/>
                </a:lnTo>
                <a:lnTo>
                  <a:pt x="1232" y="858"/>
                </a:lnTo>
                <a:lnTo>
                  <a:pt x="1222" y="883"/>
                </a:lnTo>
                <a:lnTo>
                  <a:pt x="1212" y="908"/>
                </a:lnTo>
                <a:lnTo>
                  <a:pt x="1200" y="932"/>
                </a:lnTo>
                <a:lnTo>
                  <a:pt x="1188" y="955"/>
                </a:lnTo>
                <a:lnTo>
                  <a:pt x="1175" y="979"/>
                </a:lnTo>
                <a:lnTo>
                  <a:pt x="1160" y="1001"/>
                </a:lnTo>
                <a:lnTo>
                  <a:pt x="1144" y="1023"/>
                </a:lnTo>
                <a:lnTo>
                  <a:pt x="1128" y="1043"/>
                </a:lnTo>
                <a:lnTo>
                  <a:pt x="1110" y="1064"/>
                </a:lnTo>
                <a:lnTo>
                  <a:pt x="1110" y="1064"/>
                </a:lnTo>
                <a:lnTo>
                  <a:pt x="1107" y="1067"/>
                </a:lnTo>
                <a:lnTo>
                  <a:pt x="1107" y="1067"/>
                </a:lnTo>
                <a:lnTo>
                  <a:pt x="1106" y="1068"/>
                </a:lnTo>
                <a:lnTo>
                  <a:pt x="1106" y="1068"/>
                </a:lnTo>
                <a:lnTo>
                  <a:pt x="1106" y="1069"/>
                </a:lnTo>
                <a:lnTo>
                  <a:pt x="1105" y="1070"/>
                </a:lnTo>
                <a:lnTo>
                  <a:pt x="1101" y="1074"/>
                </a:lnTo>
                <a:lnTo>
                  <a:pt x="1101" y="1074"/>
                </a:lnTo>
                <a:lnTo>
                  <a:pt x="1100" y="1075"/>
                </a:lnTo>
                <a:lnTo>
                  <a:pt x="1098" y="1077"/>
                </a:lnTo>
                <a:lnTo>
                  <a:pt x="1098" y="1077"/>
                </a:lnTo>
                <a:lnTo>
                  <a:pt x="1097" y="1078"/>
                </a:lnTo>
                <a:lnTo>
                  <a:pt x="1097" y="1078"/>
                </a:lnTo>
                <a:lnTo>
                  <a:pt x="1092" y="1084"/>
                </a:lnTo>
                <a:lnTo>
                  <a:pt x="1090" y="1085"/>
                </a:lnTo>
                <a:lnTo>
                  <a:pt x="1090" y="1086"/>
                </a:lnTo>
                <a:lnTo>
                  <a:pt x="1090" y="1086"/>
                </a:lnTo>
                <a:lnTo>
                  <a:pt x="1088" y="1087"/>
                </a:lnTo>
                <a:lnTo>
                  <a:pt x="1088" y="1088"/>
                </a:lnTo>
                <a:lnTo>
                  <a:pt x="1087" y="1088"/>
                </a:lnTo>
                <a:lnTo>
                  <a:pt x="1087" y="1089"/>
                </a:lnTo>
                <a:lnTo>
                  <a:pt x="1086" y="1089"/>
                </a:lnTo>
                <a:lnTo>
                  <a:pt x="1080" y="1095"/>
                </a:lnTo>
                <a:lnTo>
                  <a:pt x="1080" y="1095"/>
                </a:lnTo>
                <a:lnTo>
                  <a:pt x="1077" y="1098"/>
                </a:lnTo>
                <a:lnTo>
                  <a:pt x="1057" y="1116"/>
                </a:lnTo>
                <a:lnTo>
                  <a:pt x="1035" y="1133"/>
                </a:lnTo>
                <a:lnTo>
                  <a:pt x="1014" y="1150"/>
                </a:lnTo>
                <a:lnTo>
                  <a:pt x="991" y="1165"/>
                </a:lnTo>
                <a:lnTo>
                  <a:pt x="967" y="1180"/>
                </a:lnTo>
                <a:lnTo>
                  <a:pt x="943" y="1193"/>
                </a:lnTo>
                <a:lnTo>
                  <a:pt x="918" y="1206"/>
                </a:lnTo>
                <a:lnTo>
                  <a:pt x="892" y="1217"/>
                </a:lnTo>
                <a:lnTo>
                  <a:pt x="866" y="1226"/>
                </a:lnTo>
                <a:lnTo>
                  <a:pt x="839" y="1236"/>
                </a:lnTo>
                <a:lnTo>
                  <a:pt x="812" y="1243"/>
                </a:lnTo>
                <a:lnTo>
                  <a:pt x="784" y="1249"/>
                </a:lnTo>
                <a:lnTo>
                  <a:pt x="755" y="1254"/>
                </a:lnTo>
                <a:lnTo>
                  <a:pt x="727" y="1258"/>
                </a:lnTo>
                <a:lnTo>
                  <a:pt x="698" y="1260"/>
                </a:lnTo>
                <a:lnTo>
                  <a:pt x="668" y="1261"/>
                </a:lnTo>
                <a:lnTo>
                  <a:pt x="638" y="1260"/>
                </a:lnTo>
                <a:lnTo>
                  <a:pt x="607" y="1258"/>
                </a:lnTo>
                <a:lnTo>
                  <a:pt x="578" y="1253"/>
                </a:lnTo>
                <a:lnTo>
                  <a:pt x="548" y="1248"/>
                </a:lnTo>
                <a:lnTo>
                  <a:pt x="520" y="1242"/>
                </a:lnTo>
                <a:lnTo>
                  <a:pt x="492" y="1234"/>
                </a:lnTo>
                <a:lnTo>
                  <a:pt x="464" y="1224"/>
                </a:lnTo>
                <a:lnTo>
                  <a:pt x="437" y="1214"/>
                </a:lnTo>
                <a:lnTo>
                  <a:pt x="410" y="1202"/>
                </a:lnTo>
                <a:lnTo>
                  <a:pt x="385" y="1188"/>
                </a:lnTo>
                <a:lnTo>
                  <a:pt x="360" y="1175"/>
                </a:lnTo>
                <a:lnTo>
                  <a:pt x="335" y="1159"/>
                </a:lnTo>
                <a:lnTo>
                  <a:pt x="312" y="1143"/>
                </a:lnTo>
                <a:lnTo>
                  <a:pt x="290" y="1125"/>
                </a:lnTo>
                <a:lnTo>
                  <a:pt x="268" y="1106"/>
                </a:lnTo>
                <a:lnTo>
                  <a:pt x="248" y="1087"/>
                </a:lnTo>
                <a:lnTo>
                  <a:pt x="228" y="1066"/>
                </a:lnTo>
                <a:lnTo>
                  <a:pt x="210" y="1044"/>
                </a:lnTo>
                <a:lnTo>
                  <a:pt x="192" y="1021"/>
                </a:lnTo>
                <a:lnTo>
                  <a:pt x="175" y="999"/>
                </a:lnTo>
                <a:lnTo>
                  <a:pt x="160" y="975"/>
                </a:lnTo>
                <a:lnTo>
                  <a:pt x="145" y="950"/>
                </a:lnTo>
                <a:lnTo>
                  <a:pt x="132" y="924"/>
                </a:lnTo>
                <a:lnTo>
                  <a:pt x="120" y="897"/>
                </a:lnTo>
                <a:lnTo>
                  <a:pt x="109" y="870"/>
                </a:lnTo>
                <a:lnTo>
                  <a:pt x="100" y="843"/>
                </a:lnTo>
                <a:lnTo>
                  <a:pt x="92" y="816"/>
                </a:lnTo>
                <a:lnTo>
                  <a:pt x="85" y="787"/>
                </a:lnTo>
                <a:lnTo>
                  <a:pt x="80" y="758"/>
                </a:lnTo>
                <a:lnTo>
                  <a:pt x="77" y="728"/>
                </a:lnTo>
                <a:lnTo>
                  <a:pt x="74" y="698"/>
                </a:lnTo>
                <a:lnTo>
                  <a:pt x="74" y="666"/>
                </a:lnTo>
                <a:lnTo>
                  <a:pt x="74" y="636"/>
                </a:lnTo>
                <a:lnTo>
                  <a:pt x="77" y="606"/>
                </a:lnTo>
                <a:lnTo>
                  <a:pt x="80" y="576"/>
                </a:lnTo>
                <a:lnTo>
                  <a:pt x="85" y="547"/>
                </a:lnTo>
                <a:lnTo>
                  <a:pt x="92" y="518"/>
                </a:lnTo>
                <a:lnTo>
                  <a:pt x="100" y="490"/>
                </a:lnTo>
                <a:lnTo>
                  <a:pt x="109" y="463"/>
                </a:lnTo>
                <a:lnTo>
                  <a:pt x="120" y="436"/>
                </a:lnTo>
                <a:lnTo>
                  <a:pt x="132" y="410"/>
                </a:lnTo>
                <a:lnTo>
                  <a:pt x="145" y="384"/>
                </a:lnTo>
                <a:lnTo>
                  <a:pt x="160" y="359"/>
                </a:lnTo>
                <a:lnTo>
                  <a:pt x="175" y="335"/>
                </a:lnTo>
                <a:lnTo>
                  <a:pt x="191" y="311"/>
                </a:lnTo>
                <a:lnTo>
                  <a:pt x="210" y="289"/>
                </a:lnTo>
                <a:lnTo>
                  <a:pt x="228" y="268"/>
                </a:lnTo>
                <a:lnTo>
                  <a:pt x="248" y="247"/>
                </a:lnTo>
                <a:lnTo>
                  <a:pt x="268" y="228"/>
                </a:lnTo>
                <a:lnTo>
                  <a:pt x="290" y="209"/>
                </a:lnTo>
                <a:lnTo>
                  <a:pt x="312" y="191"/>
                </a:lnTo>
                <a:lnTo>
                  <a:pt x="335" y="175"/>
                </a:lnTo>
                <a:lnTo>
                  <a:pt x="360" y="159"/>
                </a:lnTo>
                <a:lnTo>
                  <a:pt x="385" y="145"/>
                </a:lnTo>
                <a:lnTo>
                  <a:pt x="410" y="131"/>
                </a:lnTo>
                <a:lnTo>
                  <a:pt x="437" y="120"/>
                </a:lnTo>
                <a:lnTo>
                  <a:pt x="464" y="110"/>
                </a:lnTo>
                <a:lnTo>
                  <a:pt x="492" y="99"/>
                </a:lnTo>
                <a:lnTo>
                  <a:pt x="520" y="92"/>
                </a:lnTo>
                <a:lnTo>
                  <a:pt x="548" y="85"/>
                </a:lnTo>
                <a:lnTo>
                  <a:pt x="578" y="80"/>
                </a:lnTo>
                <a:lnTo>
                  <a:pt x="607" y="76"/>
                </a:lnTo>
                <a:lnTo>
                  <a:pt x="638" y="73"/>
                </a:lnTo>
                <a:lnTo>
                  <a:pt x="668" y="73"/>
                </a:lnTo>
                <a:close/>
              </a:path>
            </a:pathLst>
          </a:custGeom>
          <a:solidFill>
            <a:schemeClr val="bg1"/>
          </a:solidFill>
          <a:ln w="9525">
            <a:noFill/>
            <a:round/>
            <a:headEnd/>
            <a:tailEnd/>
          </a:ln>
        </p:spPr>
        <p:txBody>
          <a:bodyPr vert="horz" wrap="square" lIns="121917" tIns="60958" rIns="121917" bIns="60958"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pPr>
            <a:endParaRPr lang="en-US" b="0" dirty="0">
              <a:solidFill>
                <a:prstClr val="black"/>
              </a:solidFill>
            </a:endParaRPr>
          </a:p>
        </p:txBody>
      </p:sp>
      <p:grpSp>
        <p:nvGrpSpPr>
          <p:cNvPr id="24" name="Group 71"/>
          <p:cNvGrpSpPr/>
          <p:nvPr/>
        </p:nvGrpSpPr>
        <p:grpSpPr>
          <a:xfrm>
            <a:off x="4321547" y="2393365"/>
            <a:ext cx="778861" cy="777792"/>
            <a:chOff x="3810000" y="2265363"/>
            <a:chExt cx="915988" cy="914400"/>
          </a:xfrm>
          <a:solidFill>
            <a:schemeClr val="bg1"/>
          </a:solidFill>
        </p:grpSpPr>
        <p:sp>
          <p:nvSpPr>
            <p:cNvPr id="25" name="Rectangle 118"/>
            <p:cNvSpPr>
              <a:spLocks noChangeArrowheads="1"/>
            </p:cNvSpPr>
            <p:nvPr/>
          </p:nvSpPr>
          <p:spPr bwMode="auto">
            <a:xfrm>
              <a:off x="4724400" y="2662238"/>
              <a:ext cx="1588" cy="15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pPr>
              <a:endParaRPr lang="en-US" b="0">
                <a:solidFill>
                  <a:prstClr val="black"/>
                </a:solidFill>
              </a:endParaRPr>
            </a:p>
          </p:txBody>
        </p:sp>
        <p:sp>
          <p:nvSpPr>
            <p:cNvPr id="26" name="Freeform 119"/>
            <p:cNvSpPr>
              <a:spLocks/>
            </p:cNvSpPr>
            <p:nvPr/>
          </p:nvSpPr>
          <p:spPr bwMode="auto">
            <a:xfrm>
              <a:off x="3844925" y="2951163"/>
              <a:ext cx="841375" cy="228600"/>
            </a:xfrm>
            <a:custGeom>
              <a:avLst/>
              <a:gdLst>
                <a:gd name="T0" fmla="*/ 334 w 530"/>
                <a:gd name="T1" fmla="*/ 0 h 144"/>
                <a:gd name="T2" fmla="*/ 196 w 530"/>
                <a:gd name="T3" fmla="*/ 0 h 144"/>
                <a:gd name="T4" fmla="*/ 184 w 530"/>
                <a:gd name="T5" fmla="*/ 10 h 144"/>
                <a:gd name="T6" fmla="*/ 0 w 530"/>
                <a:gd name="T7" fmla="*/ 144 h 144"/>
                <a:gd name="T8" fmla="*/ 530 w 530"/>
                <a:gd name="T9" fmla="*/ 144 h 144"/>
                <a:gd name="T10" fmla="*/ 348 w 530"/>
                <a:gd name="T11" fmla="*/ 10 h 144"/>
                <a:gd name="T12" fmla="*/ 334 w 530"/>
                <a:gd name="T13" fmla="*/ 0 h 144"/>
              </a:gdLst>
              <a:ahLst/>
              <a:cxnLst>
                <a:cxn ang="0">
                  <a:pos x="T0" y="T1"/>
                </a:cxn>
                <a:cxn ang="0">
                  <a:pos x="T2" y="T3"/>
                </a:cxn>
                <a:cxn ang="0">
                  <a:pos x="T4" y="T5"/>
                </a:cxn>
                <a:cxn ang="0">
                  <a:pos x="T6" y="T7"/>
                </a:cxn>
                <a:cxn ang="0">
                  <a:pos x="T8" y="T9"/>
                </a:cxn>
                <a:cxn ang="0">
                  <a:pos x="T10" y="T11"/>
                </a:cxn>
                <a:cxn ang="0">
                  <a:pos x="T12" y="T13"/>
                </a:cxn>
              </a:cxnLst>
              <a:rect l="0" t="0" r="r" b="b"/>
              <a:pathLst>
                <a:path w="530" h="144">
                  <a:moveTo>
                    <a:pt x="334" y="0"/>
                  </a:moveTo>
                  <a:lnTo>
                    <a:pt x="196" y="0"/>
                  </a:lnTo>
                  <a:lnTo>
                    <a:pt x="184" y="10"/>
                  </a:lnTo>
                  <a:lnTo>
                    <a:pt x="0" y="144"/>
                  </a:lnTo>
                  <a:lnTo>
                    <a:pt x="530" y="144"/>
                  </a:lnTo>
                  <a:lnTo>
                    <a:pt x="348" y="10"/>
                  </a:lnTo>
                  <a:lnTo>
                    <a:pt x="33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pPr>
              <a:endParaRPr lang="en-US" b="0">
                <a:solidFill>
                  <a:prstClr val="black"/>
                </a:solidFill>
              </a:endParaRPr>
            </a:p>
          </p:txBody>
        </p:sp>
        <p:sp>
          <p:nvSpPr>
            <p:cNvPr id="31" name="Freeform 120"/>
            <p:cNvSpPr>
              <a:spLocks/>
            </p:cNvSpPr>
            <p:nvPr/>
          </p:nvSpPr>
          <p:spPr bwMode="auto">
            <a:xfrm>
              <a:off x="4438650" y="2725738"/>
              <a:ext cx="285750" cy="419100"/>
            </a:xfrm>
            <a:custGeom>
              <a:avLst/>
              <a:gdLst>
                <a:gd name="T0" fmla="*/ 2 w 180"/>
                <a:gd name="T1" fmla="*/ 132 h 264"/>
                <a:gd name="T2" fmla="*/ 0 w 180"/>
                <a:gd name="T3" fmla="*/ 132 h 264"/>
                <a:gd name="T4" fmla="*/ 180 w 180"/>
                <a:gd name="T5" fmla="*/ 264 h 264"/>
                <a:gd name="T6" fmla="*/ 180 w 180"/>
                <a:gd name="T7" fmla="*/ 0 h 264"/>
                <a:gd name="T8" fmla="*/ 104 w 180"/>
                <a:gd name="T9" fmla="*/ 56 h 264"/>
                <a:gd name="T10" fmla="*/ 2 w 180"/>
                <a:gd name="T11" fmla="*/ 132 h 264"/>
              </a:gdLst>
              <a:ahLst/>
              <a:cxnLst>
                <a:cxn ang="0">
                  <a:pos x="T0" y="T1"/>
                </a:cxn>
                <a:cxn ang="0">
                  <a:pos x="T2" y="T3"/>
                </a:cxn>
                <a:cxn ang="0">
                  <a:pos x="T4" y="T5"/>
                </a:cxn>
                <a:cxn ang="0">
                  <a:pos x="T6" y="T7"/>
                </a:cxn>
                <a:cxn ang="0">
                  <a:pos x="T8" y="T9"/>
                </a:cxn>
                <a:cxn ang="0">
                  <a:pos x="T10" y="T11"/>
                </a:cxn>
              </a:cxnLst>
              <a:rect l="0" t="0" r="r" b="b"/>
              <a:pathLst>
                <a:path w="180" h="264">
                  <a:moveTo>
                    <a:pt x="2" y="132"/>
                  </a:moveTo>
                  <a:lnTo>
                    <a:pt x="0" y="132"/>
                  </a:lnTo>
                  <a:lnTo>
                    <a:pt x="180" y="264"/>
                  </a:lnTo>
                  <a:lnTo>
                    <a:pt x="180" y="0"/>
                  </a:lnTo>
                  <a:lnTo>
                    <a:pt x="104" y="56"/>
                  </a:lnTo>
                  <a:lnTo>
                    <a:pt x="2" y="13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pPr>
              <a:endParaRPr lang="en-US" b="0">
                <a:solidFill>
                  <a:prstClr val="black"/>
                </a:solidFill>
              </a:endParaRPr>
            </a:p>
          </p:txBody>
        </p:sp>
        <p:sp>
          <p:nvSpPr>
            <p:cNvPr id="32" name="Freeform 121"/>
            <p:cNvSpPr>
              <a:spLocks/>
            </p:cNvSpPr>
            <p:nvPr/>
          </p:nvSpPr>
          <p:spPr bwMode="auto">
            <a:xfrm>
              <a:off x="4603750" y="2576513"/>
              <a:ext cx="120650" cy="174625"/>
            </a:xfrm>
            <a:custGeom>
              <a:avLst/>
              <a:gdLst>
                <a:gd name="T0" fmla="*/ 76 w 76"/>
                <a:gd name="T1" fmla="*/ 54 h 110"/>
                <a:gd name="T2" fmla="*/ 76 w 76"/>
                <a:gd name="T3" fmla="*/ 54 h 110"/>
                <a:gd name="T4" fmla="*/ 76 w 76"/>
                <a:gd name="T5" fmla="*/ 54 h 110"/>
                <a:gd name="T6" fmla="*/ 0 w 76"/>
                <a:gd name="T7" fmla="*/ 0 h 110"/>
                <a:gd name="T8" fmla="*/ 0 w 76"/>
                <a:gd name="T9" fmla="*/ 110 h 110"/>
                <a:gd name="T10" fmla="*/ 76 w 76"/>
                <a:gd name="T11" fmla="*/ 56 h 110"/>
                <a:gd name="T12" fmla="*/ 76 w 76"/>
                <a:gd name="T13" fmla="*/ 56 h 110"/>
                <a:gd name="T14" fmla="*/ 76 w 76"/>
                <a:gd name="T15" fmla="*/ 56 h 110"/>
                <a:gd name="T16" fmla="*/ 76 w 76"/>
                <a:gd name="T17" fmla="*/ 56 h 110"/>
                <a:gd name="T18" fmla="*/ 76 w 76"/>
                <a:gd name="T19" fmla="*/ 54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6" h="110">
                  <a:moveTo>
                    <a:pt x="76" y="54"/>
                  </a:moveTo>
                  <a:lnTo>
                    <a:pt x="76" y="54"/>
                  </a:lnTo>
                  <a:lnTo>
                    <a:pt x="76" y="54"/>
                  </a:lnTo>
                  <a:lnTo>
                    <a:pt x="0" y="0"/>
                  </a:lnTo>
                  <a:lnTo>
                    <a:pt x="0" y="110"/>
                  </a:lnTo>
                  <a:lnTo>
                    <a:pt x="76" y="56"/>
                  </a:lnTo>
                  <a:lnTo>
                    <a:pt x="76" y="56"/>
                  </a:lnTo>
                  <a:lnTo>
                    <a:pt x="76" y="56"/>
                  </a:lnTo>
                  <a:lnTo>
                    <a:pt x="76" y="56"/>
                  </a:lnTo>
                  <a:lnTo>
                    <a:pt x="76" y="5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pPr>
              <a:endParaRPr lang="en-US" b="0">
                <a:solidFill>
                  <a:prstClr val="black"/>
                </a:solidFill>
              </a:endParaRPr>
            </a:p>
          </p:txBody>
        </p:sp>
        <p:sp>
          <p:nvSpPr>
            <p:cNvPr id="33" name="Freeform 122"/>
            <p:cNvSpPr>
              <a:spLocks/>
            </p:cNvSpPr>
            <p:nvPr/>
          </p:nvSpPr>
          <p:spPr bwMode="auto">
            <a:xfrm>
              <a:off x="3810000" y="2725738"/>
              <a:ext cx="282575" cy="419100"/>
            </a:xfrm>
            <a:custGeom>
              <a:avLst/>
              <a:gdLst>
                <a:gd name="T0" fmla="*/ 178 w 178"/>
                <a:gd name="T1" fmla="*/ 132 h 264"/>
                <a:gd name="T2" fmla="*/ 76 w 178"/>
                <a:gd name="T3" fmla="*/ 56 h 264"/>
                <a:gd name="T4" fmla="*/ 0 w 178"/>
                <a:gd name="T5" fmla="*/ 0 h 264"/>
                <a:gd name="T6" fmla="*/ 0 w 178"/>
                <a:gd name="T7" fmla="*/ 0 h 264"/>
                <a:gd name="T8" fmla="*/ 0 w 178"/>
                <a:gd name="T9" fmla="*/ 264 h 264"/>
                <a:gd name="T10" fmla="*/ 178 w 178"/>
                <a:gd name="T11" fmla="*/ 132 h 264"/>
                <a:gd name="T12" fmla="*/ 178 w 178"/>
                <a:gd name="T13" fmla="*/ 132 h 264"/>
              </a:gdLst>
              <a:ahLst/>
              <a:cxnLst>
                <a:cxn ang="0">
                  <a:pos x="T0" y="T1"/>
                </a:cxn>
                <a:cxn ang="0">
                  <a:pos x="T2" y="T3"/>
                </a:cxn>
                <a:cxn ang="0">
                  <a:pos x="T4" y="T5"/>
                </a:cxn>
                <a:cxn ang="0">
                  <a:pos x="T6" y="T7"/>
                </a:cxn>
                <a:cxn ang="0">
                  <a:pos x="T8" y="T9"/>
                </a:cxn>
                <a:cxn ang="0">
                  <a:pos x="T10" y="T11"/>
                </a:cxn>
                <a:cxn ang="0">
                  <a:pos x="T12" y="T13"/>
                </a:cxn>
              </a:cxnLst>
              <a:rect l="0" t="0" r="r" b="b"/>
              <a:pathLst>
                <a:path w="178" h="264">
                  <a:moveTo>
                    <a:pt x="178" y="132"/>
                  </a:moveTo>
                  <a:lnTo>
                    <a:pt x="76" y="56"/>
                  </a:lnTo>
                  <a:lnTo>
                    <a:pt x="0" y="0"/>
                  </a:lnTo>
                  <a:lnTo>
                    <a:pt x="0" y="0"/>
                  </a:lnTo>
                  <a:lnTo>
                    <a:pt x="0" y="264"/>
                  </a:lnTo>
                  <a:lnTo>
                    <a:pt x="178" y="132"/>
                  </a:lnTo>
                  <a:lnTo>
                    <a:pt x="178" y="13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pPr>
              <a:endParaRPr lang="en-US" b="0">
                <a:solidFill>
                  <a:prstClr val="black"/>
                </a:solidFill>
              </a:endParaRPr>
            </a:p>
          </p:txBody>
        </p:sp>
        <p:sp>
          <p:nvSpPr>
            <p:cNvPr id="34" name="Freeform 123"/>
            <p:cNvSpPr>
              <a:spLocks/>
            </p:cNvSpPr>
            <p:nvPr/>
          </p:nvSpPr>
          <p:spPr bwMode="auto">
            <a:xfrm>
              <a:off x="3810000" y="2576513"/>
              <a:ext cx="120650" cy="174625"/>
            </a:xfrm>
            <a:custGeom>
              <a:avLst/>
              <a:gdLst>
                <a:gd name="T0" fmla="*/ 76 w 76"/>
                <a:gd name="T1" fmla="*/ 0 h 110"/>
                <a:gd name="T2" fmla="*/ 0 w 76"/>
                <a:gd name="T3" fmla="*/ 54 h 110"/>
                <a:gd name="T4" fmla="*/ 76 w 76"/>
                <a:gd name="T5" fmla="*/ 110 h 110"/>
                <a:gd name="T6" fmla="*/ 76 w 76"/>
                <a:gd name="T7" fmla="*/ 0 h 110"/>
              </a:gdLst>
              <a:ahLst/>
              <a:cxnLst>
                <a:cxn ang="0">
                  <a:pos x="T0" y="T1"/>
                </a:cxn>
                <a:cxn ang="0">
                  <a:pos x="T2" y="T3"/>
                </a:cxn>
                <a:cxn ang="0">
                  <a:pos x="T4" y="T5"/>
                </a:cxn>
                <a:cxn ang="0">
                  <a:pos x="T6" y="T7"/>
                </a:cxn>
              </a:cxnLst>
              <a:rect l="0" t="0" r="r" b="b"/>
              <a:pathLst>
                <a:path w="76" h="110">
                  <a:moveTo>
                    <a:pt x="76" y="0"/>
                  </a:moveTo>
                  <a:lnTo>
                    <a:pt x="0" y="54"/>
                  </a:lnTo>
                  <a:lnTo>
                    <a:pt x="76" y="110"/>
                  </a:lnTo>
                  <a:lnTo>
                    <a:pt x="7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pPr>
              <a:endParaRPr lang="en-US" b="0">
                <a:solidFill>
                  <a:prstClr val="black"/>
                </a:solidFill>
              </a:endParaRPr>
            </a:p>
          </p:txBody>
        </p:sp>
        <p:sp>
          <p:nvSpPr>
            <p:cNvPr id="35" name="Freeform 124"/>
            <p:cNvSpPr>
              <a:spLocks/>
            </p:cNvSpPr>
            <p:nvPr/>
          </p:nvSpPr>
          <p:spPr bwMode="auto">
            <a:xfrm>
              <a:off x="3981450" y="2265363"/>
              <a:ext cx="571500" cy="638175"/>
            </a:xfrm>
            <a:custGeom>
              <a:avLst/>
              <a:gdLst>
                <a:gd name="T0" fmla="*/ 104 w 360"/>
                <a:gd name="T1" fmla="*/ 72 h 402"/>
                <a:gd name="T2" fmla="*/ 104 w 360"/>
                <a:gd name="T3" fmla="*/ 104 h 402"/>
                <a:gd name="T4" fmla="*/ 72 w 360"/>
                <a:gd name="T5" fmla="*/ 104 h 402"/>
                <a:gd name="T6" fmla="*/ 0 w 360"/>
                <a:gd name="T7" fmla="*/ 104 h 402"/>
                <a:gd name="T8" fmla="*/ 0 w 360"/>
                <a:gd name="T9" fmla="*/ 330 h 402"/>
                <a:gd name="T10" fmla="*/ 98 w 360"/>
                <a:gd name="T11" fmla="*/ 402 h 402"/>
                <a:gd name="T12" fmla="*/ 262 w 360"/>
                <a:gd name="T13" fmla="*/ 402 h 402"/>
                <a:gd name="T14" fmla="*/ 360 w 360"/>
                <a:gd name="T15" fmla="*/ 330 h 402"/>
                <a:gd name="T16" fmla="*/ 360 w 360"/>
                <a:gd name="T17" fmla="*/ 0 h 402"/>
                <a:gd name="T18" fmla="*/ 104 w 360"/>
                <a:gd name="T19" fmla="*/ 0 h 402"/>
                <a:gd name="T20" fmla="*/ 104 w 360"/>
                <a:gd name="T21" fmla="*/ 0 h 402"/>
                <a:gd name="T22" fmla="*/ 104 w 360"/>
                <a:gd name="T23" fmla="*/ 72 h 4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60" h="402">
                  <a:moveTo>
                    <a:pt x="104" y="72"/>
                  </a:moveTo>
                  <a:lnTo>
                    <a:pt x="104" y="104"/>
                  </a:lnTo>
                  <a:lnTo>
                    <a:pt x="72" y="104"/>
                  </a:lnTo>
                  <a:lnTo>
                    <a:pt x="0" y="104"/>
                  </a:lnTo>
                  <a:lnTo>
                    <a:pt x="0" y="330"/>
                  </a:lnTo>
                  <a:lnTo>
                    <a:pt x="98" y="402"/>
                  </a:lnTo>
                  <a:lnTo>
                    <a:pt x="262" y="402"/>
                  </a:lnTo>
                  <a:lnTo>
                    <a:pt x="360" y="330"/>
                  </a:lnTo>
                  <a:lnTo>
                    <a:pt x="360" y="0"/>
                  </a:lnTo>
                  <a:lnTo>
                    <a:pt x="104" y="0"/>
                  </a:lnTo>
                  <a:lnTo>
                    <a:pt x="104" y="0"/>
                  </a:lnTo>
                  <a:lnTo>
                    <a:pt x="104" y="7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pPr>
              <a:endParaRPr lang="en-US" b="0">
                <a:solidFill>
                  <a:prstClr val="black"/>
                </a:solidFill>
              </a:endParaRPr>
            </a:p>
          </p:txBody>
        </p:sp>
        <p:sp>
          <p:nvSpPr>
            <p:cNvPr id="36" name="Freeform 125"/>
            <p:cNvSpPr>
              <a:spLocks/>
            </p:cNvSpPr>
            <p:nvPr/>
          </p:nvSpPr>
          <p:spPr bwMode="auto">
            <a:xfrm>
              <a:off x="3981450" y="2265363"/>
              <a:ext cx="114300" cy="114300"/>
            </a:xfrm>
            <a:custGeom>
              <a:avLst/>
              <a:gdLst>
                <a:gd name="T0" fmla="*/ 0 w 72"/>
                <a:gd name="T1" fmla="*/ 72 h 72"/>
                <a:gd name="T2" fmla="*/ 72 w 72"/>
                <a:gd name="T3" fmla="*/ 72 h 72"/>
                <a:gd name="T4" fmla="*/ 72 w 72"/>
                <a:gd name="T5" fmla="*/ 0 h 72"/>
                <a:gd name="T6" fmla="*/ 0 w 72"/>
                <a:gd name="T7" fmla="*/ 72 h 72"/>
              </a:gdLst>
              <a:ahLst/>
              <a:cxnLst>
                <a:cxn ang="0">
                  <a:pos x="T0" y="T1"/>
                </a:cxn>
                <a:cxn ang="0">
                  <a:pos x="T2" y="T3"/>
                </a:cxn>
                <a:cxn ang="0">
                  <a:pos x="T4" y="T5"/>
                </a:cxn>
                <a:cxn ang="0">
                  <a:pos x="T6" y="T7"/>
                </a:cxn>
              </a:cxnLst>
              <a:rect l="0" t="0" r="r" b="b"/>
              <a:pathLst>
                <a:path w="72" h="72">
                  <a:moveTo>
                    <a:pt x="0" y="72"/>
                  </a:moveTo>
                  <a:lnTo>
                    <a:pt x="72" y="72"/>
                  </a:lnTo>
                  <a:lnTo>
                    <a:pt x="72" y="0"/>
                  </a:lnTo>
                  <a:lnTo>
                    <a:pt x="0" y="7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pPr>
              <a:endParaRPr lang="en-US" b="0">
                <a:solidFill>
                  <a:prstClr val="black"/>
                </a:solidFill>
              </a:endParaRPr>
            </a:p>
          </p:txBody>
        </p:sp>
      </p:grpSp>
      <p:grpSp>
        <p:nvGrpSpPr>
          <p:cNvPr id="37" name="Group 173"/>
          <p:cNvGrpSpPr/>
          <p:nvPr/>
        </p:nvGrpSpPr>
        <p:grpSpPr>
          <a:xfrm>
            <a:off x="9956337" y="2345633"/>
            <a:ext cx="863984" cy="858000"/>
            <a:chOff x="6400800" y="1195388"/>
            <a:chExt cx="654050" cy="649287"/>
          </a:xfrm>
          <a:solidFill>
            <a:schemeClr val="bg1"/>
          </a:solidFill>
        </p:grpSpPr>
        <p:sp>
          <p:nvSpPr>
            <p:cNvPr id="38" name="Freeform 289"/>
            <p:cNvSpPr>
              <a:spLocks noEditPoints="1"/>
            </p:cNvSpPr>
            <p:nvPr/>
          </p:nvSpPr>
          <p:spPr bwMode="auto">
            <a:xfrm>
              <a:off x="6400800" y="1195388"/>
              <a:ext cx="654050" cy="649287"/>
            </a:xfrm>
            <a:custGeom>
              <a:avLst/>
              <a:gdLst>
                <a:gd name="T0" fmla="*/ 361 w 412"/>
                <a:gd name="T1" fmla="*/ 47 h 409"/>
                <a:gd name="T2" fmla="*/ 359 w 412"/>
                <a:gd name="T3" fmla="*/ 39 h 409"/>
                <a:gd name="T4" fmla="*/ 355 w 412"/>
                <a:gd name="T5" fmla="*/ 23 h 409"/>
                <a:gd name="T6" fmla="*/ 343 w 412"/>
                <a:gd name="T7" fmla="*/ 10 h 409"/>
                <a:gd name="T8" fmla="*/ 328 w 412"/>
                <a:gd name="T9" fmla="*/ 1 h 409"/>
                <a:gd name="T10" fmla="*/ 66 w 412"/>
                <a:gd name="T11" fmla="*/ 0 h 409"/>
                <a:gd name="T12" fmla="*/ 60 w 412"/>
                <a:gd name="T13" fmla="*/ 0 h 409"/>
                <a:gd name="T14" fmla="*/ 40 w 412"/>
                <a:gd name="T15" fmla="*/ 4 h 409"/>
                <a:gd name="T16" fmla="*/ 29 w 412"/>
                <a:gd name="T17" fmla="*/ 13 h 409"/>
                <a:gd name="T18" fmla="*/ 21 w 412"/>
                <a:gd name="T19" fmla="*/ 20 h 409"/>
                <a:gd name="T20" fmla="*/ 11 w 412"/>
                <a:gd name="T21" fmla="*/ 37 h 409"/>
                <a:gd name="T22" fmla="*/ 4 w 412"/>
                <a:gd name="T23" fmla="*/ 59 h 409"/>
                <a:gd name="T24" fmla="*/ 1 w 412"/>
                <a:gd name="T25" fmla="*/ 86 h 409"/>
                <a:gd name="T26" fmla="*/ 0 w 412"/>
                <a:gd name="T27" fmla="*/ 113 h 409"/>
                <a:gd name="T28" fmla="*/ 52 w 412"/>
                <a:gd name="T29" fmla="*/ 366 h 409"/>
                <a:gd name="T30" fmla="*/ 52 w 412"/>
                <a:gd name="T31" fmla="*/ 378 h 409"/>
                <a:gd name="T32" fmla="*/ 59 w 412"/>
                <a:gd name="T33" fmla="*/ 395 h 409"/>
                <a:gd name="T34" fmla="*/ 63 w 412"/>
                <a:gd name="T35" fmla="*/ 400 h 409"/>
                <a:gd name="T36" fmla="*/ 73 w 412"/>
                <a:gd name="T37" fmla="*/ 408 h 409"/>
                <a:gd name="T38" fmla="*/ 82 w 412"/>
                <a:gd name="T39" fmla="*/ 409 h 409"/>
                <a:gd name="T40" fmla="*/ 348 w 412"/>
                <a:gd name="T41" fmla="*/ 409 h 409"/>
                <a:gd name="T42" fmla="*/ 365 w 412"/>
                <a:gd name="T43" fmla="*/ 408 h 409"/>
                <a:gd name="T44" fmla="*/ 379 w 412"/>
                <a:gd name="T45" fmla="*/ 400 h 409"/>
                <a:gd name="T46" fmla="*/ 391 w 412"/>
                <a:gd name="T47" fmla="*/ 392 h 409"/>
                <a:gd name="T48" fmla="*/ 405 w 412"/>
                <a:gd name="T49" fmla="*/ 368 h 409"/>
                <a:gd name="T50" fmla="*/ 411 w 412"/>
                <a:gd name="T51" fmla="*/ 342 h 409"/>
                <a:gd name="T52" fmla="*/ 412 w 412"/>
                <a:gd name="T53" fmla="*/ 317 h 409"/>
                <a:gd name="T54" fmla="*/ 26 w 412"/>
                <a:gd name="T55" fmla="*/ 87 h 409"/>
                <a:gd name="T56" fmla="*/ 29 w 412"/>
                <a:gd name="T57" fmla="*/ 67 h 409"/>
                <a:gd name="T58" fmla="*/ 39 w 412"/>
                <a:gd name="T59" fmla="*/ 41 h 409"/>
                <a:gd name="T60" fmla="*/ 44 w 412"/>
                <a:gd name="T61" fmla="*/ 33 h 409"/>
                <a:gd name="T62" fmla="*/ 49 w 412"/>
                <a:gd name="T63" fmla="*/ 41 h 409"/>
                <a:gd name="T64" fmla="*/ 52 w 412"/>
                <a:gd name="T65" fmla="*/ 60 h 409"/>
                <a:gd name="T66" fmla="*/ 26 w 412"/>
                <a:gd name="T67" fmla="*/ 87 h 409"/>
                <a:gd name="T68" fmla="*/ 103 w 412"/>
                <a:gd name="T69" fmla="*/ 330 h 409"/>
                <a:gd name="T70" fmla="*/ 102 w 412"/>
                <a:gd name="T71" fmla="*/ 356 h 409"/>
                <a:gd name="T72" fmla="*/ 96 w 412"/>
                <a:gd name="T73" fmla="*/ 372 h 409"/>
                <a:gd name="T74" fmla="*/ 90 w 412"/>
                <a:gd name="T75" fmla="*/ 380 h 409"/>
                <a:gd name="T76" fmla="*/ 83 w 412"/>
                <a:gd name="T77" fmla="*/ 385 h 409"/>
                <a:gd name="T78" fmla="*/ 82 w 412"/>
                <a:gd name="T79" fmla="*/ 383 h 409"/>
                <a:gd name="T80" fmla="*/ 77 w 412"/>
                <a:gd name="T81" fmla="*/ 375 h 409"/>
                <a:gd name="T82" fmla="*/ 77 w 412"/>
                <a:gd name="T83" fmla="*/ 60 h 409"/>
                <a:gd name="T84" fmla="*/ 76 w 412"/>
                <a:gd name="T85" fmla="*/ 49 h 409"/>
                <a:gd name="T86" fmla="*/ 72 w 412"/>
                <a:gd name="T87" fmla="*/ 31 h 409"/>
                <a:gd name="T88" fmla="*/ 316 w 412"/>
                <a:gd name="T89" fmla="*/ 26 h 409"/>
                <a:gd name="T90" fmla="*/ 322 w 412"/>
                <a:gd name="T91" fmla="*/ 26 h 409"/>
                <a:gd name="T92" fmla="*/ 329 w 412"/>
                <a:gd name="T93" fmla="*/ 30 h 409"/>
                <a:gd name="T94" fmla="*/ 333 w 412"/>
                <a:gd name="T95" fmla="*/ 41 h 409"/>
                <a:gd name="T96" fmla="*/ 335 w 412"/>
                <a:gd name="T97" fmla="*/ 317 h 409"/>
                <a:gd name="T98" fmla="*/ 103 w 412"/>
                <a:gd name="T99" fmla="*/ 330 h 409"/>
                <a:gd name="T100" fmla="*/ 119 w 412"/>
                <a:gd name="T101" fmla="*/ 385 h 409"/>
                <a:gd name="T102" fmla="*/ 122 w 412"/>
                <a:gd name="T103" fmla="*/ 376 h 409"/>
                <a:gd name="T104" fmla="*/ 127 w 412"/>
                <a:gd name="T105" fmla="*/ 356 h 409"/>
                <a:gd name="T106" fmla="*/ 385 w 412"/>
                <a:gd name="T107" fmla="*/ 343 h 409"/>
                <a:gd name="T108" fmla="*/ 382 w 412"/>
                <a:gd name="T109" fmla="*/ 356 h 409"/>
                <a:gd name="T110" fmla="*/ 376 w 412"/>
                <a:gd name="T111" fmla="*/ 369 h 409"/>
                <a:gd name="T112" fmla="*/ 365 w 412"/>
                <a:gd name="T113" fmla="*/ 380 h 409"/>
                <a:gd name="T114" fmla="*/ 348 w 412"/>
                <a:gd name="T115" fmla="*/ 385 h 4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412" h="409">
                  <a:moveTo>
                    <a:pt x="361" y="317"/>
                  </a:moveTo>
                  <a:lnTo>
                    <a:pt x="361" y="47"/>
                  </a:lnTo>
                  <a:lnTo>
                    <a:pt x="361" y="47"/>
                  </a:lnTo>
                  <a:lnTo>
                    <a:pt x="359" y="39"/>
                  </a:lnTo>
                  <a:lnTo>
                    <a:pt x="358" y="31"/>
                  </a:lnTo>
                  <a:lnTo>
                    <a:pt x="355" y="23"/>
                  </a:lnTo>
                  <a:lnTo>
                    <a:pt x="350" y="16"/>
                  </a:lnTo>
                  <a:lnTo>
                    <a:pt x="343" y="10"/>
                  </a:lnTo>
                  <a:lnTo>
                    <a:pt x="336" y="4"/>
                  </a:lnTo>
                  <a:lnTo>
                    <a:pt x="328" y="1"/>
                  </a:lnTo>
                  <a:lnTo>
                    <a:pt x="316" y="0"/>
                  </a:lnTo>
                  <a:lnTo>
                    <a:pt x="66" y="0"/>
                  </a:lnTo>
                  <a:lnTo>
                    <a:pt x="66" y="0"/>
                  </a:lnTo>
                  <a:lnTo>
                    <a:pt x="60" y="0"/>
                  </a:lnTo>
                  <a:lnTo>
                    <a:pt x="52" y="1"/>
                  </a:lnTo>
                  <a:lnTo>
                    <a:pt x="40" y="4"/>
                  </a:lnTo>
                  <a:lnTo>
                    <a:pt x="34" y="9"/>
                  </a:lnTo>
                  <a:lnTo>
                    <a:pt x="29" y="13"/>
                  </a:lnTo>
                  <a:lnTo>
                    <a:pt x="29" y="13"/>
                  </a:lnTo>
                  <a:lnTo>
                    <a:pt x="21" y="20"/>
                  </a:lnTo>
                  <a:lnTo>
                    <a:pt x="16" y="27"/>
                  </a:lnTo>
                  <a:lnTo>
                    <a:pt x="11" y="37"/>
                  </a:lnTo>
                  <a:lnTo>
                    <a:pt x="7" y="47"/>
                  </a:lnTo>
                  <a:lnTo>
                    <a:pt x="4" y="59"/>
                  </a:lnTo>
                  <a:lnTo>
                    <a:pt x="1" y="72"/>
                  </a:lnTo>
                  <a:lnTo>
                    <a:pt x="1" y="86"/>
                  </a:lnTo>
                  <a:lnTo>
                    <a:pt x="0" y="100"/>
                  </a:lnTo>
                  <a:lnTo>
                    <a:pt x="0" y="113"/>
                  </a:lnTo>
                  <a:lnTo>
                    <a:pt x="52" y="113"/>
                  </a:lnTo>
                  <a:lnTo>
                    <a:pt x="52" y="366"/>
                  </a:lnTo>
                  <a:lnTo>
                    <a:pt x="52" y="366"/>
                  </a:lnTo>
                  <a:lnTo>
                    <a:pt x="52" y="378"/>
                  </a:lnTo>
                  <a:lnTo>
                    <a:pt x="54" y="386"/>
                  </a:lnTo>
                  <a:lnTo>
                    <a:pt x="59" y="395"/>
                  </a:lnTo>
                  <a:lnTo>
                    <a:pt x="63" y="400"/>
                  </a:lnTo>
                  <a:lnTo>
                    <a:pt x="63" y="400"/>
                  </a:lnTo>
                  <a:lnTo>
                    <a:pt x="69" y="405"/>
                  </a:lnTo>
                  <a:lnTo>
                    <a:pt x="73" y="408"/>
                  </a:lnTo>
                  <a:lnTo>
                    <a:pt x="82" y="409"/>
                  </a:lnTo>
                  <a:lnTo>
                    <a:pt x="82" y="409"/>
                  </a:lnTo>
                  <a:lnTo>
                    <a:pt x="348" y="409"/>
                  </a:lnTo>
                  <a:lnTo>
                    <a:pt x="348" y="409"/>
                  </a:lnTo>
                  <a:lnTo>
                    <a:pt x="358" y="409"/>
                  </a:lnTo>
                  <a:lnTo>
                    <a:pt x="365" y="408"/>
                  </a:lnTo>
                  <a:lnTo>
                    <a:pt x="373" y="405"/>
                  </a:lnTo>
                  <a:lnTo>
                    <a:pt x="379" y="400"/>
                  </a:lnTo>
                  <a:lnTo>
                    <a:pt x="385" y="396"/>
                  </a:lnTo>
                  <a:lnTo>
                    <a:pt x="391" y="392"/>
                  </a:lnTo>
                  <a:lnTo>
                    <a:pt x="399" y="380"/>
                  </a:lnTo>
                  <a:lnTo>
                    <a:pt x="405" y="368"/>
                  </a:lnTo>
                  <a:lnTo>
                    <a:pt x="409" y="355"/>
                  </a:lnTo>
                  <a:lnTo>
                    <a:pt x="411" y="342"/>
                  </a:lnTo>
                  <a:lnTo>
                    <a:pt x="412" y="330"/>
                  </a:lnTo>
                  <a:lnTo>
                    <a:pt x="412" y="317"/>
                  </a:lnTo>
                  <a:lnTo>
                    <a:pt x="361" y="317"/>
                  </a:lnTo>
                  <a:close/>
                  <a:moveTo>
                    <a:pt x="26" y="87"/>
                  </a:moveTo>
                  <a:lnTo>
                    <a:pt x="26" y="87"/>
                  </a:lnTo>
                  <a:lnTo>
                    <a:pt x="29" y="67"/>
                  </a:lnTo>
                  <a:lnTo>
                    <a:pt x="33" y="51"/>
                  </a:lnTo>
                  <a:lnTo>
                    <a:pt x="39" y="41"/>
                  </a:lnTo>
                  <a:lnTo>
                    <a:pt x="44" y="33"/>
                  </a:lnTo>
                  <a:lnTo>
                    <a:pt x="44" y="33"/>
                  </a:lnTo>
                  <a:lnTo>
                    <a:pt x="47" y="37"/>
                  </a:lnTo>
                  <a:lnTo>
                    <a:pt x="49" y="41"/>
                  </a:lnTo>
                  <a:lnTo>
                    <a:pt x="50" y="49"/>
                  </a:lnTo>
                  <a:lnTo>
                    <a:pt x="52" y="60"/>
                  </a:lnTo>
                  <a:lnTo>
                    <a:pt x="52" y="87"/>
                  </a:lnTo>
                  <a:lnTo>
                    <a:pt x="26" y="87"/>
                  </a:lnTo>
                  <a:close/>
                  <a:moveTo>
                    <a:pt x="103" y="330"/>
                  </a:moveTo>
                  <a:lnTo>
                    <a:pt x="103" y="330"/>
                  </a:lnTo>
                  <a:lnTo>
                    <a:pt x="103" y="345"/>
                  </a:lnTo>
                  <a:lnTo>
                    <a:pt x="102" y="356"/>
                  </a:lnTo>
                  <a:lnTo>
                    <a:pt x="99" y="365"/>
                  </a:lnTo>
                  <a:lnTo>
                    <a:pt x="96" y="372"/>
                  </a:lnTo>
                  <a:lnTo>
                    <a:pt x="93" y="378"/>
                  </a:lnTo>
                  <a:lnTo>
                    <a:pt x="90" y="380"/>
                  </a:lnTo>
                  <a:lnTo>
                    <a:pt x="87" y="383"/>
                  </a:lnTo>
                  <a:lnTo>
                    <a:pt x="83" y="385"/>
                  </a:lnTo>
                  <a:lnTo>
                    <a:pt x="83" y="385"/>
                  </a:lnTo>
                  <a:lnTo>
                    <a:pt x="82" y="383"/>
                  </a:lnTo>
                  <a:lnTo>
                    <a:pt x="79" y="379"/>
                  </a:lnTo>
                  <a:lnTo>
                    <a:pt x="77" y="375"/>
                  </a:lnTo>
                  <a:lnTo>
                    <a:pt x="77" y="366"/>
                  </a:lnTo>
                  <a:lnTo>
                    <a:pt x="77" y="60"/>
                  </a:lnTo>
                  <a:lnTo>
                    <a:pt x="77" y="60"/>
                  </a:lnTo>
                  <a:lnTo>
                    <a:pt x="76" y="49"/>
                  </a:lnTo>
                  <a:lnTo>
                    <a:pt x="74" y="40"/>
                  </a:lnTo>
                  <a:lnTo>
                    <a:pt x="72" y="31"/>
                  </a:lnTo>
                  <a:lnTo>
                    <a:pt x="69" y="24"/>
                  </a:lnTo>
                  <a:lnTo>
                    <a:pt x="316" y="26"/>
                  </a:lnTo>
                  <a:lnTo>
                    <a:pt x="316" y="26"/>
                  </a:lnTo>
                  <a:lnTo>
                    <a:pt x="322" y="26"/>
                  </a:lnTo>
                  <a:lnTo>
                    <a:pt x="326" y="27"/>
                  </a:lnTo>
                  <a:lnTo>
                    <a:pt x="329" y="30"/>
                  </a:lnTo>
                  <a:lnTo>
                    <a:pt x="332" y="34"/>
                  </a:lnTo>
                  <a:lnTo>
                    <a:pt x="333" y="41"/>
                  </a:lnTo>
                  <a:lnTo>
                    <a:pt x="335" y="47"/>
                  </a:lnTo>
                  <a:lnTo>
                    <a:pt x="335" y="317"/>
                  </a:lnTo>
                  <a:lnTo>
                    <a:pt x="103" y="319"/>
                  </a:lnTo>
                  <a:lnTo>
                    <a:pt x="103" y="330"/>
                  </a:lnTo>
                  <a:close/>
                  <a:moveTo>
                    <a:pt x="348" y="385"/>
                  </a:moveTo>
                  <a:lnTo>
                    <a:pt x="119" y="385"/>
                  </a:lnTo>
                  <a:lnTo>
                    <a:pt x="119" y="385"/>
                  </a:lnTo>
                  <a:lnTo>
                    <a:pt x="122" y="376"/>
                  </a:lnTo>
                  <a:lnTo>
                    <a:pt x="124" y="368"/>
                  </a:lnTo>
                  <a:lnTo>
                    <a:pt x="127" y="356"/>
                  </a:lnTo>
                  <a:lnTo>
                    <a:pt x="129" y="343"/>
                  </a:lnTo>
                  <a:lnTo>
                    <a:pt x="385" y="343"/>
                  </a:lnTo>
                  <a:lnTo>
                    <a:pt x="385" y="343"/>
                  </a:lnTo>
                  <a:lnTo>
                    <a:pt x="382" y="356"/>
                  </a:lnTo>
                  <a:lnTo>
                    <a:pt x="379" y="363"/>
                  </a:lnTo>
                  <a:lnTo>
                    <a:pt x="376" y="369"/>
                  </a:lnTo>
                  <a:lnTo>
                    <a:pt x="371" y="375"/>
                  </a:lnTo>
                  <a:lnTo>
                    <a:pt x="365" y="380"/>
                  </a:lnTo>
                  <a:lnTo>
                    <a:pt x="358" y="383"/>
                  </a:lnTo>
                  <a:lnTo>
                    <a:pt x="348" y="385"/>
                  </a:lnTo>
                  <a:lnTo>
                    <a:pt x="348" y="38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pPr>
              <a:endParaRPr lang="en-US" b="0">
                <a:solidFill>
                  <a:prstClr val="black"/>
                </a:solidFill>
              </a:endParaRPr>
            </a:p>
          </p:txBody>
        </p:sp>
        <p:sp>
          <p:nvSpPr>
            <p:cNvPr id="39" name="Rectangle 290"/>
            <p:cNvSpPr>
              <a:spLocks noChangeArrowheads="1"/>
            </p:cNvSpPr>
            <p:nvPr/>
          </p:nvSpPr>
          <p:spPr bwMode="auto">
            <a:xfrm>
              <a:off x="6597650" y="1320800"/>
              <a:ext cx="268288" cy="381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pPr>
              <a:endParaRPr lang="en-US" b="0">
                <a:solidFill>
                  <a:prstClr val="black"/>
                </a:solidFill>
              </a:endParaRPr>
            </a:p>
          </p:txBody>
        </p:sp>
        <p:sp>
          <p:nvSpPr>
            <p:cNvPr id="40" name="Rectangle 291"/>
            <p:cNvSpPr>
              <a:spLocks noChangeArrowheads="1"/>
            </p:cNvSpPr>
            <p:nvPr/>
          </p:nvSpPr>
          <p:spPr bwMode="auto">
            <a:xfrm>
              <a:off x="6597650" y="1408113"/>
              <a:ext cx="268288" cy="412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pPr>
              <a:endParaRPr lang="en-US" b="0">
                <a:solidFill>
                  <a:prstClr val="black"/>
                </a:solidFill>
              </a:endParaRPr>
            </a:p>
          </p:txBody>
        </p:sp>
        <p:sp>
          <p:nvSpPr>
            <p:cNvPr id="41" name="Rectangle 292"/>
            <p:cNvSpPr>
              <a:spLocks noChangeArrowheads="1"/>
            </p:cNvSpPr>
            <p:nvPr/>
          </p:nvSpPr>
          <p:spPr bwMode="auto">
            <a:xfrm>
              <a:off x="6597650" y="1500188"/>
              <a:ext cx="268288" cy="3968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pPr>
              <a:endParaRPr lang="en-US" b="0">
                <a:solidFill>
                  <a:prstClr val="black"/>
                </a:solidFill>
              </a:endParaRPr>
            </a:p>
          </p:txBody>
        </p:sp>
        <p:sp>
          <p:nvSpPr>
            <p:cNvPr id="42" name="Rectangle 293"/>
            <p:cNvSpPr>
              <a:spLocks noChangeArrowheads="1"/>
            </p:cNvSpPr>
            <p:nvPr/>
          </p:nvSpPr>
          <p:spPr bwMode="auto">
            <a:xfrm>
              <a:off x="6597650" y="1587500"/>
              <a:ext cx="268288" cy="412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pPr>
              <a:endParaRPr lang="en-US" b="0">
                <a:solidFill>
                  <a:prstClr val="black"/>
                </a:solidFill>
              </a:endParaRPr>
            </a:p>
          </p:txBody>
        </p:sp>
      </p:grpSp>
      <p:grpSp>
        <p:nvGrpSpPr>
          <p:cNvPr id="43" name="Group 162"/>
          <p:cNvGrpSpPr/>
          <p:nvPr/>
        </p:nvGrpSpPr>
        <p:grpSpPr>
          <a:xfrm>
            <a:off x="1499271" y="2309221"/>
            <a:ext cx="805614" cy="861936"/>
            <a:chOff x="4267200" y="1196975"/>
            <a:chExt cx="593725" cy="635001"/>
          </a:xfrm>
          <a:solidFill>
            <a:schemeClr val="bg1"/>
          </a:solidFill>
        </p:grpSpPr>
        <p:sp>
          <p:nvSpPr>
            <p:cNvPr id="44" name="Freeform 272"/>
            <p:cNvSpPr>
              <a:spLocks/>
            </p:cNvSpPr>
            <p:nvPr/>
          </p:nvSpPr>
          <p:spPr bwMode="auto">
            <a:xfrm>
              <a:off x="4267200" y="1566863"/>
              <a:ext cx="593725" cy="265113"/>
            </a:xfrm>
            <a:custGeom>
              <a:avLst/>
              <a:gdLst>
                <a:gd name="T0" fmla="*/ 364 w 374"/>
                <a:gd name="T1" fmla="*/ 47 h 167"/>
                <a:gd name="T2" fmla="*/ 350 w 374"/>
                <a:gd name="T3" fmla="*/ 33 h 167"/>
                <a:gd name="T4" fmla="*/ 332 w 374"/>
                <a:gd name="T5" fmla="*/ 22 h 167"/>
                <a:gd name="T6" fmla="*/ 295 w 374"/>
                <a:gd name="T7" fmla="*/ 8 h 167"/>
                <a:gd name="T8" fmla="*/ 265 w 374"/>
                <a:gd name="T9" fmla="*/ 1 h 167"/>
                <a:gd name="T10" fmla="*/ 253 w 374"/>
                <a:gd name="T11" fmla="*/ 26 h 167"/>
                <a:gd name="T12" fmla="*/ 269 w 374"/>
                <a:gd name="T13" fmla="*/ 30 h 167"/>
                <a:gd name="T14" fmla="*/ 284 w 374"/>
                <a:gd name="T15" fmla="*/ 37 h 167"/>
                <a:gd name="T16" fmla="*/ 305 w 374"/>
                <a:gd name="T17" fmla="*/ 49 h 167"/>
                <a:gd name="T18" fmla="*/ 310 w 374"/>
                <a:gd name="T19" fmla="*/ 56 h 167"/>
                <a:gd name="T20" fmla="*/ 316 w 374"/>
                <a:gd name="T21" fmla="*/ 66 h 167"/>
                <a:gd name="T22" fmla="*/ 316 w 374"/>
                <a:gd name="T23" fmla="*/ 70 h 167"/>
                <a:gd name="T24" fmla="*/ 303 w 374"/>
                <a:gd name="T25" fmla="*/ 83 h 167"/>
                <a:gd name="T26" fmla="*/ 295 w 374"/>
                <a:gd name="T27" fmla="*/ 88 h 167"/>
                <a:gd name="T28" fmla="*/ 266 w 374"/>
                <a:gd name="T29" fmla="*/ 101 h 167"/>
                <a:gd name="T30" fmla="*/ 224 w 374"/>
                <a:gd name="T31" fmla="*/ 107 h 167"/>
                <a:gd name="T32" fmla="*/ 202 w 374"/>
                <a:gd name="T33" fmla="*/ 109 h 167"/>
                <a:gd name="T34" fmla="*/ 158 w 374"/>
                <a:gd name="T35" fmla="*/ 109 h 167"/>
                <a:gd name="T36" fmla="*/ 136 w 374"/>
                <a:gd name="T37" fmla="*/ 105 h 167"/>
                <a:gd name="T38" fmla="*/ 94 w 374"/>
                <a:gd name="T39" fmla="*/ 94 h 167"/>
                <a:gd name="T40" fmla="*/ 84 w 374"/>
                <a:gd name="T41" fmla="*/ 91 h 167"/>
                <a:gd name="T42" fmla="*/ 68 w 374"/>
                <a:gd name="T43" fmla="*/ 80 h 167"/>
                <a:gd name="T44" fmla="*/ 62 w 374"/>
                <a:gd name="T45" fmla="*/ 73 h 167"/>
                <a:gd name="T46" fmla="*/ 58 w 374"/>
                <a:gd name="T47" fmla="*/ 66 h 167"/>
                <a:gd name="T48" fmla="*/ 58 w 374"/>
                <a:gd name="T49" fmla="*/ 65 h 167"/>
                <a:gd name="T50" fmla="*/ 60 w 374"/>
                <a:gd name="T51" fmla="*/ 59 h 167"/>
                <a:gd name="T52" fmla="*/ 72 w 374"/>
                <a:gd name="T53" fmla="*/ 47 h 167"/>
                <a:gd name="T54" fmla="*/ 83 w 374"/>
                <a:gd name="T55" fmla="*/ 38 h 167"/>
                <a:gd name="T56" fmla="*/ 108 w 374"/>
                <a:gd name="T57" fmla="*/ 29 h 167"/>
                <a:gd name="T58" fmla="*/ 121 w 374"/>
                <a:gd name="T59" fmla="*/ 26 h 167"/>
                <a:gd name="T60" fmla="*/ 109 w 374"/>
                <a:gd name="T61" fmla="*/ 0 h 167"/>
                <a:gd name="T62" fmla="*/ 68 w 374"/>
                <a:gd name="T63" fmla="*/ 11 h 167"/>
                <a:gd name="T64" fmla="*/ 29 w 374"/>
                <a:gd name="T65" fmla="*/ 27 h 167"/>
                <a:gd name="T66" fmla="*/ 22 w 374"/>
                <a:gd name="T67" fmla="*/ 33 h 167"/>
                <a:gd name="T68" fmla="*/ 8 w 374"/>
                <a:gd name="T69" fmla="*/ 47 h 167"/>
                <a:gd name="T70" fmla="*/ 3 w 374"/>
                <a:gd name="T71" fmla="*/ 55 h 167"/>
                <a:gd name="T72" fmla="*/ 0 w 374"/>
                <a:gd name="T73" fmla="*/ 71 h 167"/>
                <a:gd name="T74" fmla="*/ 1 w 374"/>
                <a:gd name="T75" fmla="*/ 83 h 167"/>
                <a:gd name="T76" fmla="*/ 4 w 374"/>
                <a:gd name="T77" fmla="*/ 94 h 167"/>
                <a:gd name="T78" fmla="*/ 12 w 374"/>
                <a:gd name="T79" fmla="*/ 109 h 167"/>
                <a:gd name="T80" fmla="*/ 25 w 374"/>
                <a:gd name="T81" fmla="*/ 123 h 167"/>
                <a:gd name="T82" fmla="*/ 55 w 374"/>
                <a:gd name="T83" fmla="*/ 143 h 167"/>
                <a:gd name="T84" fmla="*/ 73 w 374"/>
                <a:gd name="T85" fmla="*/ 150 h 167"/>
                <a:gd name="T86" fmla="*/ 111 w 374"/>
                <a:gd name="T87" fmla="*/ 160 h 167"/>
                <a:gd name="T88" fmla="*/ 150 w 374"/>
                <a:gd name="T89" fmla="*/ 166 h 167"/>
                <a:gd name="T90" fmla="*/ 206 w 374"/>
                <a:gd name="T91" fmla="*/ 167 h 167"/>
                <a:gd name="T92" fmla="*/ 241 w 374"/>
                <a:gd name="T93" fmla="*/ 164 h 167"/>
                <a:gd name="T94" fmla="*/ 276 w 374"/>
                <a:gd name="T95" fmla="*/ 159 h 167"/>
                <a:gd name="T96" fmla="*/ 310 w 374"/>
                <a:gd name="T97" fmla="*/ 148 h 167"/>
                <a:gd name="T98" fmla="*/ 341 w 374"/>
                <a:gd name="T99" fmla="*/ 132 h 167"/>
                <a:gd name="T100" fmla="*/ 352 w 374"/>
                <a:gd name="T101" fmla="*/ 124 h 167"/>
                <a:gd name="T102" fmla="*/ 367 w 374"/>
                <a:gd name="T103" fmla="*/ 102 h 167"/>
                <a:gd name="T104" fmla="*/ 371 w 374"/>
                <a:gd name="T105" fmla="*/ 89 h 167"/>
                <a:gd name="T106" fmla="*/ 374 w 374"/>
                <a:gd name="T107" fmla="*/ 74 h 167"/>
                <a:gd name="T108" fmla="*/ 374 w 374"/>
                <a:gd name="T109" fmla="*/ 67 h 167"/>
                <a:gd name="T110" fmla="*/ 368 w 374"/>
                <a:gd name="T111" fmla="*/ 54 h 167"/>
                <a:gd name="T112" fmla="*/ 364 w 374"/>
                <a:gd name="T113" fmla="*/ 47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74" h="167">
                  <a:moveTo>
                    <a:pt x="364" y="47"/>
                  </a:moveTo>
                  <a:lnTo>
                    <a:pt x="364" y="47"/>
                  </a:lnTo>
                  <a:lnTo>
                    <a:pt x="357" y="40"/>
                  </a:lnTo>
                  <a:lnTo>
                    <a:pt x="350" y="33"/>
                  </a:lnTo>
                  <a:lnTo>
                    <a:pt x="342" y="27"/>
                  </a:lnTo>
                  <a:lnTo>
                    <a:pt x="332" y="22"/>
                  </a:lnTo>
                  <a:lnTo>
                    <a:pt x="314" y="15"/>
                  </a:lnTo>
                  <a:lnTo>
                    <a:pt x="295" y="8"/>
                  </a:lnTo>
                  <a:lnTo>
                    <a:pt x="295" y="8"/>
                  </a:lnTo>
                  <a:lnTo>
                    <a:pt x="265" y="1"/>
                  </a:lnTo>
                  <a:lnTo>
                    <a:pt x="265" y="1"/>
                  </a:lnTo>
                  <a:lnTo>
                    <a:pt x="253" y="26"/>
                  </a:lnTo>
                  <a:lnTo>
                    <a:pt x="253" y="26"/>
                  </a:lnTo>
                  <a:lnTo>
                    <a:pt x="269" y="30"/>
                  </a:lnTo>
                  <a:lnTo>
                    <a:pt x="284" y="37"/>
                  </a:lnTo>
                  <a:lnTo>
                    <a:pt x="284" y="37"/>
                  </a:lnTo>
                  <a:lnTo>
                    <a:pt x="299" y="45"/>
                  </a:lnTo>
                  <a:lnTo>
                    <a:pt x="305" y="49"/>
                  </a:lnTo>
                  <a:lnTo>
                    <a:pt x="310" y="56"/>
                  </a:lnTo>
                  <a:lnTo>
                    <a:pt x="310" y="56"/>
                  </a:lnTo>
                  <a:lnTo>
                    <a:pt x="316" y="63"/>
                  </a:lnTo>
                  <a:lnTo>
                    <a:pt x="316" y="66"/>
                  </a:lnTo>
                  <a:lnTo>
                    <a:pt x="316" y="70"/>
                  </a:lnTo>
                  <a:lnTo>
                    <a:pt x="316" y="70"/>
                  </a:lnTo>
                  <a:lnTo>
                    <a:pt x="310" y="77"/>
                  </a:lnTo>
                  <a:lnTo>
                    <a:pt x="303" y="83"/>
                  </a:lnTo>
                  <a:lnTo>
                    <a:pt x="303" y="83"/>
                  </a:lnTo>
                  <a:lnTo>
                    <a:pt x="295" y="88"/>
                  </a:lnTo>
                  <a:lnTo>
                    <a:pt x="285" y="94"/>
                  </a:lnTo>
                  <a:lnTo>
                    <a:pt x="266" y="101"/>
                  </a:lnTo>
                  <a:lnTo>
                    <a:pt x="245" y="105"/>
                  </a:lnTo>
                  <a:lnTo>
                    <a:pt x="224" y="107"/>
                  </a:lnTo>
                  <a:lnTo>
                    <a:pt x="224" y="107"/>
                  </a:lnTo>
                  <a:lnTo>
                    <a:pt x="202" y="109"/>
                  </a:lnTo>
                  <a:lnTo>
                    <a:pt x="180" y="110"/>
                  </a:lnTo>
                  <a:lnTo>
                    <a:pt x="158" y="109"/>
                  </a:lnTo>
                  <a:lnTo>
                    <a:pt x="136" y="105"/>
                  </a:lnTo>
                  <a:lnTo>
                    <a:pt x="136" y="105"/>
                  </a:lnTo>
                  <a:lnTo>
                    <a:pt x="115" y="101"/>
                  </a:lnTo>
                  <a:lnTo>
                    <a:pt x="94" y="94"/>
                  </a:lnTo>
                  <a:lnTo>
                    <a:pt x="94" y="94"/>
                  </a:lnTo>
                  <a:lnTo>
                    <a:pt x="84" y="91"/>
                  </a:lnTo>
                  <a:lnTo>
                    <a:pt x="76" y="85"/>
                  </a:lnTo>
                  <a:lnTo>
                    <a:pt x="68" y="80"/>
                  </a:lnTo>
                  <a:lnTo>
                    <a:pt x="62" y="73"/>
                  </a:lnTo>
                  <a:lnTo>
                    <a:pt x="62" y="73"/>
                  </a:lnTo>
                  <a:lnTo>
                    <a:pt x="58" y="69"/>
                  </a:lnTo>
                  <a:lnTo>
                    <a:pt x="58" y="66"/>
                  </a:lnTo>
                  <a:lnTo>
                    <a:pt x="58" y="65"/>
                  </a:lnTo>
                  <a:lnTo>
                    <a:pt x="58" y="65"/>
                  </a:lnTo>
                  <a:lnTo>
                    <a:pt x="60" y="59"/>
                  </a:lnTo>
                  <a:lnTo>
                    <a:pt x="60" y="59"/>
                  </a:lnTo>
                  <a:lnTo>
                    <a:pt x="65" y="52"/>
                  </a:lnTo>
                  <a:lnTo>
                    <a:pt x="72" y="47"/>
                  </a:lnTo>
                  <a:lnTo>
                    <a:pt x="72" y="47"/>
                  </a:lnTo>
                  <a:lnTo>
                    <a:pt x="83" y="38"/>
                  </a:lnTo>
                  <a:lnTo>
                    <a:pt x="96" y="33"/>
                  </a:lnTo>
                  <a:lnTo>
                    <a:pt x="108" y="29"/>
                  </a:lnTo>
                  <a:lnTo>
                    <a:pt x="121" y="26"/>
                  </a:lnTo>
                  <a:lnTo>
                    <a:pt x="121" y="26"/>
                  </a:lnTo>
                  <a:lnTo>
                    <a:pt x="109" y="0"/>
                  </a:lnTo>
                  <a:lnTo>
                    <a:pt x="109" y="0"/>
                  </a:lnTo>
                  <a:lnTo>
                    <a:pt x="89" y="4"/>
                  </a:lnTo>
                  <a:lnTo>
                    <a:pt x="68" y="11"/>
                  </a:lnTo>
                  <a:lnTo>
                    <a:pt x="48" y="18"/>
                  </a:lnTo>
                  <a:lnTo>
                    <a:pt x="29" y="27"/>
                  </a:lnTo>
                  <a:lnTo>
                    <a:pt x="29" y="27"/>
                  </a:lnTo>
                  <a:lnTo>
                    <a:pt x="22" y="33"/>
                  </a:lnTo>
                  <a:lnTo>
                    <a:pt x="14" y="40"/>
                  </a:lnTo>
                  <a:lnTo>
                    <a:pt x="8" y="47"/>
                  </a:lnTo>
                  <a:lnTo>
                    <a:pt x="3" y="55"/>
                  </a:lnTo>
                  <a:lnTo>
                    <a:pt x="3" y="55"/>
                  </a:lnTo>
                  <a:lnTo>
                    <a:pt x="0" y="63"/>
                  </a:lnTo>
                  <a:lnTo>
                    <a:pt x="0" y="71"/>
                  </a:lnTo>
                  <a:lnTo>
                    <a:pt x="0" y="71"/>
                  </a:lnTo>
                  <a:lnTo>
                    <a:pt x="1" y="83"/>
                  </a:lnTo>
                  <a:lnTo>
                    <a:pt x="4" y="94"/>
                  </a:lnTo>
                  <a:lnTo>
                    <a:pt x="4" y="94"/>
                  </a:lnTo>
                  <a:lnTo>
                    <a:pt x="7" y="102"/>
                  </a:lnTo>
                  <a:lnTo>
                    <a:pt x="12" y="109"/>
                  </a:lnTo>
                  <a:lnTo>
                    <a:pt x="18" y="117"/>
                  </a:lnTo>
                  <a:lnTo>
                    <a:pt x="25" y="123"/>
                  </a:lnTo>
                  <a:lnTo>
                    <a:pt x="40" y="135"/>
                  </a:lnTo>
                  <a:lnTo>
                    <a:pt x="55" y="143"/>
                  </a:lnTo>
                  <a:lnTo>
                    <a:pt x="55" y="143"/>
                  </a:lnTo>
                  <a:lnTo>
                    <a:pt x="73" y="150"/>
                  </a:lnTo>
                  <a:lnTo>
                    <a:pt x="91" y="156"/>
                  </a:lnTo>
                  <a:lnTo>
                    <a:pt x="111" y="160"/>
                  </a:lnTo>
                  <a:lnTo>
                    <a:pt x="130" y="163"/>
                  </a:lnTo>
                  <a:lnTo>
                    <a:pt x="150" y="166"/>
                  </a:lnTo>
                  <a:lnTo>
                    <a:pt x="168" y="167"/>
                  </a:lnTo>
                  <a:lnTo>
                    <a:pt x="206" y="167"/>
                  </a:lnTo>
                  <a:lnTo>
                    <a:pt x="206" y="167"/>
                  </a:lnTo>
                  <a:lnTo>
                    <a:pt x="241" y="164"/>
                  </a:lnTo>
                  <a:lnTo>
                    <a:pt x="259" y="161"/>
                  </a:lnTo>
                  <a:lnTo>
                    <a:pt x="276" y="159"/>
                  </a:lnTo>
                  <a:lnTo>
                    <a:pt x="294" y="153"/>
                  </a:lnTo>
                  <a:lnTo>
                    <a:pt x="310" y="148"/>
                  </a:lnTo>
                  <a:lnTo>
                    <a:pt x="326" y="141"/>
                  </a:lnTo>
                  <a:lnTo>
                    <a:pt x="341" y="132"/>
                  </a:lnTo>
                  <a:lnTo>
                    <a:pt x="341" y="132"/>
                  </a:lnTo>
                  <a:lnTo>
                    <a:pt x="352" y="124"/>
                  </a:lnTo>
                  <a:lnTo>
                    <a:pt x="360" y="114"/>
                  </a:lnTo>
                  <a:lnTo>
                    <a:pt x="367" y="102"/>
                  </a:lnTo>
                  <a:lnTo>
                    <a:pt x="370" y="95"/>
                  </a:lnTo>
                  <a:lnTo>
                    <a:pt x="371" y="89"/>
                  </a:lnTo>
                  <a:lnTo>
                    <a:pt x="371" y="89"/>
                  </a:lnTo>
                  <a:lnTo>
                    <a:pt x="374" y="74"/>
                  </a:lnTo>
                  <a:lnTo>
                    <a:pt x="374" y="74"/>
                  </a:lnTo>
                  <a:lnTo>
                    <a:pt x="374" y="67"/>
                  </a:lnTo>
                  <a:lnTo>
                    <a:pt x="373" y="60"/>
                  </a:lnTo>
                  <a:lnTo>
                    <a:pt x="368" y="54"/>
                  </a:lnTo>
                  <a:lnTo>
                    <a:pt x="364" y="47"/>
                  </a:lnTo>
                  <a:lnTo>
                    <a:pt x="364" y="4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pPr>
              <a:endParaRPr lang="en-US" b="0">
                <a:solidFill>
                  <a:prstClr val="black"/>
                </a:solidFill>
              </a:endParaRPr>
            </a:p>
          </p:txBody>
        </p:sp>
        <p:sp>
          <p:nvSpPr>
            <p:cNvPr id="45" name="Rectangle 273"/>
            <p:cNvSpPr>
              <a:spLocks noChangeArrowheads="1"/>
            </p:cNvSpPr>
            <p:nvPr/>
          </p:nvSpPr>
          <p:spPr bwMode="auto">
            <a:xfrm>
              <a:off x="4845050" y="1641475"/>
              <a:ext cx="1588" cy="15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pPr>
              <a:endParaRPr lang="en-US" b="0">
                <a:solidFill>
                  <a:prstClr val="black"/>
                </a:solidFill>
              </a:endParaRPr>
            </a:p>
          </p:txBody>
        </p:sp>
        <p:sp>
          <p:nvSpPr>
            <p:cNvPr id="46" name="Freeform 274"/>
            <p:cNvSpPr>
              <a:spLocks noEditPoints="1"/>
            </p:cNvSpPr>
            <p:nvPr/>
          </p:nvSpPr>
          <p:spPr bwMode="auto">
            <a:xfrm>
              <a:off x="4422775" y="1196975"/>
              <a:ext cx="282575" cy="508000"/>
            </a:xfrm>
            <a:custGeom>
              <a:avLst/>
              <a:gdLst>
                <a:gd name="T0" fmla="*/ 89 w 178"/>
                <a:gd name="T1" fmla="*/ 320 h 320"/>
                <a:gd name="T2" fmla="*/ 133 w 178"/>
                <a:gd name="T3" fmla="*/ 221 h 320"/>
                <a:gd name="T4" fmla="*/ 164 w 178"/>
                <a:gd name="T5" fmla="*/ 144 h 320"/>
                <a:gd name="T6" fmla="*/ 176 w 178"/>
                <a:gd name="T7" fmla="*/ 98 h 320"/>
                <a:gd name="T8" fmla="*/ 178 w 178"/>
                <a:gd name="T9" fmla="*/ 87 h 320"/>
                <a:gd name="T10" fmla="*/ 176 w 178"/>
                <a:gd name="T11" fmla="*/ 71 h 320"/>
                <a:gd name="T12" fmla="*/ 171 w 178"/>
                <a:gd name="T13" fmla="*/ 54 h 320"/>
                <a:gd name="T14" fmla="*/ 153 w 178"/>
                <a:gd name="T15" fmla="*/ 26 h 320"/>
                <a:gd name="T16" fmla="*/ 125 w 178"/>
                <a:gd name="T17" fmla="*/ 7 h 320"/>
                <a:gd name="T18" fmla="*/ 108 w 178"/>
                <a:gd name="T19" fmla="*/ 3 h 320"/>
                <a:gd name="T20" fmla="*/ 90 w 178"/>
                <a:gd name="T21" fmla="*/ 0 h 320"/>
                <a:gd name="T22" fmla="*/ 89 w 178"/>
                <a:gd name="T23" fmla="*/ 0 h 320"/>
                <a:gd name="T24" fmla="*/ 89 w 178"/>
                <a:gd name="T25" fmla="*/ 0 h 320"/>
                <a:gd name="T26" fmla="*/ 89 w 178"/>
                <a:gd name="T27" fmla="*/ 0 h 320"/>
                <a:gd name="T28" fmla="*/ 88 w 178"/>
                <a:gd name="T29" fmla="*/ 0 h 320"/>
                <a:gd name="T30" fmla="*/ 78 w 178"/>
                <a:gd name="T31" fmla="*/ 1 h 320"/>
                <a:gd name="T32" fmla="*/ 61 w 178"/>
                <a:gd name="T33" fmla="*/ 4 h 320"/>
                <a:gd name="T34" fmla="*/ 39 w 178"/>
                <a:gd name="T35" fmla="*/ 15 h 320"/>
                <a:gd name="T36" fmla="*/ 16 w 178"/>
                <a:gd name="T37" fmla="*/ 39 h 320"/>
                <a:gd name="T38" fmla="*/ 5 w 178"/>
                <a:gd name="T39" fmla="*/ 62 h 320"/>
                <a:gd name="T40" fmla="*/ 0 w 178"/>
                <a:gd name="T41" fmla="*/ 79 h 320"/>
                <a:gd name="T42" fmla="*/ 0 w 178"/>
                <a:gd name="T43" fmla="*/ 87 h 320"/>
                <a:gd name="T44" fmla="*/ 5 w 178"/>
                <a:gd name="T45" fmla="*/ 111 h 320"/>
                <a:gd name="T46" fmla="*/ 28 w 178"/>
                <a:gd name="T47" fmla="*/ 181 h 320"/>
                <a:gd name="T48" fmla="*/ 75 w 178"/>
                <a:gd name="T49" fmla="*/ 291 h 320"/>
                <a:gd name="T50" fmla="*/ 89 w 178"/>
                <a:gd name="T51" fmla="*/ 320 h 320"/>
                <a:gd name="T52" fmla="*/ 89 w 178"/>
                <a:gd name="T53" fmla="*/ 40 h 320"/>
                <a:gd name="T54" fmla="*/ 104 w 178"/>
                <a:gd name="T55" fmla="*/ 43 h 320"/>
                <a:gd name="T56" fmla="*/ 117 w 178"/>
                <a:gd name="T57" fmla="*/ 51 h 320"/>
                <a:gd name="T58" fmla="*/ 125 w 178"/>
                <a:gd name="T59" fmla="*/ 64 h 320"/>
                <a:gd name="T60" fmla="*/ 129 w 178"/>
                <a:gd name="T61" fmla="*/ 80 h 320"/>
                <a:gd name="T62" fmla="*/ 128 w 178"/>
                <a:gd name="T63" fmla="*/ 87 h 320"/>
                <a:gd name="T64" fmla="*/ 122 w 178"/>
                <a:gd name="T65" fmla="*/ 102 h 320"/>
                <a:gd name="T66" fmla="*/ 111 w 178"/>
                <a:gd name="T67" fmla="*/ 113 h 320"/>
                <a:gd name="T68" fmla="*/ 97 w 178"/>
                <a:gd name="T69" fmla="*/ 119 h 320"/>
                <a:gd name="T70" fmla="*/ 89 w 178"/>
                <a:gd name="T71" fmla="*/ 119 h 320"/>
                <a:gd name="T72" fmla="*/ 74 w 178"/>
                <a:gd name="T73" fmla="*/ 116 h 320"/>
                <a:gd name="T74" fmla="*/ 60 w 178"/>
                <a:gd name="T75" fmla="*/ 108 h 320"/>
                <a:gd name="T76" fmla="*/ 52 w 178"/>
                <a:gd name="T77" fmla="*/ 96 h 320"/>
                <a:gd name="T78" fmla="*/ 49 w 178"/>
                <a:gd name="T79" fmla="*/ 80 h 320"/>
                <a:gd name="T80" fmla="*/ 50 w 178"/>
                <a:gd name="T81" fmla="*/ 72 h 320"/>
                <a:gd name="T82" fmla="*/ 56 w 178"/>
                <a:gd name="T83" fmla="*/ 58 h 320"/>
                <a:gd name="T84" fmla="*/ 67 w 178"/>
                <a:gd name="T85" fmla="*/ 47 h 320"/>
                <a:gd name="T86" fmla="*/ 81 w 178"/>
                <a:gd name="T87" fmla="*/ 40 h 320"/>
                <a:gd name="T88" fmla="*/ 89 w 178"/>
                <a:gd name="T89" fmla="*/ 40 h 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78" h="320">
                  <a:moveTo>
                    <a:pt x="89" y="320"/>
                  </a:moveTo>
                  <a:lnTo>
                    <a:pt x="89" y="320"/>
                  </a:lnTo>
                  <a:lnTo>
                    <a:pt x="103" y="291"/>
                  </a:lnTo>
                  <a:lnTo>
                    <a:pt x="133" y="221"/>
                  </a:lnTo>
                  <a:lnTo>
                    <a:pt x="150" y="181"/>
                  </a:lnTo>
                  <a:lnTo>
                    <a:pt x="164" y="144"/>
                  </a:lnTo>
                  <a:lnTo>
                    <a:pt x="173" y="111"/>
                  </a:lnTo>
                  <a:lnTo>
                    <a:pt x="176" y="98"/>
                  </a:lnTo>
                  <a:lnTo>
                    <a:pt x="178" y="87"/>
                  </a:lnTo>
                  <a:lnTo>
                    <a:pt x="178" y="87"/>
                  </a:lnTo>
                  <a:lnTo>
                    <a:pt x="178" y="79"/>
                  </a:lnTo>
                  <a:lnTo>
                    <a:pt x="176" y="71"/>
                  </a:lnTo>
                  <a:lnTo>
                    <a:pt x="173" y="62"/>
                  </a:lnTo>
                  <a:lnTo>
                    <a:pt x="171" y="54"/>
                  </a:lnTo>
                  <a:lnTo>
                    <a:pt x="162" y="39"/>
                  </a:lnTo>
                  <a:lnTo>
                    <a:pt x="153" y="26"/>
                  </a:lnTo>
                  <a:lnTo>
                    <a:pt x="139" y="15"/>
                  </a:lnTo>
                  <a:lnTo>
                    <a:pt x="125" y="7"/>
                  </a:lnTo>
                  <a:lnTo>
                    <a:pt x="117" y="4"/>
                  </a:lnTo>
                  <a:lnTo>
                    <a:pt x="108" y="3"/>
                  </a:lnTo>
                  <a:lnTo>
                    <a:pt x="100" y="1"/>
                  </a:lnTo>
                  <a:lnTo>
                    <a:pt x="90" y="0"/>
                  </a:lnTo>
                  <a:lnTo>
                    <a:pt x="90" y="0"/>
                  </a:lnTo>
                  <a:lnTo>
                    <a:pt x="89" y="0"/>
                  </a:lnTo>
                  <a:lnTo>
                    <a:pt x="89" y="0"/>
                  </a:lnTo>
                  <a:lnTo>
                    <a:pt x="89" y="0"/>
                  </a:lnTo>
                  <a:lnTo>
                    <a:pt x="89" y="0"/>
                  </a:lnTo>
                  <a:lnTo>
                    <a:pt x="89" y="0"/>
                  </a:lnTo>
                  <a:lnTo>
                    <a:pt x="89" y="0"/>
                  </a:lnTo>
                  <a:lnTo>
                    <a:pt x="88" y="0"/>
                  </a:lnTo>
                  <a:lnTo>
                    <a:pt x="88" y="0"/>
                  </a:lnTo>
                  <a:lnTo>
                    <a:pt x="78" y="1"/>
                  </a:lnTo>
                  <a:lnTo>
                    <a:pt x="70" y="3"/>
                  </a:lnTo>
                  <a:lnTo>
                    <a:pt x="61" y="4"/>
                  </a:lnTo>
                  <a:lnTo>
                    <a:pt x="53" y="7"/>
                  </a:lnTo>
                  <a:lnTo>
                    <a:pt x="39" y="15"/>
                  </a:lnTo>
                  <a:lnTo>
                    <a:pt x="25" y="26"/>
                  </a:lnTo>
                  <a:lnTo>
                    <a:pt x="16" y="39"/>
                  </a:lnTo>
                  <a:lnTo>
                    <a:pt x="7" y="54"/>
                  </a:lnTo>
                  <a:lnTo>
                    <a:pt x="5" y="62"/>
                  </a:lnTo>
                  <a:lnTo>
                    <a:pt x="2" y="71"/>
                  </a:lnTo>
                  <a:lnTo>
                    <a:pt x="0" y="79"/>
                  </a:lnTo>
                  <a:lnTo>
                    <a:pt x="0" y="87"/>
                  </a:lnTo>
                  <a:lnTo>
                    <a:pt x="0" y="87"/>
                  </a:lnTo>
                  <a:lnTo>
                    <a:pt x="2" y="98"/>
                  </a:lnTo>
                  <a:lnTo>
                    <a:pt x="5" y="111"/>
                  </a:lnTo>
                  <a:lnTo>
                    <a:pt x="14" y="144"/>
                  </a:lnTo>
                  <a:lnTo>
                    <a:pt x="28" y="181"/>
                  </a:lnTo>
                  <a:lnTo>
                    <a:pt x="45" y="221"/>
                  </a:lnTo>
                  <a:lnTo>
                    <a:pt x="75" y="291"/>
                  </a:lnTo>
                  <a:lnTo>
                    <a:pt x="89" y="320"/>
                  </a:lnTo>
                  <a:lnTo>
                    <a:pt x="89" y="320"/>
                  </a:lnTo>
                  <a:close/>
                  <a:moveTo>
                    <a:pt x="89" y="40"/>
                  </a:moveTo>
                  <a:lnTo>
                    <a:pt x="89" y="40"/>
                  </a:lnTo>
                  <a:lnTo>
                    <a:pt x="97" y="40"/>
                  </a:lnTo>
                  <a:lnTo>
                    <a:pt x="104" y="43"/>
                  </a:lnTo>
                  <a:lnTo>
                    <a:pt x="111" y="47"/>
                  </a:lnTo>
                  <a:lnTo>
                    <a:pt x="117" y="51"/>
                  </a:lnTo>
                  <a:lnTo>
                    <a:pt x="122" y="58"/>
                  </a:lnTo>
                  <a:lnTo>
                    <a:pt x="125" y="64"/>
                  </a:lnTo>
                  <a:lnTo>
                    <a:pt x="128" y="72"/>
                  </a:lnTo>
                  <a:lnTo>
                    <a:pt x="129" y="80"/>
                  </a:lnTo>
                  <a:lnTo>
                    <a:pt x="129" y="80"/>
                  </a:lnTo>
                  <a:lnTo>
                    <a:pt x="128" y="87"/>
                  </a:lnTo>
                  <a:lnTo>
                    <a:pt x="125" y="96"/>
                  </a:lnTo>
                  <a:lnTo>
                    <a:pt x="122" y="102"/>
                  </a:lnTo>
                  <a:lnTo>
                    <a:pt x="117" y="108"/>
                  </a:lnTo>
                  <a:lnTo>
                    <a:pt x="111" y="113"/>
                  </a:lnTo>
                  <a:lnTo>
                    <a:pt x="104" y="116"/>
                  </a:lnTo>
                  <a:lnTo>
                    <a:pt x="97" y="119"/>
                  </a:lnTo>
                  <a:lnTo>
                    <a:pt x="89" y="119"/>
                  </a:lnTo>
                  <a:lnTo>
                    <a:pt x="89" y="119"/>
                  </a:lnTo>
                  <a:lnTo>
                    <a:pt x="81" y="119"/>
                  </a:lnTo>
                  <a:lnTo>
                    <a:pt x="74" y="116"/>
                  </a:lnTo>
                  <a:lnTo>
                    <a:pt x="67" y="113"/>
                  </a:lnTo>
                  <a:lnTo>
                    <a:pt x="60" y="108"/>
                  </a:lnTo>
                  <a:lnTo>
                    <a:pt x="56" y="102"/>
                  </a:lnTo>
                  <a:lnTo>
                    <a:pt x="52" y="96"/>
                  </a:lnTo>
                  <a:lnTo>
                    <a:pt x="50" y="87"/>
                  </a:lnTo>
                  <a:lnTo>
                    <a:pt x="49" y="80"/>
                  </a:lnTo>
                  <a:lnTo>
                    <a:pt x="49" y="80"/>
                  </a:lnTo>
                  <a:lnTo>
                    <a:pt x="50" y="72"/>
                  </a:lnTo>
                  <a:lnTo>
                    <a:pt x="52" y="64"/>
                  </a:lnTo>
                  <a:lnTo>
                    <a:pt x="56" y="58"/>
                  </a:lnTo>
                  <a:lnTo>
                    <a:pt x="60" y="51"/>
                  </a:lnTo>
                  <a:lnTo>
                    <a:pt x="67" y="47"/>
                  </a:lnTo>
                  <a:lnTo>
                    <a:pt x="74" y="43"/>
                  </a:lnTo>
                  <a:lnTo>
                    <a:pt x="81" y="40"/>
                  </a:lnTo>
                  <a:lnTo>
                    <a:pt x="89" y="40"/>
                  </a:lnTo>
                  <a:lnTo>
                    <a:pt x="89" y="4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pPr>
              <a:endParaRPr lang="en-US" b="0">
                <a:solidFill>
                  <a:prstClr val="black"/>
                </a:solidFill>
              </a:endParaRPr>
            </a:p>
          </p:txBody>
        </p:sp>
      </p:grpSp>
    </p:spTree>
    <p:extLst>
      <p:ext uri="{BB962C8B-B14F-4D97-AF65-F5344CB8AC3E}">
        <p14:creationId xmlns:p14="http://schemas.microsoft.com/office/powerpoint/2010/main" val="1401537335"/>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animEffect transition="in" filter="fade">
                                      <p:cBhvr>
                                        <p:cTn id="9" dur="500"/>
                                        <p:tgtEl>
                                          <p:spTgt spid="7"/>
                                        </p:tgtEl>
                                      </p:cBhvr>
                                    </p:animEffect>
                                  </p:childTnLst>
                                </p:cTn>
                              </p:par>
                            </p:childTnLst>
                          </p:cTn>
                        </p:par>
                        <p:par>
                          <p:cTn id="10" fill="hold">
                            <p:stCondLst>
                              <p:cond delay="500"/>
                            </p:stCondLst>
                            <p:childTnLst>
                              <p:par>
                                <p:cTn id="11" presetID="10" presetClass="entr" presetSubtype="0" fill="hold" nodeType="afterEffect">
                                  <p:stCondLst>
                                    <p:cond delay="0"/>
                                  </p:stCondLst>
                                  <p:childTnLst>
                                    <p:set>
                                      <p:cBhvr>
                                        <p:cTn id="12" dur="1" fill="hold">
                                          <p:stCondLst>
                                            <p:cond delay="0"/>
                                          </p:stCondLst>
                                        </p:cTn>
                                        <p:tgtEl>
                                          <p:spTgt spid="43"/>
                                        </p:tgtEl>
                                        <p:attrNameLst>
                                          <p:attrName>style.visibility</p:attrName>
                                        </p:attrNameLst>
                                      </p:cBhvr>
                                      <p:to>
                                        <p:strVal val="visible"/>
                                      </p:to>
                                    </p:set>
                                    <p:animEffect transition="in" filter="fade">
                                      <p:cBhvr>
                                        <p:cTn id="13" dur="500"/>
                                        <p:tgtEl>
                                          <p:spTgt spid="43"/>
                                        </p:tgtEl>
                                      </p:cBhvr>
                                    </p:animEffect>
                                  </p:childTnLst>
                                </p:cTn>
                              </p:par>
                            </p:childTnLst>
                          </p:cTn>
                        </p:par>
                        <p:par>
                          <p:cTn id="14" fill="hold">
                            <p:stCondLst>
                              <p:cond delay="1000"/>
                            </p:stCondLst>
                            <p:childTnLst>
                              <p:par>
                                <p:cTn id="15" presetID="10" presetClass="entr" presetSubtype="0" fill="hold" grpId="0" nodeType="afterEffect">
                                  <p:stCondLst>
                                    <p:cond delay="0"/>
                                  </p:stCondLst>
                                  <p:childTnLst>
                                    <p:set>
                                      <p:cBhvr>
                                        <p:cTn id="16" dur="1" fill="hold">
                                          <p:stCondLst>
                                            <p:cond delay="0"/>
                                          </p:stCondLst>
                                        </p:cTn>
                                        <p:tgtEl>
                                          <p:spTgt spid="15"/>
                                        </p:tgtEl>
                                        <p:attrNameLst>
                                          <p:attrName>style.visibility</p:attrName>
                                        </p:attrNameLst>
                                      </p:cBhvr>
                                      <p:to>
                                        <p:strVal val="visible"/>
                                      </p:to>
                                    </p:set>
                                    <p:animEffect transition="in" filter="fade">
                                      <p:cBhvr>
                                        <p:cTn id="17" dur="500"/>
                                        <p:tgtEl>
                                          <p:spTgt spid="15"/>
                                        </p:tgtEl>
                                      </p:cBhvr>
                                    </p:animEffect>
                                  </p:childTnLst>
                                </p:cTn>
                              </p:par>
                            </p:childTnLst>
                          </p:cTn>
                        </p:par>
                        <p:par>
                          <p:cTn id="18" fill="hold">
                            <p:stCondLst>
                              <p:cond delay="1500"/>
                            </p:stCondLst>
                            <p:childTnLst>
                              <p:par>
                                <p:cTn id="19" presetID="10" presetClass="entr" presetSubtype="0" fill="hold" grpId="0" nodeType="afterEffect">
                                  <p:stCondLst>
                                    <p:cond delay="0"/>
                                  </p:stCondLst>
                                  <p:childTnLst>
                                    <p:set>
                                      <p:cBhvr>
                                        <p:cTn id="20" dur="1" fill="hold">
                                          <p:stCondLst>
                                            <p:cond delay="0"/>
                                          </p:stCondLst>
                                        </p:cTn>
                                        <p:tgtEl>
                                          <p:spTgt spid="16"/>
                                        </p:tgtEl>
                                        <p:attrNameLst>
                                          <p:attrName>style.visibility</p:attrName>
                                        </p:attrNameLst>
                                      </p:cBhvr>
                                      <p:to>
                                        <p:strVal val="visible"/>
                                      </p:to>
                                    </p:set>
                                    <p:animEffect transition="in" filter="fade">
                                      <p:cBhvr>
                                        <p:cTn id="21" dur="500"/>
                                        <p:tgtEl>
                                          <p:spTgt spid="16"/>
                                        </p:tgtEl>
                                      </p:cBhvr>
                                    </p:animEffect>
                                  </p:childTnLst>
                                </p:cTn>
                              </p:par>
                            </p:childTnLst>
                          </p:cTn>
                        </p:par>
                        <p:par>
                          <p:cTn id="22" fill="hold">
                            <p:stCondLst>
                              <p:cond delay="2000"/>
                            </p:stCondLst>
                            <p:childTnLst>
                              <p:par>
                                <p:cTn id="23" presetID="53" presetClass="entr" presetSubtype="16" fill="hold" grpId="0" nodeType="afterEffect">
                                  <p:stCondLst>
                                    <p:cond delay="0"/>
                                  </p:stCondLst>
                                  <p:childTnLst>
                                    <p:set>
                                      <p:cBhvr>
                                        <p:cTn id="24" dur="1" fill="hold">
                                          <p:stCondLst>
                                            <p:cond delay="0"/>
                                          </p:stCondLst>
                                        </p:cTn>
                                        <p:tgtEl>
                                          <p:spTgt spid="12"/>
                                        </p:tgtEl>
                                        <p:attrNameLst>
                                          <p:attrName>style.visibility</p:attrName>
                                        </p:attrNameLst>
                                      </p:cBhvr>
                                      <p:to>
                                        <p:strVal val="visible"/>
                                      </p:to>
                                    </p:set>
                                    <p:anim calcmode="lin" valueType="num">
                                      <p:cBhvr>
                                        <p:cTn id="25" dur="500" fill="hold"/>
                                        <p:tgtEl>
                                          <p:spTgt spid="12"/>
                                        </p:tgtEl>
                                        <p:attrNameLst>
                                          <p:attrName>ppt_w</p:attrName>
                                        </p:attrNameLst>
                                      </p:cBhvr>
                                      <p:tavLst>
                                        <p:tav tm="0">
                                          <p:val>
                                            <p:fltVal val="0"/>
                                          </p:val>
                                        </p:tav>
                                        <p:tav tm="100000">
                                          <p:val>
                                            <p:strVal val="#ppt_w"/>
                                          </p:val>
                                        </p:tav>
                                      </p:tavLst>
                                    </p:anim>
                                    <p:anim calcmode="lin" valueType="num">
                                      <p:cBhvr>
                                        <p:cTn id="26" dur="500" fill="hold"/>
                                        <p:tgtEl>
                                          <p:spTgt spid="12"/>
                                        </p:tgtEl>
                                        <p:attrNameLst>
                                          <p:attrName>ppt_h</p:attrName>
                                        </p:attrNameLst>
                                      </p:cBhvr>
                                      <p:tavLst>
                                        <p:tav tm="0">
                                          <p:val>
                                            <p:fltVal val="0"/>
                                          </p:val>
                                        </p:tav>
                                        <p:tav tm="100000">
                                          <p:val>
                                            <p:strVal val="#ppt_h"/>
                                          </p:val>
                                        </p:tav>
                                      </p:tavLst>
                                    </p:anim>
                                    <p:animEffect transition="in" filter="fade">
                                      <p:cBhvr>
                                        <p:cTn id="27" dur="500"/>
                                        <p:tgtEl>
                                          <p:spTgt spid="12"/>
                                        </p:tgtEl>
                                      </p:cBhvr>
                                    </p:animEffect>
                                  </p:childTnLst>
                                </p:cTn>
                              </p:par>
                            </p:childTnLst>
                          </p:cTn>
                        </p:par>
                        <p:par>
                          <p:cTn id="28" fill="hold">
                            <p:stCondLst>
                              <p:cond delay="2500"/>
                            </p:stCondLst>
                            <p:childTnLst>
                              <p:par>
                                <p:cTn id="29" presetID="53" presetClass="entr" presetSubtype="16" fill="hold" grpId="0" nodeType="afterEffect">
                                  <p:stCondLst>
                                    <p:cond delay="0"/>
                                  </p:stCondLst>
                                  <p:childTnLst>
                                    <p:set>
                                      <p:cBhvr>
                                        <p:cTn id="30" dur="1" fill="hold">
                                          <p:stCondLst>
                                            <p:cond delay="0"/>
                                          </p:stCondLst>
                                        </p:cTn>
                                        <p:tgtEl>
                                          <p:spTgt spid="9"/>
                                        </p:tgtEl>
                                        <p:attrNameLst>
                                          <p:attrName>style.visibility</p:attrName>
                                        </p:attrNameLst>
                                      </p:cBhvr>
                                      <p:to>
                                        <p:strVal val="visible"/>
                                      </p:to>
                                    </p:set>
                                    <p:anim calcmode="lin" valueType="num">
                                      <p:cBhvr>
                                        <p:cTn id="31" dur="500" fill="hold"/>
                                        <p:tgtEl>
                                          <p:spTgt spid="9"/>
                                        </p:tgtEl>
                                        <p:attrNameLst>
                                          <p:attrName>ppt_w</p:attrName>
                                        </p:attrNameLst>
                                      </p:cBhvr>
                                      <p:tavLst>
                                        <p:tav tm="0">
                                          <p:val>
                                            <p:fltVal val="0"/>
                                          </p:val>
                                        </p:tav>
                                        <p:tav tm="100000">
                                          <p:val>
                                            <p:strVal val="#ppt_w"/>
                                          </p:val>
                                        </p:tav>
                                      </p:tavLst>
                                    </p:anim>
                                    <p:anim calcmode="lin" valueType="num">
                                      <p:cBhvr>
                                        <p:cTn id="32" dur="500" fill="hold"/>
                                        <p:tgtEl>
                                          <p:spTgt spid="9"/>
                                        </p:tgtEl>
                                        <p:attrNameLst>
                                          <p:attrName>ppt_h</p:attrName>
                                        </p:attrNameLst>
                                      </p:cBhvr>
                                      <p:tavLst>
                                        <p:tav tm="0">
                                          <p:val>
                                            <p:fltVal val="0"/>
                                          </p:val>
                                        </p:tav>
                                        <p:tav tm="100000">
                                          <p:val>
                                            <p:strVal val="#ppt_h"/>
                                          </p:val>
                                        </p:tav>
                                      </p:tavLst>
                                    </p:anim>
                                    <p:animEffect transition="in" filter="fade">
                                      <p:cBhvr>
                                        <p:cTn id="33" dur="500"/>
                                        <p:tgtEl>
                                          <p:spTgt spid="9"/>
                                        </p:tgtEl>
                                      </p:cBhvr>
                                    </p:animEffect>
                                  </p:childTnLst>
                                </p:cTn>
                              </p:par>
                            </p:childTnLst>
                          </p:cTn>
                        </p:par>
                        <p:par>
                          <p:cTn id="34" fill="hold">
                            <p:stCondLst>
                              <p:cond delay="3000"/>
                            </p:stCondLst>
                            <p:childTnLst>
                              <p:par>
                                <p:cTn id="35" presetID="10" presetClass="entr" presetSubtype="0" fill="hold" nodeType="afterEffect">
                                  <p:stCondLst>
                                    <p:cond delay="0"/>
                                  </p:stCondLst>
                                  <p:childTnLst>
                                    <p:set>
                                      <p:cBhvr>
                                        <p:cTn id="36" dur="1" fill="hold">
                                          <p:stCondLst>
                                            <p:cond delay="0"/>
                                          </p:stCondLst>
                                        </p:cTn>
                                        <p:tgtEl>
                                          <p:spTgt spid="24"/>
                                        </p:tgtEl>
                                        <p:attrNameLst>
                                          <p:attrName>style.visibility</p:attrName>
                                        </p:attrNameLst>
                                      </p:cBhvr>
                                      <p:to>
                                        <p:strVal val="visible"/>
                                      </p:to>
                                    </p:set>
                                    <p:animEffect transition="in" filter="fade">
                                      <p:cBhvr>
                                        <p:cTn id="37" dur="500"/>
                                        <p:tgtEl>
                                          <p:spTgt spid="24"/>
                                        </p:tgtEl>
                                      </p:cBhvr>
                                    </p:animEffect>
                                  </p:childTnLst>
                                </p:cTn>
                              </p:par>
                            </p:childTnLst>
                          </p:cTn>
                        </p:par>
                        <p:par>
                          <p:cTn id="38" fill="hold">
                            <p:stCondLst>
                              <p:cond delay="3500"/>
                            </p:stCondLst>
                            <p:childTnLst>
                              <p:par>
                                <p:cTn id="39" presetID="10" presetClass="entr" presetSubtype="0" fill="hold" grpId="0" nodeType="afterEffect">
                                  <p:stCondLst>
                                    <p:cond delay="0"/>
                                  </p:stCondLst>
                                  <p:childTnLst>
                                    <p:set>
                                      <p:cBhvr>
                                        <p:cTn id="40" dur="1" fill="hold">
                                          <p:stCondLst>
                                            <p:cond delay="0"/>
                                          </p:stCondLst>
                                        </p:cTn>
                                        <p:tgtEl>
                                          <p:spTgt spid="17"/>
                                        </p:tgtEl>
                                        <p:attrNameLst>
                                          <p:attrName>style.visibility</p:attrName>
                                        </p:attrNameLst>
                                      </p:cBhvr>
                                      <p:to>
                                        <p:strVal val="visible"/>
                                      </p:to>
                                    </p:set>
                                    <p:animEffect transition="in" filter="fade">
                                      <p:cBhvr>
                                        <p:cTn id="41" dur="500"/>
                                        <p:tgtEl>
                                          <p:spTgt spid="17"/>
                                        </p:tgtEl>
                                      </p:cBhvr>
                                    </p:animEffect>
                                  </p:childTnLst>
                                </p:cTn>
                              </p:par>
                            </p:childTnLst>
                          </p:cTn>
                        </p:par>
                        <p:par>
                          <p:cTn id="42" fill="hold">
                            <p:stCondLst>
                              <p:cond delay="4000"/>
                            </p:stCondLst>
                            <p:childTnLst>
                              <p:par>
                                <p:cTn id="43" presetID="10" presetClass="entr" presetSubtype="0" fill="hold" grpId="0" nodeType="afterEffect">
                                  <p:stCondLst>
                                    <p:cond delay="0"/>
                                  </p:stCondLst>
                                  <p:childTnLst>
                                    <p:set>
                                      <p:cBhvr>
                                        <p:cTn id="44" dur="1" fill="hold">
                                          <p:stCondLst>
                                            <p:cond delay="0"/>
                                          </p:stCondLst>
                                        </p:cTn>
                                        <p:tgtEl>
                                          <p:spTgt spid="18"/>
                                        </p:tgtEl>
                                        <p:attrNameLst>
                                          <p:attrName>style.visibility</p:attrName>
                                        </p:attrNameLst>
                                      </p:cBhvr>
                                      <p:to>
                                        <p:strVal val="visible"/>
                                      </p:to>
                                    </p:set>
                                    <p:animEffect transition="in" filter="fade">
                                      <p:cBhvr>
                                        <p:cTn id="45" dur="500"/>
                                        <p:tgtEl>
                                          <p:spTgt spid="18"/>
                                        </p:tgtEl>
                                      </p:cBhvr>
                                    </p:animEffect>
                                  </p:childTnLst>
                                </p:cTn>
                              </p:par>
                            </p:childTnLst>
                          </p:cTn>
                        </p:par>
                        <p:par>
                          <p:cTn id="46" fill="hold">
                            <p:stCondLst>
                              <p:cond delay="4500"/>
                            </p:stCondLst>
                            <p:childTnLst>
                              <p:par>
                                <p:cTn id="47" presetID="53" presetClass="entr" presetSubtype="16" fill="hold" grpId="0" nodeType="afterEffect">
                                  <p:stCondLst>
                                    <p:cond delay="0"/>
                                  </p:stCondLst>
                                  <p:childTnLst>
                                    <p:set>
                                      <p:cBhvr>
                                        <p:cTn id="48" dur="1" fill="hold">
                                          <p:stCondLst>
                                            <p:cond delay="0"/>
                                          </p:stCondLst>
                                        </p:cTn>
                                        <p:tgtEl>
                                          <p:spTgt spid="13"/>
                                        </p:tgtEl>
                                        <p:attrNameLst>
                                          <p:attrName>style.visibility</p:attrName>
                                        </p:attrNameLst>
                                      </p:cBhvr>
                                      <p:to>
                                        <p:strVal val="visible"/>
                                      </p:to>
                                    </p:set>
                                    <p:anim calcmode="lin" valueType="num">
                                      <p:cBhvr>
                                        <p:cTn id="49" dur="500" fill="hold"/>
                                        <p:tgtEl>
                                          <p:spTgt spid="13"/>
                                        </p:tgtEl>
                                        <p:attrNameLst>
                                          <p:attrName>ppt_w</p:attrName>
                                        </p:attrNameLst>
                                      </p:cBhvr>
                                      <p:tavLst>
                                        <p:tav tm="0">
                                          <p:val>
                                            <p:fltVal val="0"/>
                                          </p:val>
                                        </p:tav>
                                        <p:tav tm="100000">
                                          <p:val>
                                            <p:strVal val="#ppt_w"/>
                                          </p:val>
                                        </p:tav>
                                      </p:tavLst>
                                    </p:anim>
                                    <p:anim calcmode="lin" valueType="num">
                                      <p:cBhvr>
                                        <p:cTn id="50" dur="500" fill="hold"/>
                                        <p:tgtEl>
                                          <p:spTgt spid="13"/>
                                        </p:tgtEl>
                                        <p:attrNameLst>
                                          <p:attrName>ppt_h</p:attrName>
                                        </p:attrNameLst>
                                      </p:cBhvr>
                                      <p:tavLst>
                                        <p:tav tm="0">
                                          <p:val>
                                            <p:fltVal val="0"/>
                                          </p:val>
                                        </p:tav>
                                        <p:tav tm="100000">
                                          <p:val>
                                            <p:strVal val="#ppt_h"/>
                                          </p:val>
                                        </p:tav>
                                      </p:tavLst>
                                    </p:anim>
                                    <p:animEffect transition="in" filter="fade">
                                      <p:cBhvr>
                                        <p:cTn id="51" dur="500"/>
                                        <p:tgtEl>
                                          <p:spTgt spid="13"/>
                                        </p:tgtEl>
                                      </p:cBhvr>
                                    </p:animEffect>
                                  </p:childTnLst>
                                </p:cTn>
                              </p:par>
                            </p:childTnLst>
                          </p:cTn>
                        </p:par>
                        <p:par>
                          <p:cTn id="52" fill="hold">
                            <p:stCondLst>
                              <p:cond delay="5000"/>
                            </p:stCondLst>
                            <p:childTnLst>
                              <p:par>
                                <p:cTn id="53" presetID="53" presetClass="entr" presetSubtype="16" fill="hold" grpId="0" nodeType="afterEffect">
                                  <p:stCondLst>
                                    <p:cond delay="0"/>
                                  </p:stCondLst>
                                  <p:childTnLst>
                                    <p:set>
                                      <p:cBhvr>
                                        <p:cTn id="54" dur="1" fill="hold">
                                          <p:stCondLst>
                                            <p:cond delay="0"/>
                                          </p:stCondLst>
                                        </p:cTn>
                                        <p:tgtEl>
                                          <p:spTgt spid="10"/>
                                        </p:tgtEl>
                                        <p:attrNameLst>
                                          <p:attrName>style.visibility</p:attrName>
                                        </p:attrNameLst>
                                      </p:cBhvr>
                                      <p:to>
                                        <p:strVal val="visible"/>
                                      </p:to>
                                    </p:set>
                                    <p:anim calcmode="lin" valueType="num">
                                      <p:cBhvr>
                                        <p:cTn id="55" dur="500" fill="hold"/>
                                        <p:tgtEl>
                                          <p:spTgt spid="10"/>
                                        </p:tgtEl>
                                        <p:attrNameLst>
                                          <p:attrName>ppt_w</p:attrName>
                                        </p:attrNameLst>
                                      </p:cBhvr>
                                      <p:tavLst>
                                        <p:tav tm="0">
                                          <p:val>
                                            <p:fltVal val="0"/>
                                          </p:val>
                                        </p:tav>
                                        <p:tav tm="100000">
                                          <p:val>
                                            <p:strVal val="#ppt_w"/>
                                          </p:val>
                                        </p:tav>
                                      </p:tavLst>
                                    </p:anim>
                                    <p:anim calcmode="lin" valueType="num">
                                      <p:cBhvr>
                                        <p:cTn id="56" dur="500" fill="hold"/>
                                        <p:tgtEl>
                                          <p:spTgt spid="10"/>
                                        </p:tgtEl>
                                        <p:attrNameLst>
                                          <p:attrName>ppt_h</p:attrName>
                                        </p:attrNameLst>
                                      </p:cBhvr>
                                      <p:tavLst>
                                        <p:tav tm="0">
                                          <p:val>
                                            <p:fltVal val="0"/>
                                          </p:val>
                                        </p:tav>
                                        <p:tav tm="100000">
                                          <p:val>
                                            <p:strVal val="#ppt_h"/>
                                          </p:val>
                                        </p:tav>
                                      </p:tavLst>
                                    </p:anim>
                                    <p:animEffect transition="in" filter="fade">
                                      <p:cBhvr>
                                        <p:cTn id="57" dur="500"/>
                                        <p:tgtEl>
                                          <p:spTgt spid="10"/>
                                        </p:tgtEl>
                                      </p:cBhvr>
                                    </p:animEffect>
                                  </p:childTnLst>
                                </p:cTn>
                              </p:par>
                            </p:childTnLst>
                          </p:cTn>
                        </p:par>
                        <p:par>
                          <p:cTn id="58" fill="hold">
                            <p:stCondLst>
                              <p:cond delay="5500"/>
                            </p:stCondLst>
                            <p:childTnLst>
                              <p:par>
                                <p:cTn id="59" presetID="10" presetClass="entr" presetSubtype="0" fill="hold" grpId="0" nodeType="afterEffect">
                                  <p:stCondLst>
                                    <p:cond delay="0"/>
                                  </p:stCondLst>
                                  <p:childTnLst>
                                    <p:set>
                                      <p:cBhvr>
                                        <p:cTn id="60" dur="1" fill="hold">
                                          <p:stCondLst>
                                            <p:cond delay="0"/>
                                          </p:stCondLst>
                                        </p:cTn>
                                        <p:tgtEl>
                                          <p:spTgt spid="23"/>
                                        </p:tgtEl>
                                        <p:attrNameLst>
                                          <p:attrName>style.visibility</p:attrName>
                                        </p:attrNameLst>
                                      </p:cBhvr>
                                      <p:to>
                                        <p:strVal val="visible"/>
                                      </p:to>
                                    </p:set>
                                    <p:animEffect transition="in" filter="fade">
                                      <p:cBhvr>
                                        <p:cTn id="61" dur="500"/>
                                        <p:tgtEl>
                                          <p:spTgt spid="23"/>
                                        </p:tgtEl>
                                      </p:cBhvr>
                                    </p:animEffect>
                                  </p:childTnLst>
                                </p:cTn>
                              </p:par>
                            </p:childTnLst>
                          </p:cTn>
                        </p:par>
                        <p:par>
                          <p:cTn id="62" fill="hold">
                            <p:stCondLst>
                              <p:cond delay="6000"/>
                            </p:stCondLst>
                            <p:childTnLst>
                              <p:par>
                                <p:cTn id="63" presetID="10" presetClass="entr" presetSubtype="0" fill="hold" grpId="0" nodeType="afterEffect">
                                  <p:stCondLst>
                                    <p:cond delay="0"/>
                                  </p:stCondLst>
                                  <p:childTnLst>
                                    <p:set>
                                      <p:cBhvr>
                                        <p:cTn id="64" dur="1" fill="hold">
                                          <p:stCondLst>
                                            <p:cond delay="0"/>
                                          </p:stCondLst>
                                        </p:cTn>
                                        <p:tgtEl>
                                          <p:spTgt spid="19"/>
                                        </p:tgtEl>
                                        <p:attrNameLst>
                                          <p:attrName>style.visibility</p:attrName>
                                        </p:attrNameLst>
                                      </p:cBhvr>
                                      <p:to>
                                        <p:strVal val="visible"/>
                                      </p:to>
                                    </p:set>
                                    <p:animEffect transition="in" filter="fade">
                                      <p:cBhvr>
                                        <p:cTn id="65" dur="500"/>
                                        <p:tgtEl>
                                          <p:spTgt spid="19"/>
                                        </p:tgtEl>
                                      </p:cBhvr>
                                    </p:animEffect>
                                  </p:childTnLst>
                                </p:cTn>
                              </p:par>
                            </p:childTnLst>
                          </p:cTn>
                        </p:par>
                        <p:par>
                          <p:cTn id="66" fill="hold">
                            <p:stCondLst>
                              <p:cond delay="6500"/>
                            </p:stCondLst>
                            <p:childTnLst>
                              <p:par>
                                <p:cTn id="67" presetID="10" presetClass="entr" presetSubtype="0" fill="hold" grpId="0" nodeType="afterEffect">
                                  <p:stCondLst>
                                    <p:cond delay="0"/>
                                  </p:stCondLst>
                                  <p:childTnLst>
                                    <p:set>
                                      <p:cBhvr>
                                        <p:cTn id="68" dur="1" fill="hold">
                                          <p:stCondLst>
                                            <p:cond delay="0"/>
                                          </p:stCondLst>
                                        </p:cTn>
                                        <p:tgtEl>
                                          <p:spTgt spid="20"/>
                                        </p:tgtEl>
                                        <p:attrNameLst>
                                          <p:attrName>style.visibility</p:attrName>
                                        </p:attrNameLst>
                                      </p:cBhvr>
                                      <p:to>
                                        <p:strVal val="visible"/>
                                      </p:to>
                                    </p:set>
                                    <p:animEffect transition="in" filter="fade">
                                      <p:cBhvr>
                                        <p:cTn id="69" dur="500"/>
                                        <p:tgtEl>
                                          <p:spTgt spid="20"/>
                                        </p:tgtEl>
                                      </p:cBhvr>
                                    </p:animEffect>
                                  </p:childTnLst>
                                </p:cTn>
                              </p:par>
                            </p:childTnLst>
                          </p:cTn>
                        </p:par>
                        <p:par>
                          <p:cTn id="70" fill="hold">
                            <p:stCondLst>
                              <p:cond delay="7000"/>
                            </p:stCondLst>
                            <p:childTnLst>
                              <p:par>
                                <p:cTn id="71" presetID="53" presetClass="entr" presetSubtype="16" fill="hold" grpId="0" nodeType="afterEffect">
                                  <p:stCondLst>
                                    <p:cond delay="0"/>
                                  </p:stCondLst>
                                  <p:childTnLst>
                                    <p:set>
                                      <p:cBhvr>
                                        <p:cTn id="72" dur="1" fill="hold">
                                          <p:stCondLst>
                                            <p:cond delay="0"/>
                                          </p:stCondLst>
                                        </p:cTn>
                                        <p:tgtEl>
                                          <p:spTgt spid="14"/>
                                        </p:tgtEl>
                                        <p:attrNameLst>
                                          <p:attrName>style.visibility</p:attrName>
                                        </p:attrNameLst>
                                      </p:cBhvr>
                                      <p:to>
                                        <p:strVal val="visible"/>
                                      </p:to>
                                    </p:set>
                                    <p:anim calcmode="lin" valueType="num">
                                      <p:cBhvr>
                                        <p:cTn id="73" dur="500" fill="hold"/>
                                        <p:tgtEl>
                                          <p:spTgt spid="14"/>
                                        </p:tgtEl>
                                        <p:attrNameLst>
                                          <p:attrName>ppt_w</p:attrName>
                                        </p:attrNameLst>
                                      </p:cBhvr>
                                      <p:tavLst>
                                        <p:tav tm="0">
                                          <p:val>
                                            <p:fltVal val="0"/>
                                          </p:val>
                                        </p:tav>
                                        <p:tav tm="100000">
                                          <p:val>
                                            <p:strVal val="#ppt_w"/>
                                          </p:val>
                                        </p:tav>
                                      </p:tavLst>
                                    </p:anim>
                                    <p:anim calcmode="lin" valueType="num">
                                      <p:cBhvr>
                                        <p:cTn id="74" dur="500" fill="hold"/>
                                        <p:tgtEl>
                                          <p:spTgt spid="14"/>
                                        </p:tgtEl>
                                        <p:attrNameLst>
                                          <p:attrName>ppt_h</p:attrName>
                                        </p:attrNameLst>
                                      </p:cBhvr>
                                      <p:tavLst>
                                        <p:tav tm="0">
                                          <p:val>
                                            <p:fltVal val="0"/>
                                          </p:val>
                                        </p:tav>
                                        <p:tav tm="100000">
                                          <p:val>
                                            <p:strVal val="#ppt_h"/>
                                          </p:val>
                                        </p:tav>
                                      </p:tavLst>
                                    </p:anim>
                                    <p:animEffect transition="in" filter="fade">
                                      <p:cBhvr>
                                        <p:cTn id="75" dur="500"/>
                                        <p:tgtEl>
                                          <p:spTgt spid="14"/>
                                        </p:tgtEl>
                                      </p:cBhvr>
                                    </p:animEffect>
                                  </p:childTnLst>
                                </p:cTn>
                              </p:par>
                            </p:childTnLst>
                          </p:cTn>
                        </p:par>
                        <p:par>
                          <p:cTn id="76" fill="hold">
                            <p:stCondLst>
                              <p:cond delay="7500"/>
                            </p:stCondLst>
                            <p:childTnLst>
                              <p:par>
                                <p:cTn id="77" presetID="53" presetClass="entr" presetSubtype="16" fill="hold" grpId="0" nodeType="afterEffect">
                                  <p:stCondLst>
                                    <p:cond delay="0"/>
                                  </p:stCondLst>
                                  <p:childTnLst>
                                    <p:set>
                                      <p:cBhvr>
                                        <p:cTn id="78" dur="1" fill="hold">
                                          <p:stCondLst>
                                            <p:cond delay="0"/>
                                          </p:stCondLst>
                                        </p:cTn>
                                        <p:tgtEl>
                                          <p:spTgt spid="11"/>
                                        </p:tgtEl>
                                        <p:attrNameLst>
                                          <p:attrName>style.visibility</p:attrName>
                                        </p:attrNameLst>
                                      </p:cBhvr>
                                      <p:to>
                                        <p:strVal val="visible"/>
                                      </p:to>
                                    </p:set>
                                    <p:anim calcmode="lin" valueType="num">
                                      <p:cBhvr>
                                        <p:cTn id="79" dur="500" fill="hold"/>
                                        <p:tgtEl>
                                          <p:spTgt spid="11"/>
                                        </p:tgtEl>
                                        <p:attrNameLst>
                                          <p:attrName>ppt_w</p:attrName>
                                        </p:attrNameLst>
                                      </p:cBhvr>
                                      <p:tavLst>
                                        <p:tav tm="0">
                                          <p:val>
                                            <p:fltVal val="0"/>
                                          </p:val>
                                        </p:tav>
                                        <p:tav tm="100000">
                                          <p:val>
                                            <p:strVal val="#ppt_w"/>
                                          </p:val>
                                        </p:tav>
                                      </p:tavLst>
                                    </p:anim>
                                    <p:anim calcmode="lin" valueType="num">
                                      <p:cBhvr>
                                        <p:cTn id="80" dur="500" fill="hold"/>
                                        <p:tgtEl>
                                          <p:spTgt spid="11"/>
                                        </p:tgtEl>
                                        <p:attrNameLst>
                                          <p:attrName>ppt_h</p:attrName>
                                        </p:attrNameLst>
                                      </p:cBhvr>
                                      <p:tavLst>
                                        <p:tav tm="0">
                                          <p:val>
                                            <p:fltVal val="0"/>
                                          </p:val>
                                        </p:tav>
                                        <p:tav tm="100000">
                                          <p:val>
                                            <p:strVal val="#ppt_h"/>
                                          </p:val>
                                        </p:tav>
                                      </p:tavLst>
                                    </p:anim>
                                    <p:animEffect transition="in" filter="fade">
                                      <p:cBhvr>
                                        <p:cTn id="81" dur="500"/>
                                        <p:tgtEl>
                                          <p:spTgt spid="11"/>
                                        </p:tgtEl>
                                      </p:cBhvr>
                                    </p:animEffect>
                                  </p:childTnLst>
                                </p:cTn>
                              </p:par>
                            </p:childTnLst>
                          </p:cTn>
                        </p:par>
                        <p:par>
                          <p:cTn id="82" fill="hold">
                            <p:stCondLst>
                              <p:cond delay="8000"/>
                            </p:stCondLst>
                            <p:childTnLst>
                              <p:par>
                                <p:cTn id="83" presetID="10" presetClass="entr" presetSubtype="0" fill="hold" nodeType="afterEffect">
                                  <p:stCondLst>
                                    <p:cond delay="0"/>
                                  </p:stCondLst>
                                  <p:childTnLst>
                                    <p:set>
                                      <p:cBhvr>
                                        <p:cTn id="84" dur="1" fill="hold">
                                          <p:stCondLst>
                                            <p:cond delay="0"/>
                                          </p:stCondLst>
                                        </p:cTn>
                                        <p:tgtEl>
                                          <p:spTgt spid="37"/>
                                        </p:tgtEl>
                                        <p:attrNameLst>
                                          <p:attrName>style.visibility</p:attrName>
                                        </p:attrNameLst>
                                      </p:cBhvr>
                                      <p:to>
                                        <p:strVal val="visible"/>
                                      </p:to>
                                    </p:set>
                                    <p:animEffect transition="in" filter="fade">
                                      <p:cBhvr>
                                        <p:cTn id="85" dur="500"/>
                                        <p:tgtEl>
                                          <p:spTgt spid="37"/>
                                        </p:tgtEl>
                                      </p:cBhvr>
                                    </p:animEffect>
                                  </p:childTnLst>
                                </p:cTn>
                              </p:par>
                            </p:childTnLst>
                          </p:cTn>
                        </p:par>
                        <p:par>
                          <p:cTn id="86" fill="hold">
                            <p:stCondLst>
                              <p:cond delay="8500"/>
                            </p:stCondLst>
                            <p:childTnLst>
                              <p:par>
                                <p:cTn id="87" presetID="10" presetClass="entr" presetSubtype="0" fill="hold" grpId="0" nodeType="afterEffect">
                                  <p:stCondLst>
                                    <p:cond delay="0"/>
                                  </p:stCondLst>
                                  <p:childTnLst>
                                    <p:set>
                                      <p:cBhvr>
                                        <p:cTn id="88" dur="1" fill="hold">
                                          <p:stCondLst>
                                            <p:cond delay="0"/>
                                          </p:stCondLst>
                                        </p:cTn>
                                        <p:tgtEl>
                                          <p:spTgt spid="21"/>
                                        </p:tgtEl>
                                        <p:attrNameLst>
                                          <p:attrName>style.visibility</p:attrName>
                                        </p:attrNameLst>
                                      </p:cBhvr>
                                      <p:to>
                                        <p:strVal val="visible"/>
                                      </p:to>
                                    </p:set>
                                    <p:animEffect transition="in" filter="fade">
                                      <p:cBhvr>
                                        <p:cTn id="89" dur="500"/>
                                        <p:tgtEl>
                                          <p:spTgt spid="21"/>
                                        </p:tgtEl>
                                      </p:cBhvr>
                                    </p:animEffect>
                                  </p:childTnLst>
                                </p:cTn>
                              </p:par>
                            </p:childTnLst>
                          </p:cTn>
                        </p:par>
                        <p:par>
                          <p:cTn id="90" fill="hold">
                            <p:stCondLst>
                              <p:cond delay="9000"/>
                            </p:stCondLst>
                            <p:childTnLst>
                              <p:par>
                                <p:cTn id="91" presetID="10" presetClass="entr" presetSubtype="0" fill="hold" grpId="0" nodeType="afterEffect">
                                  <p:stCondLst>
                                    <p:cond delay="0"/>
                                  </p:stCondLst>
                                  <p:childTnLst>
                                    <p:set>
                                      <p:cBhvr>
                                        <p:cTn id="92" dur="1" fill="hold">
                                          <p:stCondLst>
                                            <p:cond delay="0"/>
                                          </p:stCondLst>
                                        </p:cTn>
                                        <p:tgtEl>
                                          <p:spTgt spid="22"/>
                                        </p:tgtEl>
                                        <p:attrNameLst>
                                          <p:attrName>style.visibility</p:attrName>
                                        </p:attrNameLst>
                                      </p:cBhvr>
                                      <p:to>
                                        <p:strVal val="visible"/>
                                      </p:to>
                                    </p:set>
                                    <p:animEffect transition="in" filter="fade">
                                      <p:cBhvr>
                                        <p:cTn id="93"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9" grpId="0" animBg="1"/>
      <p:bldP spid="10" grpId="0" animBg="1"/>
      <p:bldP spid="11" grpId="0" animBg="1"/>
      <p:bldP spid="12" grpId="0"/>
      <p:bldP spid="13" grpId="0"/>
      <p:bldP spid="14" grpId="0"/>
      <p:bldP spid="15" grpId="0"/>
      <p:bldP spid="16" grpId="0"/>
      <p:bldP spid="17" grpId="0"/>
      <p:bldP spid="18" grpId="0"/>
      <p:bldP spid="19" grpId="0"/>
      <p:bldP spid="20" grpId="0"/>
      <p:bldP spid="21" grpId="0"/>
      <p:bldP spid="22" grpId="0"/>
      <p:bldP spid="23" grpId="0" animBg="1"/>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1" name="Group 8"/>
          <p:cNvGrpSpPr>
            <a:grpSpLocks/>
          </p:cNvGrpSpPr>
          <p:nvPr/>
        </p:nvGrpSpPr>
        <p:grpSpPr bwMode="auto">
          <a:xfrm>
            <a:off x="3023270" y="1413107"/>
            <a:ext cx="1923571" cy="1127049"/>
            <a:chOff x="0" y="0"/>
            <a:chExt cx="9801" cy="6692"/>
          </a:xfrm>
          <a:solidFill>
            <a:srgbClr val="C00000"/>
          </a:solidFill>
          <a:effectLst>
            <a:outerShdw blurRad="127000" dist="38100" dir="8100000" algn="tr" rotWithShape="0">
              <a:prstClr val="black">
                <a:alpha val="40000"/>
              </a:prstClr>
            </a:outerShdw>
          </a:effectLst>
        </p:grpSpPr>
        <p:sp>
          <p:nvSpPr>
            <p:cNvPr id="22" name="曲线 948"/>
            <p:cNvSpPr>
              <a:spLocks/>
            </p:cNvSpPr>
            <p:nvPr/>
          </p:nvSpPr>
          <p:spPr bwMode="auto">
            <a:xfrm>
              <a:off x="2263" y="0"/>
              <a:ext cx="5780" cy="6693"/>
            </a:xfrm>
            <a:custGeom>
              <a:avLst/>
              <a:gdLst>
                <a:gd name="T0" fmla="*/ 13513 w 21600"/>
                <a:gd name="T1" fmla="*/ 693 h 21600"/>
                <a:gd name="T2" fmla="*/ 15646 w 21600"/>
                <a:gd name="T3" fmla="*/ 2743 h 21600"/>
                <a:gd name="T4" fmla="*/ 16293 w 21600"/>
                <a:gd name="T5" fmla="*/ 5076 h 21600"/>
                <a:gd name="T6" fmla="*/ 14013 w 21600"/>
                <a:gd name="T7" fmla="*/ 10033 h 21600"/>
                <a:gd name="T8" fmla="*/ 15000 w 21600"/>
                <a:gd name="T9" fmla="*/ 12047 h 21600"/>
                <a:gd name="T10" fmla="*/ 18939 w 21600"/>
                <a:gd name="T11" fmla="*/ 12550 h 21600"/>
                <a:gd name="T12" fmla="*/ 20878 w 21600"/>
                <a:gd name="T13" fmla="*/ 15742 h 21600"/>
                <a:gd name="T14" fmla="*/ 21054 w 21600"/>
                <a:gd name="T15" fmla="*/ 19957 h 21600"/>
                <a:gd name="T16" fmla="*/ 9652 w 21600"/>
                <a:gd name="T17" fmla="*/ 21374 h 21600"/>
                <a:gd name="T18" fmla="*/ 455 w 21600"/>
                <a:gd name="T19" fmla="*/ 19563 h 21600"/>
                <a:gd name="T20" fmla="*/ 2201 w 21600"/>
                <a:gd name="T21" fmla="*/ 13225 h 21600"/>
                <a:gd name="T22" fmla="*/ 6270 w 21600"/>
                <a:gd name="T23" fmla="*/ 12189 h 21600"/>
                <a:gd name="T24" fmla="*/ 7447 w 21600"/>
                <a:gd name="T25" fmla="*/ 10075 h 21600"/>
                <a:gd name="T26" fmla="*/ 5239 w 21600"/>
                <a:gd name="T27" fmla="*/ 4682 h 21600"/>
                <a:gd name="T28" fmla="*/ 8512 w 21600"/>
                <a:gd name="T29" fmla="*/ 603 h 21600"/>
                <a:gd name="T30" fmla="*/ 12963 w 21600"/>
                <a:gd name="T31" fmla="*/ 542 h 21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1600" h="21600">
                  <a:moveTo>
                    <a:pt x="13513" y="693"/>
                  </a:moveTo>
                  <a:cubicBezTo>
                    <a:pt x="14488" y="1348"/>
                    <a:pt x="15048" y="1452"/>
                    <a:pt x="15646" y="2743"/>
                  </a:cubicBezTo>
                  <a:cubicBezTo>
                    <a:pt x="16244" y="4034"/>
                    <a:pt x="16241" y="4282"/>
                    <a:pt x="16293" y="5076"/>
                  </a:cubicBezTo>
                  <a:cubicBezTo>
                    <a:pt x="16607" y="8768"/>
                    <a:pt x="14540" y="9197"/>
                    <a:pt x="14013" y="10033"/>
                  </a:cubicBezTo>
                  <a:cubicBezTo>
                    <a:pt x="13983" y="10846"/>
                    <a:pt x="14152" y="11627"/>
                    <a:pt x="15000" y="12047"/>
                  </a:cubicBezTo>
                  <a:cubicBezTo>
                    <a:pt x="15852" y="12466"/>
                    <a:pt x="17732" y="11766"/>
                    <a:pt x="18939" y="12550"/>
                  </a:cubicBezTo>
                  <a:cubicBezTo>
                    <a:pt x="20146" y="13335"/>
                    <a:pt x="20280" y="14170"/>
                    <a:pt x="20878" y="15742"/>
                  </a:cubicBezTo>
                  <a:cubicBezTo>
                    <a:pt x="21476" y="17314"/>
                    <a:pt x="21600" y="19224"/>
                    <a:pt x="21054" y="19957"/>
                  </a:cubicBezTo>
                  <a:cubicBezTo>
                    <a:pt x="17698" y="20802"/>
                    <a:pt x="13826" y="21600"/>
                    <a:pt x="9652" y="21374"/>
                  </a:cubicBezTo>
                  <a:cubicBezTo>
                    <a:pt x="5478" y="21309"/>
                    <a:pt x="1401" y="21306"/>
                    <a:pt x="455" y="19563"/>
                  </a:cubicBezTo>
                  <a:cubicBezTo>
                    <a:pt x="0" y="17398"/>
                    <a:pt x="1278" y="14700"/>
                    <a:pt x="2201" y="13225"/>
                  </a:cubicBezTo>
                  <a:cubicBezTo>
                    <a:pt x="3124" y="11750"/>
                    <a:pt x="5422" y="12308"/>
                    <a:pt x="6270" y="12189"/>
                  </a:cubicBezTo>
                  <a:cubicBezTo>
                    <a:pt x="7119" y="12069"/>
                    <a:pt x="7773" y="11634"/>
                    <a:pt x="7447" y="10075"/>
                  </a:cubicBezTo>
                  <a:cubicBezTo>
                    <a:pt x="6147" y="8565"/>
                    <a:pt x="4854" y="6609"/>
                    <a:pt x="5239" y="4682"/>
                  </a:cubicBezTo>
                  <a:cubicBezTo>
                    <a:pt x="5624" y="2756"/>
                    <a:pt x="6917" y="1368"/>
                    <a:pt x="8512" y="603"/>
                  </a:cubicBezTo>
                  <a:cubicBezTo>
                    <a:pt x="10108" y="0"/>
                    <a:pt x="12186" y="258"/>
                    <a:pt x="12963" y="542"/>
                  </a:cubicBezTo>
                </a:path>
              </a:pathLst>
            </a:custGeom>
            <a:grpFill/>
            <a:ln w="38100">
              <a:solidFill>
                <a:schemeClr val="bg1"/>
              </a:solidFill>
              <a:round/>
              <a:headEnd/>
              <a:tailEnd/>
            </a:ln>
            <a:extLst/>
          </p:spPr>
          <p:txBody>
            <a:bodyPr anchor="ctr"/>
            <a:lstStyle/>
            <a:p>
              <a:pPr algn="l" defTabSz="1219170" fontAlgn="auto">
                <a:spcBef>
                  <a:spcPts val="0"/>
                </a:spcBef>
                <a:spcAft>
                  <a:spcPts val="0"/>
                </a:spcAft>
              </a:pPr>
              <a:endParaRPr lang="zh-CN" altLang="en-US" sz="2400" b="0">
                <a:solidFill>
                  <a:prstClr val="black"/>
                </a:solidFill>
                <a:latin typeface="Calibri"/>
                <a:ea typeface="宋体"/>
              </a:endParaRPr>
            </a:p>
          </p:txBody>
        </p:sp>
        <p:sp>
          <p:nvSpPr>
            <p:cNvPr id="23" name="曲线 948"/>
            <p:cNvSpPr>
              <a:spLocks/>
            </p:cNvSpPr>
            <p:nvPr/>
          </p:nvSpPr>
          <p:spPr bwMode="auto">
            <a:xfrm>
              <a:off x="0" y="0"/>
              <a:ext cx="3885" cy="4606"/>
            </a:xfrm>
            <a:custGeom>
              <a:avLst/>
              <a:gdLst>
                <a:gd name="T0" fmla="*/ 13877 w 21600"/>
                <a:gd name="T1" fmla="*/ 647 h 21600"/>
                <a:gd name="T2" fmla="*/ 16040 w 21600"/>
                <a:gd name="T3" fmla="*/ 2715 h 21600"/>
                <a:gd name="T4" fmla="*/ 16690 w 21600"/>
                <a:gd name="T5" fmla="*/ 5069 h 21600"/>
                <a:gd name="T6" fmla="*/ 14383 w 21600"/>
                <a:gd name="T7" fmla="*/ 10068 h 21600"/>
                <a:gd name="T8" fmla="*/ 15495 w 21600"/>
                <a:gd name="T9" fmla="*/ 11986 h 21600"/>
                <a:gd name="T10" fmla="*/ 18725 w 21600"/>
                <a:gd name="T11" fmla="*/ 12460 h 21600"/>
                <a:gd name="T12" fmla="*/ 20932 w 21600"/>
                <a:gd name="T13" fmla="*/ 14790 h 21600"/>
                <a:gd name="T14" fmla="*/ 16796 w 21600"/>
                <a:gd name="T15" fmla="*/ 15475 h 21600"/>
                <a:gd name="T16" fmla="*/ 12020 w 21600"/>
                <a:gd name="T17" fmla="*/ 21529 h 21600"/>
                <a:gd name="T18" fmla="*/ 394 w 21600"/>
                <a:gd name="T19" fmla="*/ 19836 h 21600"/>
                <a:gd name="T20" fmla="*/ 2429 w 21600"/>
                <a:gd name="T21" fmla="*/ 13290 h 21600"/>
                <a:gd name="T22" fmla="*/ 6549 w 21600"/>
                <a:gd name="T23" fmla="*/ 12244 h 21600"/>
                <a:gd name="T24" fmla="*/ 7739 w 21600"/>
                <a:gd name="T25" fmla="*/ 10110 h 21600"/>
                <a:gd name="T26" fmla="*/ 5504 w 21600"/>
                <a:gd name="T27" fmla="*/ 4670 h 21600"/>
                <a:gd name="T28" fmla="*/ 8817 w 21600"/>
                <a:gd name="T29" fmla="*/ 553 h 21600"/>
                <a:gd name="T30" fmla="*/ 13321 w 21600"/>
                <a:gd name="T31" fmla="*/ 492 h 21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1600" h="21600">
                  <a:moveTo>
                    <a:pt x="13877" y="647"/>
                  </a:moveTo>
                  <a:cubicBezTo>
                    <a:pt x="14867" y="1308"/>
                    <a:pt x="15434" y="1411"/>
                    <a:pt x="16040" y="2715"/>
                  </a:cubicBezTo>
                  <a:cubicBezTo>
                    <a:pt x="16646" y="4018"/>
                    <a:pt x="16640" y="4267"/>
                    <a:pt x="16690" y="5069"/>
                  </a:cubicBezTo>
                  <a:cubicBezTo>
                    <a:pt x="17013" y="8792"/>
                    <a:pt x="14917" y="9229"/>
                    <a:pt x="14383" y="10068"/>
                  </a:cubicBezTo>
                  <a:cubicBezTo>
                    <a:pt x="14355" y="10889"/>
                    <a:pt x="14639" y="11559"/>
                    <a:pt x="15495" y="11986"/>
                  </a:cubicBezTo>
                  <a:cubicBezTo>
                    <a:pt x="16357" y="12408"/>
                    <a:pt x="17902" y="11906"/>
                    <a:pt x="18725" y="12460"/>
                  </a:cubicBezTo>
                  <a:cubicBezTo>
                    <a:pt x="19948" y="13252"/>
                    <a:pt x="20326" y="13205"/>
                    <a:pt x="20932" y="14790"/>
                  </a:cubicBezTo>
                  <a:cubicBezTo>
                    <a:pt x="21600" y="16375"/>
                    <a:pt x="17352" y="14734"/>
                    <a:pt x="16796" y="15475"/>
                  </a:cubicBezTo>
                  <a:cubicBezTo>
                    <a:pt x="13399" y="16328"/>
                    <a:pt x="13365" y="19349"/>
                    <a:pt x="12020" y="21529"/>
                  </a:cubicBezTo>
                  <a:cubicBezTo>
                    <a:pt x="7794" y="21431"/>
                    <a:pt x="1356" y="21600"/>
                    <a:pt x="394" y="19836"/>
                  </a:cubicBezTo>
                  <a:cubicBezTo>
                    <a:pt x="0" y="17651"/>
                    <a:pt x="1495" y="14781"/>
                    <a:pt x="2429" y="13290"/>
                  </a:cubicBezTo>
                  <a:cubicBezTo>
                    <a:pt x="3363" y="11803"/>
                    <a:pt x="5693" y="12366"/>
                    <a:pt x="6549" y="12244"/>
                  </a:cubicBezTo>
                  <a:cubicBezTo>
                    <a:pt x="7405" y="12127"/>
                    <a:pt x="8067" y="11686"/>
                    <a:pt x="7739" y="10110"/>
                  </a:cubicBezTo>
                  <a:cubicBezTo>
                    <a:pt x="6421" y="8591"/>
                    <a:pt x="5115" y="6616"/>
                    <a:pt x="5504" y="4670"/>
                  </a:cubicBezTo>
                  <a:cubicBezTo>
                    <a:pt x="5893" y="2729"/>
                    <a:pt x="7205" y="1327"/>
                    <a:pt x="8817" y="553"/>
                  </a:cubicBezTo>
                  <a:cubicBezTo>
                    <a:pt x="10435" y="0"/>
                    <a:pt x="12537" y="206"/>
                    <a:pt x="13321" y="492"/>
                  </a:cubicBezTo>
                </a:path>
              </a:pathLst>
            </a:custGeom>
            <a:grpFill/>
            <a:ln w="38100">
              <a:solidFill>
                <a:schemeClr val="bg1"/>
              </a:solidFill>
              <a:round/>
              <a:headEnd/>
              <a:tailEnd/>
            </a:ln>
            <a:extLst/>
          </p:spPr>
          <p:txBody>
            <a:bodyPr anchor="ctr"/>
            <a:lstStyle/>
            <a:p>
              <a:pPr algn="l" defTabSz="1219170" fontAlgn="auto">
                <a:spcBef>
                  <a:spcPts val="0"/>
                </a:spcBef>
                <a:spcAft>
                  <a:spcPts val="0"/>
                </a:spcAft>
              </a:pPr>
              <a:endParaRPr lang="zh-CN" altLang="en-US" sz="2400" b="0">
                <a:solidFill>
                  <a:prstClr val="black"/>
                </a:solidFill>
                <a:latin typeface="Calibri"/>
                <a:ea typeface="宋体"/>
              </a:endParaRPr>
            </a:p>
          </p:txBody>
        </p:sp>
        <p:sp>
          <p:nvSpPr>
            <p:cNvPr id="24" name="曲线 950"/>
            <p:cNvSpPr>
              <a:spLocks/>
            </p:cNvSpPr>
            <p:nvPr/>
          </p:nvSpPr>
          <p:spPr bwMode="auto">
            <a:xfrm>
              <a:off x="6721" y="290"/>
              <a:ext cx="3080" cy="4121"/>
            </a:xfrm>
            <a:custGeom>
              <a:avLst/>
              <a:gdLst>
                <a:gd name="T0" fmla="*/ 2749 w 21600"/>
                <a:gd name="T1" fmla="*/ 9083 h 21600"/>
                <a:gd name="T2" fmla="*/ 4130 w 21600"/>
                <a:gd name="T3" fmla="*/ 2148 h 21600"/>
                <a:gd name="T4" fmla="*/ 10743 w 21600"/>
                <a:gd name="T5" fmla="*/ 15 h 21600"/>
                <a:gd name="T6" fmla="*/ 15989 w 21600"/>
                <a:gd name="T7" fmla="*/ 1839 h 21600"/>
                <a:gd name="T8" fmla="*/ 17686 w 21600"/>
                <a:gd name="T9" fmla="*/ 5309 h 21600"/>
                <a:gd name="T10" fmla="*/ 17897 w 21600"/>
                <a:gd name="T11" fmla="*/ 8611 h 21600"/>
                <a:gd name="T12" fmla="*/ 16564 w 21600"/>
                <a:gd name="T13" fmla="*/ 9764 h 21600"/>
                <a:gd name="T14" fmla="*/ 14250 w 21600"/>
                <a:gd name="T15" fmla="*/ 10393 h 21600"/>
                <a:gd name="T16" fmla="*/ 13198 w 21600"/>
                <a:gd name="T17" fmla="*/ 12385 h 21600"/>
                <a:gd name="T18" fmla="*/ 14811 w 21600"/>
                <a:gd name="T19" fmla="*/ 13643 h 21600"/>
                <a:gd name="T20" fmla="*/ 18738 w 21600"/>
                <a:gd name="T21" fmla="*/ 14010 h 21600"/>
                <a:gd name="T22" fmla="*/ 20520 w 21600"/>
                <a:gd name="T23" fmla="*/ 14953 h 21600"/>
                <a:gd name="T24" fmla="*/ 21263 w 21600"/>
                <a:gd name="T25" fmla="*/ 17207 h 21600"/>
                <a:gd name="T26" fmla="*/ 21123 w 21600"/>
                <a:gd name="T27" fmla="*/ 20247 h 21600"/>
                <a:gd name="T28" fmla="*/ 9481 w 21600"/>
                <a:gd name="T29" fmla="*/ 21400 h 21600"/>
                <a:gd name="T30" fmla="*/ 5273 w 21600"/>
                <a:gd name="T31" fmla="*/ 16159 h 21600"/>
                <a:gd name="T32" fmla="*/ 855 w 21600"/>
                <a:gd name="T33" fmla="*/ 15635 h 21600"/>
                <a:gd name="T34" fmla="*/ 715 w 21600"/>
                <a:gd name="T35" fmla="*/ 14534 h 21600"/>
                <a:gd name="T36" fmla="*/ 3352 w 21600"/>
                <a:gd name="T37" fmla="*/ 13779 h 21600"/>
                <a:gd name="T38" fmla="*/ 6480 w 21600"/>
                <a:gd name="T39" fmla="*/ 13538 h 21600"/>
                <a:gd name="T40" fmla="*/ 7307 w 21600"/>
                <a:gd name="T41" fmla="*/ 11651 h 21600"/>
                <a:gd name="T42" fmla="*/ 6255 w 21600"/>
                <a:gd name="T43" fmla="*/ 11180 h 21600"/>
                <a:gd name="T44" fmla="*/ 5414 w 21600"/>
                <a:gd name="T45" fmla="*/ 9922 h 21600"/>
                <a:gd name="T46" fmla="*/ 3590 w 21600"/>
                <a:gd name="T47" fmla="*/ 9712 h 21600"/>
                <a:gd name="T48" fmla="*/ 3029 w 21600"/>
                <a:gd name="T49" fmla="*/ 9450 h 21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1600" h="21600">
                  <a:moveTo>
                    <a:pt x="2749" y="9083"/>
                  </a:moveTo>
                  <a:cubicBezTo>
                    <a:pt x="2959" y="7605"/>
                    <a:pt x="2531" y="3962"/>
                    <a:pt x="4130" y="2148"/>
                  </a:cubicBezTo>
                  <a:cubicBezTo>
                    <a:pt x="5729" y="372"/>
                    <a:pt x="8485" y="0"/>
                    <a:pt x="10743" y="15"/>
                  </a:cubicBezTo>
                  <a:cubicBezTo>
                    <a:pt x="13002" y="36"/>
                    <a:pt x="14601" y="780"/>
                    <a:pt x="15989" y="1839"/>
                  </a:cubicBezTo>
                  <a:cubicBezTo>
                    <a:pt x="17378" y="2898"/>
                    <a:pt x="17280" y="3915"/>
                    <a:pt x="17686" y="5309"/>
                  </a:cubicBezTo>
                  <a:cubicBezTo>
                    <a:pt x="18121" y="6703"/>
                    <a:pt x="18121" y="7720"/>
                    <a:pt x="17897" y="8611"/>
                  </a:cubicBezTo>
                  <a:cubicBezTo>
                    <a:pt x="17672" y="9502"/>
                    <a:pt x="17294" y="9408"/>
                    <a:pt x="16564" y="9764"/>
                  </a:cubicBezTo>
                  <a:cubicBezTo>
                    <a:pt x="15835" y="10121"/>
                    <a:pt x="14923" y="9869"/>
                    <a:pt x="14250" y="10393"/>
                  </a:cubicBezTo>
                  <a:cubicBezTo>
                    <a:pt x="13577" y="10917"/>
                    <a:pt x="13086" y="11735"/>
                    <a:pt x="13198" y="12385"/>
                  </a:cubicBezTo>
                  <a:cubicBezTo>
                    <a:pt x="13310" y="13035"/>
                    <a:pt x="13703" y="13318"/>
                    <a:pt x="14811" y="13643"/>
                  </a:cubicBezTo>
                  <a:cubicBezTo>
                    <a:pt x="15919" y="13968"/>
                    <a:pt x="17609" y="13748"/>
                    <a:pt x="18738" y="14010"/>
                  </a:cubicBezTo>
                  <a:cubicBezTo>
                    <a:pt x="19874" y="14272"/>
                    <a:pt x="19987" y="14314"/>
                    <a:pt x="20520" y="14953"/>
                  </a:cubicBezTo>
                  <a:cubicBezTo>
                    <a:pt x="20996" y="15593"/>
                    <a:pt x="21137" y="16148"/>
                    <a:pt x="21263" y="17207"/>
                  </a:cubicBezTo>
                  <a:cubicBezTo>
                    <a:pt x="21389" y="18266"/>
                    <a:pt x="21600" y="19786"/>
                    <a:pt x="21123" y="20247"/>
                  </a:cubicBezTo>
                  <a:cubicBezTo>
                    <a:pt x="18766" y="21086"/>
                    <a:pt x="13584" y="21600"/>
                    <a:pt x="9481" y="21400"/>
                  </a:cubicBezTo>
                  <a:cubicBezTo>
                    <a:pt x="8738" y="19587"/>
                    <a:pt x="7020" y="17312"/>
                    <a:pt x="5273" y="16159"/>
                  </a:cubicBezTo>
                  <a:cubicBezTo>
                    <a:pt x="3548" y="15006"/>
                    <a:pt x="1767" y="15960"/>
                    <a:pt x="855" y="15635"/>
                  </a:cubicBezTo>
                  <a:cubicBezTo>
                    <a:pt x="0" y="15310"/>
                    <a:pt x="252" y="14922"/>
                    <a:pt x="715" y="14534"/>
                  </a:cubicBezTo>
                  <a:cubicBezTo>
                    <a:pt x="1178" y="14146"/>
                    <a:pt x="2202" y="13978"/>
                    <a:pt x="3352" y="13779"/>
                  </a:cubicBezTo>
                  <a:cubicBezTo>
                    <a:pt x="4502" y="13580"/>
                    <a:pt x="5638" y="13947"/>
                    <a:pt x="6480" y="13538"/>
                  </a:cubicBezTo>
                  <a:cubicBezTo>
                    <a:pt x="7293" y="13129"/>
                    <a:pt x="7349" y="12123"/>
                    <a:pt x="7307" y="11651"/>
                  </a:cubicBezTo>
                  <a:cubicBezTo>
                    <a:pt x="7265" y="11180"/>
                    <a:pt x="6634" y="11525"/>
                    <a:pt x="6255" y="11180"/>
                  </a:cubicBezTo>
                  <a:cubicBezTo>
                    <a:pt x="5876" y="10834"/>
                    <a:pt x="5947" y="10215"/>
                    <a:pt x="5414" y="9922"/>
                  </a:cubicBezTo>
                  <a:cubicBezTo>
                    <a:pt x="4881" y="9628"/>
                    <a:pt x="4067" y="9806"/>
                    <a:pt x="3590" y="9712"/>
                  </a:cubicBezTo>
                  <a:cubicBezTo>
                    <a:pt x="3113" y="9618"/>
                    <a:pt x="3106" y="9497"/>
                    <a:pt x="3029" y="9450"/>
                  </a:cubicBezTo>
                </a:path>
              </a:pathLst>
            </a:custGeom>
            <a:grpFill/>
            <a:ln w="38100">
              <a:solidFill>
                <a:schemeClr val="bg1"/>
              </a:solidFill>
              <a:round/>
              <a:headEnd/>
              <a:tailEnd/>
            </a:ln>
            <a:extLst/>
          </p:spPr>
          <p:txBody>
            <a:bodyPr anchor="ctr"/>
            <a:lstStyle/>
            <a:p>
              <a:pPr algn="l" defTabSz="1219170" fontAlgn="auto">
                <a:spcBef>
                  <a:spcPts val="0"/>
                </a:spcBef>
                <a:spcAft>
                  <a:spcPts val="0"/>
                </a:spcAft>
              </a:pPr>
              <a:endParaRPr lang="zh-CN" altLang="en-US" sz="2400" b="0">
                <a:solidFill>
                  <a:prstClr val="black"/>
                </a:solidFill>
                <a:latin typeface="Calibri"/>
                <a:ea typeface="宋体"/>
              </a:endParaRPr>
            </a:p>
          </p:txBody>
        </p:sp>
      </p:grpSp>
      <p:grpSp>
        <p:nvGrpSpPr>
          <p:cNvPr id="25" name="Group 12"/>
          <p:cNvGrpSpPr>
            <a:grpSpLocks/>
          </p:cNvGrpSpPr>
          <p:nvPr/>
        </p:nvGrpSpPr>
        <p:grpSpPr bwMode="auto">
          <a:xfrm>
            <a:off x="7018266" y="1413107"/>
            <a:ext cx="1923571" cy="1127049"/>
            <a:chOff x="0" y="0"/>
            <a:chExt cx="9801" cy="6692"/>
          </a:xfrm>
          <a:solidFill>
            <a:srgbClr val="C00000"/>
          </a:solidFill>
          <a:effectLst>
            <a:outerShdw blurRad="127000" dist="38100" dir="8100000" algn="tr" rotWithShape="0">
              <a:prstClr val="black">
                <a:alpha val="40000"/>
              </a:prstClr>
            </a:outerShdw>
          </a:effectLst>
        </p:grpSpPr>
        <p:sp>
          <p:nvSpPr>
            <p:cNvPr id="45" name="曲线 948"/>
            <p:cNvSpPr>
              <a:spLocks/>
            </p:cNvSpPr>
            <p:nvPr/>
          </p:nvSpPr>
          <p:spPr bwMode="auto">
            <a:xfrm>
              <a:off x="2263" y="0"/>
              <a:ext cx="5780" cy="6693"/>
            </a:xfrm>
            <a:custGeom>
              <a:avLst/>
              <a:gdLst>
                <a:gd name="T0" fmla="*/ 13513 w 21600"/>
                <a:gd name="T1" fmla="*/ 693 h 21600"/>
                <a:gd name="T2" fmla="*/ 15646 w 21600"/>
                <a:gd name="T3" fmla="*/ 2743 h 21600"/>
                <a:gd name="T4" fmla="*/ 16293 w 21600"/>
                <a:gd name="T5" fmla="*/ 5076 h 21600"/>
                <a:gd name="T6" fmla="*/ 14013 w 21600"/>
                <a:gd name="T7" fmla="*/ 10033 h 21600"/>
                <a:gd name="T8" fmla="*/ 15000 w 21600"/>
                <a:gd name="T9" fmla="*/ 12047 h 21600"/>
                <a:gd name="T10" fmla="*/ 18939 w 21600"/>
                <a:gd name="T11" fmla="*/ 12550 h 21600"/>
                <a:gd name="T12" fmla="*/ 20878 w 21600"/>
                <a:gd name="T13" fmla="*/ 15742 h 21600"/>
                <a:gd name="T14" fmla="*/ 21054 w 21600"/>
                <a:gd name="T15" fmla="*/ 19957 h 21600"/>
                <a:gd name="T16" fmla="*/ 9652 w 21600"/>
                <a:gd name="T17" fmla="*/ 21374 h 21600"/>
                <a:gd name="T18" fmla="*/ 455 w 21600"/>
                <a:gd name="T19" fmla="*/ 19563 h 21600"/>
                <a:gd name="T20" fmla="*/ 2201 w 21600"/>
                <a:gd name="T21" fmla="*/ 13225 h 21600"/>
                <a:gd name="T22" fmla="*/ 6270 w 21600"/>
                <a:gd name="T23" fmla="*/ 12189 h 21600"/>
                <a:gd name="T24" fmla="*/ 7447 w 21600"/>
                <a:gd name="T25" fmla="*/ 10075 h 21600"/>
                <a:gd name="T26" fmla="*/ 5239 w 21600"/>
                <a:gd name="T27" fmla="*/ 4682 h 21600"/>
                <a:gd name="T28" fmla="*/ 8512 w 21600"/>
                <a:gd name="T29" fmla="*/ 603 h 21600"/>
                <a:gd name="T30" fmla="*/ 12963 w 21600"/>
                <a:gd name="T31" fmla="*/ 542 h 21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1600" h="21600">
                  <a:moveTo>
                    <a:pt x="13513" y="693"/>
                  </a:moveTo>
                  <a:cubicBezTo>
                    <a:pt x="14488" y="1348"/>
                    <a:pt x="15048" y="1452"/>
                    <a:pt x="15646" y="2743"/>
                  </a:cubicBezTo>
                  <a:cubicBezTo>
                    <a:pt x="16244" y="4034"/>
                    <a:pt x="16241" y="4282"/>
                    <a:pt x="16293" y="5076"/>
                  </a:cubicBezTo>
                  <a:cubicBezTo>
                    <a:pt x="16607" y="8768"/>
                    <a:pt x="14540" y="9197"/>
                    <a:pt x="14013" y="10033"/>
                  </a:cubicBezTo>
                  <a:cubicBezTo>
                    <a:pt x="13983" y="10846"/>
                    <a:pt x="14152" y="11627"/>
                    <a:pt x="15000" y="12047"/>
                  </a:cubicBezTo>
                  <a:cubicBezTo>
                    <a:pt x="15852" y="12466"/>
                    <a:pt x="17732" y="11766"/>
                    <a:pt x="18939" y="12550"/>
                  </a:cubicBezTo>
                  <a:cubicBezTo>
                    <a:pt x="20146" y="13335"/>
                    <a:pt x="20280" y="14170"/>
                    <a:pt x="20878" y="15742"/>
                  </a:cubicBezTo>
                  <a:cubicBezTo>
                    <a:pt x="21476" y="17314"/>
                    <a:pt x="21600" y="19224"/>
                    <a:pt x="21054" y="19957"/>
                  </a:cubicBezTo>
                  <a:cubicBezTo>
                    <a:pt x="17698" y="20802"/>
                    <a:pt x="13826" y="21600"/>
                    <a:pt x="9652" y="21374"/>
                  </a:cubicBezTo>
                  <a:cubicBezTo>
                    <a:pt x="5478" y="21309"/>
                    <a:pt x="1401" y="21306"/>
                    <a:pt x="455" y="19563"/>
                  </a:cubicBezTo>
                  <a:cubicBezTo>
                    <a:pt x="0" y="17398"/>
                    <a:pt x="1278" y="14700"/>
                    <a:pt x="2201" y="13225"/>
                  </a:cubicBezTo>
                  <a:cubicBezTo>
                    <a:pt x="3124" y="11750"/>
                    <a:pt x="5422" y="12308"/>
                    <a:pt x="6270" y="12189"/>
                  </a:cubicBezTo>
                  <a:cubicBezTo>
                    <a:pt x="7119" y="12069"/>
                    <a:pt x="7773" y="11634"/>
                    <a:pt x="7447" y="10075"/>
                  </a:cubicBezTo>
                  <a:cubicBezTo>
                    <a:pt x="6147" y="8565"/>
                    <a:pt x="4854" y="6609"/>
                    <a:pt x="5239" y="4682"/>
                  </a:cubicBezTo>
                  <a:cubicBezTo>
                    <a:pt x="5624" y="2756"/>
                    <a:pt x="6917" y="1368"/>
                    <a:pt x="8512" y="603"/>
                  </a:cubicBezTo>
                  <a:cubicBezTo>
                    <a:pt x="10108" y="0"/>
                    <a:pt x="12186" y="258"/>
                    <a:pt x="12963" y="542"/>
                  </a:cubicBezTo>
                </a:path>
              </a:pathLst>
            </a:custGeom>
            <a:grpFill/>
            <a:ln w="38100">
              <a:solidFill>
                <a:schemeClr val="bg1"/>
              </a:solidFill>
              <a:round/>
              <a:headEnd/>
              <a:tailEnd/>
            </a:ln>
            <a:extLst/>
          </p:spPr>
          <p:txBody>
            <a:bodyPr anchor="ctr"/>
            <a:lstStyle/>
            <a:p>
              <a:pPr defTabSz="1219170" fontAlgn="auto">
                <a:spcBef>
                  <a:spcPts val="0"/>
                </a:spcBef>
                <a:spcAft>
                  <a:spcPts val="0"/>
                </a:spcAft>
              </a:pPr>
              <a:endParaRPr lang="zh-CN" altLang="en-US" sz="1900">
                <a:solidFill>
                  <a:srgbClr val="F8F8F8"/>
                </a:solidFill>
                <a:latin typeface="Calibri"/>
                <a:ea typeface="微软雅黑" pitchFamily="34" charset="-122"/>
              </a:endParaRPr>
            </a:p>
          </p:txBody>
        </p:sp>
        <p:sp>
          <p:nvSpPr>
            <p:cNvPr id="46" name="曲线 948"/>
            <p:cNvSpPr>
              <a:spLocks/>
            </p:cNvSpPr>
            <p:nvPr/>
          </p:nvSpPr>
          <p:spPr bwMode="auto">
            <a:xfrm>
              <a:off x="0" y="0"/>
              <a:ext cx="3885" cy="4606"/>
            </a:xfrm>
            <a:custGeom>
              <a:avLst/>
              <a:gdLst>
                <a:gd name="T0" fmla="*/ 13877 w 21600"/>
                <a:gd name="T1" fmla="*/ 647 h 21600"/>
                <a:gd name="T2" fmla="*/ 16040 w 21600"/>
                <a:gd name="T3" fmla="*/ 2715 h 21600"/>
                <a:gd name="T4" fmla="*/ 16690 w 21600"/>
                <a:gd name="T5" fmla="*/ 5069 h 21600"/>
                <a:gd name="T6" fmla="*/ 14383 w 21600"/>
                <a:gd name="T7" fmla="*/ 10068 h 21600"/>
                <a:gd name="T8" fmla="*/ 15495 w 21600"/>
                <a:gd name="T9" fmla="*/ 11986 h 21600"/>
                <a:gd name="T10" fmla="*/ 18725 w 21600"/>
                <a:gd name="T11" fmla="*/ 12460 h 21600"/>
                <a:gd name="T12" fmla="*/ 20932 w 21600"/>
                <a:gd name="T13" fmla="*/ 14790 h 21600"/>
                <a:gd name="T14" fmla="*/ 16796 w 21600"/>
                <a:gd name="T15" fmla="*/ 15475 h 21600"/>
                <a:gd name="T16" fmla="*/ 12020 w 21600"/>
                <a:gd name="T17" fmla="*/ 21529 h 21600"/>
                <a:gd name="T18" fmla="*/ 394 w 21600"/>
                <a:gd name="T19" fmla="*/ 19836 h 21600"/>
                <a:gd name="T20" fmla="*/ 2429 w 21600"/>
                <a:gd name="T21" fmla="*/ 13290 h 21600"/>
                <a:gd name="T22" fmla="*/ 6549 w 21600"/>
                <a:gd name="T23" fmla="*/ 12244 h 21600"/>
                <a:gd name="T24" fmla="*/ 7739 w 21600"/>
                <a:gd name="T25" fmla="*/ 10110 h 21600"/>
                <a:gd name="T26" fmla="*/ 5504 w 21600"/>
                <a:gd name="T27" fmla="*/ 4670 h 21600"/>
                <a:gd name="T28" fmla="*/ 8817 w 21600"/>
                <a:gd name="T29" fmla="*/ 553 h 21600"/>
                <a:gd name="T30" fmla="*/ 13321 w 21600"/>
                <a:gd name="T31" fmla="*/ 492 h 21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1600" h="21600">
                  <a:moveTo>
                    <a:pt x="13877" y="647"/>
                  </a:moveTo>
                  <a:cubicBezTo>
                    <a:pt x="14867" y="1308"/>
                    <a:pt x="15434" y="1411"/>
                    <a:pt x="16040" y="2715"/>
                  </a:cubicBezTo>
                  <a:cubicBezTo>
                    <a:pt x="16646" y="4018"/>
                    <a:pt x="16640" y="4267"/>
                    <a:pt x="16690" y="5069"/>
                  </a:cubicBezTo>
                  <a:cubicBezTo>
                    <a:pt x="17013" y="8792"/>
                    <a:pt x="14917" y="9229"/>
                    <a:pt x="14383" y="10068"/>
                  </a:cubicBezTo>
                  <a:cubicBezTo>
                    <a:pt x="14355" y="10889"/>
                    <a:pt x="14639" y="11559"/>
                    <a:pt x="15495" y="11986"/>
                  </a:cubicBezTo>
                  <a:cubicBezTo>
                    <a:pt x="16357" y="12408"/>
                    <a:pt x="17902" y="11906"/>
                    <a:pt x="18725" y="12460"/>
                  </a:cubicBezTo>
                  <a:cubicBezTo>
                    <a:pt x="19948" y="13252"/>
                    <a:pt x="20326" y="13205"/>
                    <a:pt x="20932" y="14790"/>
                  </a:cubicBezTo>
                  <a:cubicBezTo>
                    <a:pt x="21600" y="16375"/>
                    <a:pt x="17352" y="14734"/>
                    <a:pt x="16796" y="15475"/>
                  </a:cubicBezTo>
                  <a:cubicBezTo>
                    <a:pt x="13399" y="16328"/>
                    <a:pt x="13365" y="19349"/>
                    <a:pt x="12020" y="21529"/>
                  </a:cubicBezTo>
                  <a:cubicBezTo>
                    <a:pt x="7794" y="21431"/>
                    <a:pt x="1356" y="21600"/>
                    <a:pt x="394" y="19836"/>
                  </a:cubicBezTo>
                  <a:cubicBezTo>
                    <a:pt x="0" y="17651"/>
                    <a:pt x="1495" y="14781"/>
                    <a:pt x="2429" y="13290"/>
                  </a:cubicBezTo>
                  <a:cubicBezTo>
                    <a:pt x="3363" y="11803"/>
                    <a:pt x="5693" y="12366"/>
                    <a:pt x="6549" y="12244"/>
                  </a:cubicBezTo>
                  <a:cubicBezTo>
                    <a:pt x="7405" y="12127"/>
                    <a:pt x="8067" y="11686"/>
                    <a:pt x="7739" y="10110"/>
                  </a:cubicBezTo>
                  <a:cubicBezTo>
                    <a:pt x="6421" y="8591"/>
                    <a:pt x="5115" y="6616"/>
                    <a:pt x="5504" y="4670"/>
                  </a:cubicBezTo>
                  <a:cubicBezTo>
                    <a:pt x="5893" y="2729"/>
                    <a:pt x="7205" y="1327"/>
                    <a:pt x="8817" y="553"/>
                  </a:cubicBezTo>
                  <a:cubicBezTo>
                    <a:pt x="10435" y="0"/>
                    <a:pt x="12537" y="206"/>
                    <a:pt x="13321" y="492"/>
                  </a:cubicBezTo>
                </a:path>
              </a:pathLst>
            </a:custGeom>
            <a:grpFill/>
            <a:ln w="38100">
              <a:solidFill>
                <a:schemeClr val="bg1"/>
              </a:solidFill>
              <a:round/>
              <a:headEnd/>
              <a:tailEnd/>
            </a:ln>
            <a:extLst/>
          </p:spPr>
          <p:txBody>
            <a:bodyPr anchor="ctr"/>
            <a:lstStyle/>
            <a:p>
              <a:pPr defTabSz="1219170" fontAlgn="auto">
                <a:spcBef>
                  <a:spcPts val="0"/>
                </a:spcBef>
                <a:spcAft>
                  <a:spcPts val="0"/>
                </a:spcAft>
              </a:pPr>
              <a:endParaRPr lang="zh-CN" altLang="en-US" sz="1900">
                <a:solidFill>
                  <a:srgbClr val="F8F8F8"/>
                </a:solidFill>
                <a:latin typeface="Calibri"/>
                <a:ea typeface="微软雅黑" pitchFamily="34" charset="-122"/>
              </a:endParaRPr>
            </a:p>
          </p:txBody>
        </p:sp>
        <p:sp>
          <p:nvSpPr>
            <p:cNvPr id="47" name="曲线 950"/>
            <p:cNvSpPr>
              <a:spLocks/>
            </p:cNvSpPr>
            <p:nvPr/>
          </p:nvSpPr>
          <p:spPr bwMode="auto">
            <a:xfrm>
              <a:off x="6721" y="290"/>
              <a:ext cx="3080" cy="4121"/>
            </a:xfrm>
            <a:custGeom>
              <a:avLst/>
              <a:gdLst>
                <a:gd name="T0" fmla="*/ 2749 w 21600"/>
                <a:gd name="T1" fmla="*/ 9083 h 21600"/>
                <a:gd name="T2" fmla="*/ 4130 w 21600"/>
                <a:gd name="T3" fmla="*/ 2148 h 21600"/>
                <a:gd name="T4" fmla="*/ 10743 w 21600"/>
                <a:gd name="T5" fmla="*/ 15 h 21600"/>
                <a:gd name="T6" fmla="*/ 15989 w 21600"/>
                <a:gd name="T7" fmla="*/ 1839 h 21600"/>
                <a:gd name="T8" fmla="*/ 17686 w 21600"/>
                <a:gd name="T9" fmla="*/ 5309 h 21600"/>
                <a:gd name="T10" fmla="*/ 17897 w 21600"/>
                <a:gd name="T11" fmla="*/ 8611 h 21600"/>
                <a:gd name="T12" fmla="*/ 16564 w 21600"/>
                <a:gd name="T13" fmla="*/ 9764 h 21600"/>
                <a:gd name="T14" fmla="*/ 14250 w 21600"/>
                <a:gd name="T15" fmla="*/ 10393 h 21600"/>
                <a:gd name="T16" fmla="*/ 13198 w 21600"/>
                <a:gd name="T17" fmla="*/ 12385 h 21600"/>
                <a:gd name="T18" fmla="*/ 14811 w 21600"/>
                <a:gd name="T19" fmla="*/ 13643 h 21600"/>
                <a:gd name="T20" fmla="*/ 18738 w 21600"/>
                <a:gd name="T21" fmla="*/ 14010 h 21600"/>
                <a:gd name="T22" fmla="*/ 20520 w 21600"/>
                <a:gd name="T23" fmla="*/ 14953 h 21600"/>
                <a:gd name="T24" fmla="*/ 21263 w 21600"/>
                <a:gd name="T25" fmla="*/ 17207 h 21600"/>
                <a:gd name="T26" fmla="*/ 21123 w 21600"/>
                <a:gd name="T27" fmla="*/ 20247 h 21600"/>
                <a:gd name="T28" fmla="*/ 9481 w 21600"/>
                <a:gd name="T29" fmla="*/ 21400 h 21600"/>
                <a:gd name="T30" fmla="*/ 5273 w 21600"/>
                <a:gd name="T31" fmla="*/ 16159 h 21600"/>
                <a:gd name="T32" fmla="*/ 855 w 21600"/>
                <a:gd name="T33" fmla="*/ 15635 h 21600"/>
                <a:gd name="T34" fmla="*/ 715 w 21600"/>
                <a:gd name="T35" fmla="*/ 14534 h 21600"/>
                <a:gd name="T36" fmla="*/ 3352 w 21600"/>
                <a:gd name="T37" fmla="*/ 13779 h 21600"/>
                <a:gd name="T38" fmla="*/ 6480 w 21600"/>
                <a:gd name="T39" fmla="*/ 13538 h 21600"/>
                <a:gd name="T40" fmla="*/ 7307 w 21600"/>
                <a:gd name="T41" fmla="*/ 11651 h 21600"/>
                <a:gd name="T42" fmla="*/ 6255 w 21600"/>
                <a:gd name="T43" fmla="*/ 11180 h 21600"/>
                <a:gd name="T44" fmla="*/ 5414 w 21600"/>
                <a:gd name="T45" fmla="*/ 9922 h 21600"/>
                <a:gd name="T46" fmla="*/ 3590 w 21600"/>
                <a:gd name="T47" fmla="*/ 9712 h 21600"/>
                <a:gd name="T48" fmla="*/ 3029 w 21600"/>
                <a:gd name="T49" fmla="*/ 9450 h 21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1600" h="21600">
                  <a:moveTo>
                    <a:pt x="2749" y="9083"/>
                  </a:moveTo>
                  <a:cubicBezTo>
                    <a:pt x="2959" y="7605"/>
                    <a:pt x="2531" y="3962"/>
                    <a:pt x="4130" y="2148"/>
                  </a:cubicBezTo>
                  <a:cubicBezTo>
                    <a:pt x="5729" y="372"/>
                    <a:pt x="8485" y="0"/>
                    <a:pt x="10743" y="15"/>
                  </a:cubicBezTo>
                  <a:cubicBezTo>
                    <a:pt x="13002" y="36"/>
                    <a:pt x="14601" y="780"/>
                    <a:pt x="15989" y="1839"/>
                  </a:cubicBezTo>
                  <a:cubicBezTo>
                    <a:pt x="17378" y="2898"/>
                    <a:pt x="17280" y="3915"/>
                    <a:pt x="17686" y="5309"/>
                  </a:cubicBezTo>
                  <a:cubicBezTo>
                    <a:pt x="18121" y="6703"/>
                    <a:pt x="18121" y="7720"/>
                    <a:pt x="17897" y="8611"/>
                  </a:cubicBezTo>
                  <a:cubicBezTo>
                    <a:pt x="17672" y="9502"/>
                    <a:pt x="17294" y="9408"/>
                    <a:pt x="16564" y="9764"/>
                  </a:cubicBezTo>
                  <a:cubicBezTo>
                    <a:pt x="15835" y="10121"/>
                    <a:pt x="14923" y="9869"/>
                    <a:pt x="14250" y="10393"/>
                  </a:cubicBezTo>
                  <a:cubicBezTo>
                    <a:pt x="13577" y="10917"/>
                    <a:pt x="13086" y="11735"/>
                    <a:pt x="13198" y="12385"/>
                  </a:cubicBezTo>
                  <a:cubicBezTo>
                    <a:pt x="13310" y="13035"/>
                    <a:pt x="13703" y="13318"/>
                    <a:pt x="14811" y="13643"/>
                  </a:cubicBezTo>
                  <a:cubicBezTo>
                    <a:pt x="15919" y="13968"/>
                    <a:pt x="17609" y="13748"/>
                    <a:pt x="18738" y="14010"/>
                  </a:cubicBezTo>
                  <a:cubicBezTo>
                    <a:pt x="19874" y="14272"/>
                    <a:pt x="19987" y="14314"/>
                    <a:pt x="20520" y="14953"/>
                  </a:cubicBezTo>
                  <a:cubicBezTo>
                    <a:pt x="20996" y="15593"/>
                    <a:pt x="21137" y="16148"/>
                    <a:pt x="21263" y="17207"/>
                  </a:cubicBezTo>
                  <a:cubicBezTo>
                    <a:pt x="21389" y="18266"/>
                    <a:pt x="21600" y="19786"/>
                    <a:pt x="21123" y="20247"/>
                  </a:cubicBezTo>
                  <a:cubicBezTo>
                    <a:pt x="18766" y="21086"/>
                    <a:pt x="13584" y="21600"/>
                    <a:pt x="9481" y="21400"/>
                  </a:cubicBezTo>
                  <a:cubicBezTo>
                    <a:pt x="8738" y="19587"/>
                    <a:pt x="7020" y="17312"/>
                    <a:pt x="5273" y="16159"/>
                  </a:cubicBezTo>
                  <a:cubicBezTo>
                    <a:pt x="3548" y="15006"/>
                    <a:pt x="1767" y="15960"/>
                    <a:pt x="855" y="15635"/>
                  </a:cubicBezTo>
                  <a:cubicBezTo>
                    <a:pt x="0" y="15310"/>
                    <a:pt x="252" y="14922"/>
                    <a:pt x="715" y="14534"/>
                  </a:cubicBezTo>
                  <a:cubicBezTo>
                    <a:pt x="1178" y="14146"/>
                    <a:pt x="2202" y="13978"/>
                    <a:pt x="3352" y="13779"/>
                  </a:cubicBezTo>
                  <a:cubicBezTo>
                    <a:pt x="4502" y="13580"/>
                    <a:pt x="5638" y="13947"/>
                    <a:pt x="6480" y="13538"/>
                  </a:cubicBezTo>
                  <a:cubicBezTo>
                    <a:pt x="7293" y="13129"/>
                    <a:pt x="7349" y="12123"/>
                    <a:pt x="7307" y="11651"/>
                  </a:cubicBezTo>
                  <a:cubicBezTo>
                    <a:pt x="7265" y="11180"/>
                    <a:pt x="6634" y="11525"/>
                    <a:pt x="6255" y="11180"/>
                  </a:cubicBezTo>
                  <a:cubicBezTo>
                    <a:pt x="5876" y="10834"/>
                    <a:pt x="5947" y="10215"/>
                    <a:pt x="5414" y="9922"/>
                  </a:cubicBezTo>
                  <a:cubicBezTo>
                    <a:pt x="4881" y="9628"/>
                    <a:pt x="4067" y="9806"/>
                    <a:pt x="3590" y="9712"/>
                  </a:cubicBezTo>
                  <a:cubicBezTo>
                    <a:pt x="3113" y="9618"/>
                    <a:pt x="3106" y="9497"/>
                    <a:pt x="3029" y="9450"/>
                  </a:cubicBezTo>
                </a:path>
              </a:pathLst>
            </a:custGeom>
            <a:grpFill/>
            <a:ln w="38100">
              <a:solidFill>
                <a:schemeClr val="bg1"/>
              </a:solidFill>
              <a:round/>
              <a:headEnd/>
              <a:tailEnd/>
            </a:ln>
            <a:extLst/>
          </p:spPr>
          <p:txBody>
            <a:bodyPr anchor="ctr"/>
            <a:lstStyle/>
            <a:p>
              <a:pPr defTabSz="1219170" fontAlgn="auto">
                <a:spcBef>
                  <a:spcPts val="0"/>
                </a:spcBef>
                <a:spcAft>
                  <a:spcPts val="0"/>
                </a:spcAft>
              </a:pPr>
              <a:endParaRPr lang="zh-CN" altLang="en-US" sz="1900">
                <a:solidFill>
                  <a:srgbClr val="F8F8F8"/>
                </a:solidFill>
                <a:latin typeface="Calibri"/>
                <a:ea typeface="微软雅黑" pitchFamily="34" charset="-122"/>
              </a:endParaRPr>
            </a:p>
          </p:txBody>
        </p:sp>
      </p:grpSp>
      <p:sp>
        <p:nvSpPr>
          <p:cNvPr id="48" name="Text Box 16"/>
          <p:cNvSpPr txBox="1">
            <a:spLocks noChangeArrowheads="1"/>
          </p:cNvSpPr>
          <p:nvPr/>
        </p:nvSpPr>
        <p:spPr bwMode="auto">
          <a:xfrm>
            <a:off x="3023265" y="2692670"/>
            <a:ext cx="2148886" cy="334870"/>
          </a:xfrm>
          <a:prstGeom prst="rect">
            <a:avLst/>
          </a:prstGeom>
          <a:solidFill>
            <a:srgbClr val="C00000"/>
          </a:solidFill>
          <a:ln w="38100" cap="flat" cmpd="sng">
            <a:solidFill>
              <a:schemeClr val="bg1"/>
            </a:solidFill>
            <a:bevel/>
            <a:headEnd/>
            <a:tailEnd/>
          </a:ln>
          <a:effectLst>
            <a:outerShdw blurRad="127000" dist="38100" dir="8100000" algn="tr" rotWithShape="0">
              <a:prstClr val="black">
                <a:alpha val="40000"/>
              </a:prstClr>
            </a:outerShdw>
          </a:effectLst>
        </p:spPr>
        <p:txBody>
          <a:bodyPr lIns="82822" tIns="41410" rIns="82822" bIns="41410" anchor="ctr"/>
          <a:lstStyle>
            <a:defPPr>
              <a:defRPr lang="zh-CN"/>
            </a:defPPr>
          </a:lstStyle>
          <a:p>
            <a:pPr defTabSz="1219170" fontAlgn="auto">
              <a:lnSpc>
                <a:spcPct val="130000"/>
              </a:lnSpc>
              <a:spcBef>
                <a:spcPts val="0"/>
              </a:spcBef>
              <a:spcAft>
                <a:spcPts val="0"/>
              </a:spcAft>
            </a:pPr>
            <a:r>
              <a:rPr lang="en-US" altLang="zh-CN" sz="1500" dirty="0">
                <a:solidFill>
                  <a:srgbClr val="F8F8F8"/>
                </a:solidFill>
                <a:latin typeface="微软雅黑" pitchFamily="34" charset="-122"/>
                <a:ea typeface="微软雅黑" pitchFamily="34" charset="-122"/>
              </a:rPr>
              <a:t>A</a:t>
            </a:r>
            <a:r>
              <a:rPr lang="zh-CN" altLang="en-US" sz="1500" dirty="0">
                <a:solidFill>
                  <a:srgbClr val="F8F8F8"/>
                </a:solidFill>
                <a:latin typeface="微软雅黑" pitchFamily="34" charset="-122"/>
                <a:ea typeface="微软雅黑" pitchFamily="34" charset="-122"/>
              </a:rPr>
              <a:t>团队</a:t>
            </a:r>
          </a:p>
        </p:txBody>
      </p:sp>
      <p:sp>
        <p:nvSpPr>
          <p:cNvPr id="49" name="Rectangle 17"/>
          <p:cNvSpPr>
            <a:spLocks noChangeArrowheads="1"/>
          </p:cNvSpPr>
          <p:nvPr/>
        </p:nvSpPr>
        <p:spPr bwMode="auto">
          <a:xfrm>
            <a:off x="3023270" y="3187106"/>
            <a:ext cx="2150324" cy="1950075"/>
          </a:xfrm>
          <a:prstGeom prst="rect">
            <a:avLst/>
          </a:prstGeom>
          <a:solidFill>
            <a:srgbClr val="C00000"/>
          </a:solidFill>
          <a:ln w="38100">
            <a:solidFill>
              <a:schemeClr val="bg1"/>
            </a:solidFill>
          </a:ln>
          <a:effectLst>
            <a:outerShdw blurRad="127000" dist="38100" dir="8100000" algn="tr" rotWithShape="0">
              <a:prstClr val="black">
                <a:alpha val="40000"/>
              </a:prstClr>
            </a:outerShdw>
          </a:effectLst>
          <a:extLst/>
        </p:spPr>
        <p:txBody>
          <a:bodyPr lIns="82822" tIns="41410" rIns="82822" bIns="41410" anchor="ctr"/>
          <a:lstStyle/>
          <a:p>
            <a:pPr algn="l" defTabSz="1219170" fontAlgn="auto">
              <a:lnSpc>
                <a:spcPct val="130000"/>
              </a:lnSpc>
              <a:spcBef>
                <a:spcPts val="0"/>
              </a:spcBef>
              <a:spcAft>
                <a:spcPts val="0"/>
              </a:spcAft>
            </a:pPr>
            <a:endParaRPr lang="zh-CN" altLang="en-US" sz="1300" b="0">
              <a:solidFill>
                <a:prstClr val="black"/>
              </a:solidFill>
              <a:latin typeface="微软雅黑" pitchFamily="34" charset="-122"/>
              <a:ea typeface="微软雅黑" pitchFamily="34" charset="-122"/>
            </a:endParaRPr>
          </a:p>
        </p:txBody>
      </p:sp>
      <p:sp>
        <p:nvSpPr>
          <p:cNvPr id="50" name="Text Box 18"/>
          <p:cNvSpPr txBox="1">
            <a:spLocks noChangeArrowheads="1"/>
          </p:cNvSpPr>
          <p:nvPr/>
        </p:nvSpPr>
        <p:spPr bwMode="auto">
          <a:xfrm>
            <a:off x="7016828" y="2692673"/>
            <a:ext cx="2150324" cy="362776"/>
          </a:xfrm>
          <a:prstGeom prst="rect">
            <a:avLst/>
          </a:prstGeom>
          <a:solidFill>
            <a:srgbClr val="C00000"/>
          </a:solidFill>
          <a:ln w="38100" cap="flat" cmpd="sng">
            <a:solidFill>
              <a:schemeClr val="bg1"/>
            </a:solidFill>
            <a:bevel/>
            <a:headEnd/>
            <a:tailEnd/>
          </a:ln>
          <a:effectLst>
            <a:outerShdw blurRad="127000" dist="38100" dir="8100000" algn="tr" rotWithShape="0">
              <a:prstClr val="black">
                <a:alpha val="40000"/>
              </a:prstClr>
            </a:outerShdw>
          </a:effectLst>
        </p:spPr>
        <p:txBody>
          <a:bodyPr lIns="82822" tIns="41410" rIns="82822" bIns="41410" anchor="ctr"/>
          <a:lstStyle>
            <a:defPPr>
              <a:defRPr lang="zh-CN"/>
            </a:defPPr>
            <a:lvl1pPr algn="ctr">
              <a:defRPr sz="2000" b="1">
                <a:solidFill>
                  <a:srgbClr val="F8F8F8"/>
                </a:solidFill>
                <a:ea typeface="微软雅黑" pitchFamily="34" charset="-122"/>
              </a:defRPr>
            </a:lvl1pPr>
          </a:lstStyle>
          <a:p>
            <a:pPr defTabSz="1219170" fontAlgn="auto">
              <a:lnSpc>
                <a:spcPct val="130000"/>
              </a:lnSpc>
              <a:spcBef>
                <a:spcPts val="0"/>
              </a:spcBef>
              <a:spcAft>
                <a:spcPts val="0"/>
              </a:spcAft>
            </a:pPr>
            <a:r>
              <a:rPr lang="en-US" altLang="zh-CN" sz="1500" dirty="0">
                <a:latin typeface="微软雅黑" pitchFamily="34" charset="-122"/>
              </a:rPr>
              <a:t>B</a:t>
            </a:r>
            <a:r>
              <a:rPr lang="zh-CN" altLang="en-US" sz="1500" dirty="0">
                <a:latin typeface="微软雅黑" pitchFamily="34" charset="-122"/>
              </a:rPr>
              <a:t>团队</a:t>
            </a:r>
          </a:p>
        </p:txBody>
      </p:sp>
      <p:sp>
        <p:nvSpPr>
          <p:cNvPr id="51" name="Rectangle 19"/>
          <p:cNvSpPr>
            <a:spLocks noChangeArrowheads="1"/>
          </p:cNvSpPr>
          <p:nvPr/>
        </p:nvSpPr>
        <p:spPr bwMode="auto">
          <a:xfrm>
            <a:off x="7016828" y="3208313"/>
            <a:ext cx="2150324" cy="1950075"/>
          </a:xfrm>
          <a:prstGeom prst="rect">
            <a:avLst/>
          </a:prstGeom>
          <a:solidFill>
            <a:srgbClr val="C00000"/>
          </a:solidFill>
          <a:ln w="38100">
            <a:solidFill>
              <a:schemeClr val="bg1"/>
            </a:solidFill>
          </a:ln>
          <a:effectLst>
            <a:outerShdw blurRad="127000" dist="38100" dir="8100000" algn="tr" rotWithShape="0">
              <a:prstClr val="black">
                <a:alpha val="40000"/>
              </a:prstClr>
            </a:outerShdw>
          </a:effectLst>
          <a:extLst/>
        </p:spPr>
        <p:txBody>
          <a:bodyPr lIns="82822" tIns="41410" rIns="82822" bIns="41410" anchor="ctr"/>
          <a:lstStyle/>
          <a:p>
            <a:pPr algn="l" defTabSz="1219170" fontAlgn="auto">
              <a:lnSpc>
                <a:spcPct val="130000"/>
              </a:lnSpc>
              <a:spcBef>
                <a:spcPts val="0"/>
              </a:spcBef>
              <a:spcAft>
                <a:spcPts val="0"/>
              </a:spcAft>
            </a:pPr>
            <a:endParaRPr lang="zh-CN" altLang="en-US" sz="1300" b="0">
              <a:solidFill>
                <a:prstClr val="black"/>
              </a:solidFill>
              <a:latin typeface="微软雅黑" pitchFamily="34" charset="-122"/>
              <a:ea typeface="微软雅黑" pitchFamily="34" charset="-122"/>
            </a:endParaRPr>
          </a:p>
        </p:txBody>
      </p:sp>
      <p:sp>
        <p:nvSpPr>
          <p:cNvPr id="52" name="Text Box 20"/>
          <p:cNvSpPr txBox="1">
            <a:spLocks noChangeArrowheads="1"/>
          </p:cNvSpPr>
          <p:nvPr/>
        </p:nvSpPr>
        <p:spPr bwMode="auto">
          <a:xfrm>
            <a:off x="3182817" y="3316670"/>
            <a:ext cx="1868598" cy="1363979"/>
          </a:xfrm>
          <a:prstGeom prst="rect">
            <a:avLst/>
          </a:prstGeom>
          <a:noFill/>
          <a:ln>
            <a:noFill/>
          </a:ln>
          <a:effectLst/>
          <a:extLst/>
        </p:spPr>
        <p:txBody>
          <a:bodyPr lIns="82822" tIns="41410" rIns="82822" bIns="41410">
            <a:spAutoFit/>
          </a:bodyPr>
          <a:lstStyle/>
          <a:p>
            <a:pPr algn="l" defTabSz="1219170" fontAlgn="auto">
              <a:lnSpc>
                <a:spcPct val="130000"/>
              </a:lnSpc>
              <a:spcBef>
                <a:spcPts val="0"/>
              </a:spcBef>
              <a:spcAft>
                <a:spcPts val="0"/>
              </a:spcAft>
            </a:pPr>
            <a:r>
              <a:rPr lang="zh-CN" altLang="en-US" sz="1600" b="0" dirty="0" smtClean="0">
                <a:solidFill>
                  <a:srgbClr val="F8F8F8"/>
                </a:solidFill>
                <a:latin typeface="微软雅黑" pitchFamily="34" charset="-122"/>
                <a:ea typeface="微软雅黑" pitchFamily="34" charset="-122"/>
              </a:rPr>
              <a:t>设计师</a:t>
            </a:r>
            <a:r>
              <a:rPr lang="zh-CN" altLang="en-US" sz="1600" b="0" dirty="0">
                <a:solidFill>
                  <a:srgbClr val="F8F8F8"/>
                </a:solidFill>
                <a:latin typeface="微软雅黑" pitchFamily="34" charset="-122"/>
                <a:ea typeface="微软雅黑" pitchFamily="34" charset="-122"/>
              </a:rPr>
              <a:t>原创作品，盗卖者将被追究相应的法律责任，请勿以身试法！</a:t>
            </a:r>
          </a:p>
        </p:txBody>
      </p:sp>
      <p:sp>
        <p:nvSpPr>
          <p:cNvPr id="53" name="Text Box 21"/>
          <p:cNvSpPr txBox="1">
            <a:spLocks noChangeArrowheads="1"/>
          </p:cNvSpPr>
          <p:nvPr/>
        </p:nvSpPr>
        <p:spPr bwMode="auto">
          <a:xfrm>
            <a:off x="7177811" y="3316670"/>
            <a:ext cx="1868598" cy="1363979"/>
          </a:xfrm>
          <a:prstGeom prst="rect">
            <a:avLst/>
          </a:prstGeom>
          <a:noFill/>
          <a:ln>
            <a:noFill/>
          </a:ln>
          <a:effectLst/>
          <a:extLst/>
        </p:spPr>
        <p:txBody>
          <a:bodyPr lIns="82822" tIns="41410" rIns="82822" bIns="41410">
            <a:spAutoFit/>
          </a:bodyPr>
          <a:lstStyle/>
          <a:p>
            <a:pPr algn="l" defTabSz="1219170" fontAlgn="auto">
              <a:lnSpc>
                <a:spcPct val="130000"/>
              </a:lnSpc>
              <a:spcBef>
                <a:spcPts val="0"/>
              </a:spcBef>
              <a:spcAft>
                <a:spcPts val="0"/>
              </a:spcAft>
            </a:pPr>
            <a:r>
              <a:rPr lang="zh-CN" altLang="en-US" sz="1600" b="0" dirty="0" smtClean="0">
                <a:solidFill>
                  <a:srgbClr val="F8F8F8"/>
                </a:solidFill>
                <a:latin typeface="微软雅黑" pitchFamily="34" charset="-122"/>
                <a:ea typeface="微软雅黑" pitchFamily="34" charset="-122"/>
              </a:rPr>
              <a:t>设计师</a:t>
            </a:r>
            <a:r>
              <a:rPr lang="zh-CN" altLang="en-US" sz="1600" b="0" dirty="0">
                <a:solidFill>
                  <a:srgbClr val="F8F8F8"/>
                </a:solidFill>
                <a:latin typeface="微软雅黑" pitchFamily="34" charset="-122"/>
                <a:ea typeface="微软雅黑" pitchFamily="34" charset="-122"/>
              </a:rPr>
              <a:t>原创作品，盗卖者将被追究相应的法律责任，请勿以身试法！</a:t>
            </a:r>
          </a:p>
        </p:txBody>
      </p:sp>
      <p:grpSp>
        <p:nvGrpSpPr>
          <p:cNvPr id="54" name="Group 22"/>
          <p:cNvGrpSpPr>
            <a:grpSpLocks/>
          </p:cNvGrpSpPr>
          <p:nvPr/>
        </p:nvGrpSpPr>
        <p:grpSpPr bwMode="auto">
          <a:xfrm>
            <a:off x="5598839" y="2739122"/>
            <a:ext cx="977419" cy="978772"/>
            <a:chOff x="0" y="0"/>
            <a:chExt cx="1700" cy="1700"/>
          </a:xfrm>
          <a:solidFill>
            <a:srgbClr val="C00000"/>
          </a:solidFill>
        </p:grpSpPr>
        <p:sp>
          <p:nvSpPr>
            <p:cNvPr id="55" name="Oval 23"/>
            <p:cNvSpPr>
              <a:spLocks noChangeArrowheads="1"/>
            </p:cNvSpPr>
            <p:nvPr/>
          </p:nvSpPr>
          <p:spPr bwMode="auto">
            <a:xfrm>
              <a:off x="0" y="0"/>
              <a:ext cx="1700" cy="1700"/>
            </a:xfrm>
            <a:prstGeom prst="ellipse">
              <a:avLst/>
            </a:prstGeom>
            <a:grpFill/>
            <a:ln w="50800">
              <a:solidFill>
                <a:schemeClr val="bg1"/>
              </a:solidFill>
              <a:round/>
              <a:headEnd/>
              <a:tailEnd/>
            </a:ln>
            <a:effectLst>
              <a:outerShdw blurRad="127000" dist="38100" dir="8100000" algn="tr" rotWithShape="0">
                <a:prstClr val="black">
                  <a:alpha val="40000"/>
                </a:prstClr>
              </a:outerShdw>
            </a:effectLst>
            <a:extLst/>
          </p:spPr>
          <p:txBody>
            <a:bodyPr anchor="ctr"/>
            <a:lstStyle/>
            <a:p>
              <a:pPr algn="l" defTabSz="1219170" fontAlgn="auto">
                <a:lnSpc>
                  <a:spcPct val="130000"/>
                </a:lnSpc>
                <a:spcBef>
                  <a:spcPts val="0"/>
                </a:spcBef>
                <a:spcAft>
                  <a:spcPts val="0"/>
                </a:spcAft>
              </a:pPr>
              <a:endParaRPr lang="zh-CN" altLang="en-US" sz="1300" b="0">
                <a:solidFill>
                  <a:prstClr val="black"/>
                </a:solidFill>
                <a:latin typeface="微软雅黑" pitchFamily="34" charset="-122"/>
                <a:ea typeface="微软雅黑" pitchFamily="34" charset="-122"/>
              </a:endParaRPr>
            </a:p>
          </p:txBody>
        </p:sp>
        <p:sp>
          <p:nvSpPr>
            <p:cNvPr id="56" name="WordArt 24"/>
            <p:cNvSpPr>
              <a:spLocks noChangeArrowheads="1" noChangeShapeType="1"/>
            </p:cNvSpPr>
            <p:nvPr/>
          </p:nvSpPr>
          <p:spPr bwMode="auto">
            <a:xfrm>
              <a:off x="269" y="459"/>
              <a:ext cx="1149" cy="877"/>
            </a:xfrm>
            <a:prstGeom prst="rect">
              <a:avLst/>
            </a:prstGeom>
            <a:grpFill/>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14:hiddenEffects>
              </a:ext>
            </a:extLst>
          </p:spPr>
          <p:txBody>
            <a:bodyPr wrap="none" fromWordArt="1">
              <a:prstTxWarp prst="textPlain">
                <a:avLst>
                  <a:gd name="adj" fmla="val 50000"/>
                </a:avLst>
              </a:prstTxWarp>
            </a:bodyPr>
            <a:lstStyle/>
            <a:p>
              <a:pPr defTabSz="1219170" fontAlgn="auto">
                <a:lnSpc>
                  <a:spcPct val="130000"/>
                </a:lnSpc>
                <a:spcBef>
                  <a:spcPts val="0"/>
                </a:spcBef>
                <a:spcAft>
                  <a:spcPts val="0"/>
                </a:spcAft>
              </a:pPr>
              <a:r>
                <a:rPr lang="en-US" altLang="zh-CN" sz="400" dirty="0">
                  <a:solidFill>
                    <a:srgbClr val="F8F8F8"/>
                  </a:solidFill>
                  <a:latin typeface="微软雅黑" pitchFamily="34" charset="-122"/>
                  <a:ea typeface="微软雅黑" pitchFamily="34" charset="-122"/>
                </a:rPr>
                <a:t>VS</a:t>
              </a:r>
              <a:endParaRPr lang="zh-CN" altLang="en-US" sz="400" dirty="0">
                <a:solidFill>
                  <a:srgbClr val="F8F8F8"/>
                </a:solidFill>
                <a:latin typeface="微软雅黑" pitchFamily="34" charset="-122"/>
                <a:ea typeface="微软雅黑" pitchFamily="34" charset="-122"/>
              </a:endParaRPr>
            </a:p>
          </p:txBody>
        </p:sp>
      </p:grpSp>
      <p:sp>
        <p:nvSpPr>
          <p:cNvPr id="57" name="Rectangle 269"/>
          <p:cNvSpPr/>
          <p:nvPr/>
        </p:nvSpPr>
        <p:spPr>
          <a:xfrm>
            <a:off x="1487298" y="5446487"/>
            <a:ext cx="9311822" cy="892395"/>
          </a:xfrm>
          <a:prstGeom prst="rect">
            <a:avLst/>
          </a:prstGeom>
          <a:solidFill>
            <a:srgbClr val="C00000"/>
          </a:solidFill>
          <a:ln w="38100">
            <a:solidFill>
              <a:schemeClr val="bg1"/>
            </a:solidFill>
          </a:ln>
          <a:effectLst>
            <a:outerShdw blurRad="1270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82822" tIns="41410" rIns="82822" bIns="41410" rtlCol="0" anchor="ctr"/>
          <a:lstStyle/>
          <a:p>
            <a:pPr defTabSz="1219170" fontAlgn="auto">
              <a:spcBef>
                <a:spcPts val="0"/>
              </a:spcBef>
              <a:spcAft>
                <a:spcPts val="0"/>
              </a:spcAft>
            </a:pPr>
            <a:endParaRPr lang="en-US" sz="900" b="0">
              <a:solidFill>
                <a:srgbClr val="002161">
                  <a:lumMod val="75000"/>
                </a:srgbClr>
              </a:solidFill>
              <a:latin typeface="微软雅黑" pitchFamily="34" charset="-122"/>
              <a:ea typeface="微软雅黑" pitchFamily="34" charset="-122"/>
            </a:endParaRPr>
          </a:p>
        </p:txBody>
      </p:sp>
      <p:sp>
        <p:nvSpPr>
          <p:cNvPr id="58" name="Text Box 7"/>
          <p:cNvSpPr txBox="1">
            <a:spLocks noChangeArrowheads="1"/>
          </p:cNvSpPr>
          <p:nvPr/>
        </p:nvSpPr>
        <p:spPr bwMode="auto">
          <a:xfrm>
            <a:off x="2063287" y="5555094"/>
            <a:ext cx="7981149" cy="681992"/>
          </a:xfrm>
          <a:prstGeom prst="rect">
            <a:avLst/>
          </a:prstGeom>
          <a:noFill/>
          <a:ln w="9525">
            <a:noFill/>
            <a:miter lim="800000"/>
            <a:headEnd/>
            <a:tailEnd/>
          </a:ln>
        </p:spPr>
        <p:txBody>
          <a:bodyPr wrap="square" lIns="41410" tIns="20706" rIns="41410" bIns="20706" anchor="ctr">
            <a:spAutoFit/>
          </a:bodyPr>
          <a:lstStyle/>
          <a:p>
            <a:pPr defTabSz="985661" fontAlgn="auto">
              <a:lnSpc>
                <a:spcPct val="130000"/>
              </a:lnSpc>
              <a:spcBef>
                <a:spcPts val="0"/>
              </a:spcBef>
              <a:spcAft>
                <a:spcPts val="0"/>
              </a:spcAft>
            </a:pPr>
            <a:r>
              <a:rPr lang="zh-CN" altLang="en-US" sz="1600" b="0" dirty="0" smtClean="0">
                <a:solidFill>
                  <a:prstClr val="white"/>
                </a:solidFill>
                <a:latin typeface="微软雅黑" pitchFamily="34" charset="-122"/>
                <a:ea typeface="微软雅黑" pitchFamily="34" charset="-122"/>
                <a:cs typeface="Open Sans Semibold" pitchFamily="34" charset="0"/>
              </a:rPr>
              <a:t>设计师</a:t>
            </a:r>
            <a:r>
              <a:rPr lang="zh-CN" altLang="en-US" sz="1600" b="0" dirty="0">
                <a:solidFill>
                  <a:prstClr val="white"/>
                </a:solidFill>
                <a:latin typeface="微软雅黑" pitchFamily="34" charset="-122"/>
                <a:ea typeface="微软雅黑" pitchFamily="34" charset="-122"/>
                <a:cs typeface="Open Sans Semibold" pitchFamily="34" charset="0"/>
              </a:rPr>
              <a:t>原创作品，盗卖者将被追究相应的法律责任，请勿以身试法</a:t>
            </a:r>
            <a:r>
              <a:rPr lang="zh-CN" altLang="en-US" sz="1600" b="0" dirty="0" smtClean="0">
                <a:solidFill>
                  <a:prstClr val="white"/>
                </a:solidFill>
                <a:latin typeface="微软雅黑" pitchFamily="34" charset="-122"/>
                <a:ea typeface="微软雅黑" pitchFamily="34" charset="-122"/>
                <a:cs typeface="Open Sans Semibold" pitchFamily="34" charset="0"/>
              </a:rPr>
              <a:t>！设计师</a:t>
            </a:r>
            <a:r>
              <a:rPr lang="zh-CN" altLang="en-US" sz="1600" b="0" dirty="0">
                <a:solidFill>
                  <a:prstClr val="white"/>
                </a:solidFill>
                <a:latin typeface="微软雅黑" pitchFamily="34" charset="-122"/>
                <a:ea typeface="微软雅黑" pitchFamily="34" charset="-122"/>
                <a:cs typeface="Open Sans Semibold" pitchFamily="34" charset="0"/>
              </a:rPr>
              <a:t>原创作品，盗卖者将被追究相应的法律责任，请勿以身试法！</a:t>
            </a:r>
            <a:endParaRPr lang="en-US" sz="1600" b="0" dirty="0">
              <a:solidFill>
                <a:prstClr val="white"/>
              </a:solidFill>
              <a:latin typeface="微软雅黑" pitchFamily="34" charset="-122"/>
              <a:ea typeface="微软雅黑" pitchFamily="34" charset="-122"/>
              <a:cs typeface="Open Sans Semibold" pitchFamily="34" charset="0"/>
            </a:endParaRPr>
          </a:p>
        </p:txBody>
      </p:sp>
      <p:sp>
        <p:nvSpPr>
          <p:cNvPr id="28" name="TextBox 27"/>
          <p:cNvSpPr txBox="1"/>
          <p:nvPr/>
        </p:nvSpPr>
        <p:spPr>
          <a:xfrm>
            <a:off x="1097620" y="274232"/>
            <a:ext cx="3016204" cy="538605"/>
          </a:xfrm>
          <a:prstGeom prst="rect">
            <a:avLst/>
          </a:prstGeom>
          <a:noFill/>
        </p:spPr>
        <p:txBody>
          <a:bodyPr wrap="none" lIns="121917" tIns="60958" rIns="121917" bIns="60958" rtlCol="0">
            <a:spAutoFit/>
          </a:bodyPr>
          <a:lstStyle/>
          <a:p>
            <a:pPr algn="l" defTabSz="1219170" fontAlgn="auto">
              <a:spcBef>
                <a:spcPts val="0"/>
              </a:spcBef>
              <a:spcAft>
                <a:spcPts val="0"/>
              </a:spcAft>
            </a:pPr>
            <a:r>
              <a:rPr lang="zh-CN" altLang="en-US" sz="2700" dirty="0">
                <a:solidFill>
                  <a:prstClr val="black">
                    <a:lumMod val="75000"/>
                    <a:lumOff val="25000"/>
                  </a:prstClr>
                </a:solidFill>
                <a:latin typeface="微软雅黑" pitchFamily="34" charset="-122"/>
                <a:ea typeface="微软雅黑" pitchFamily="34" charset="-122"/>
              </a:rPr>
              <a:t>点击添加标题文本</a:t>
            </a:r>
          </a:p>
        </p:txBody>
      </p:sp>
    </p:spTree>
    <p:extLst>
      <p:ext uri="{BB962C8B-B14F-4D97-AF65-F5344CB8AC3E}">
        <p14:creationId xmlns:p14="http://schemas.microsoft.com/office/powerpoint/2010/main" val="3787962327"/>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stCondLst>
                                    <p:cond delay="0"/>
                                  </p:stCondLst>
                                  <p:childTnLst>
                                    <p:set>
                                      <p:cBhvr>
                                        <p:cTn id="6" dur="1" fill="hold">
                                          <p:stCondLst>
                                            <p:cond delay="0"/>
                                          </p:stCondLst>
                                        </p:cTn>
                                        <p:tgtEl>
                                          <p:spTgt spid="21"/>
                                        </p:tgtEl>
                                        <p:attrNameLst>
                                          <p:attrName>style.visibility</p:attrName>
                                        </p:attrNameLst>
                                      </p:cBhvr>
                                      <p:to>
                                        <p:strVal val="visible"/>
                                      </p:to>
                                    </p:set>
                                    <p:anim calcmode="lin" valueType="num">
                                      <p:cBhvr additive="base">
                                        <p:cTn id="7" dur="500" fill="hold"/>
                                        <p:tgtEl>
                                          <p:spTgt spid="21"/>
                                        </p:tgtEl>
                                        <p:attrNameLst>
                                          <p:attrName>ppt_x</p:attrName>
                                        </p:attrNameLst>
                                      </p:cBhvr>
                                      <p:tavLst>
                                        <p:tav tm="0">
                                          <p:val>
                                            <p:strVal val="#ppt_x"/>
                                          </p:val>
                                        </p:tav>
                                        <p:tav tm="100000">
                                          <p:val>
                                            <p:strVal val="#ppt_x"/>
                                          </p:val>
                                        </p:tav>
                                      </p:tavLst>
                                    </p:anim>
                                    <p:anim calcmode="lin" valueType="num">
                                      <p:cBhvr additive="base">
                                        <p:cTn id="8" dur="500" fill="hold"/>
                                        <p:tgtEl>
                                          <p:spTgt spid="21"/>
                                        </p:tgtEl>
                                        <p:attrNameLst>
                                          <p:attrName>ppt_y</p:attrName>
                                        </p:attrNameLst>
                                      </p:cBhvr>
                                      <p:tavLst>
                                        <p:tav tm="0">
                                          <p:val>
                                            <p:strVal val="0-#ppt_h/2"/>
                                          </p:val>
                                        </p:tav>
                                        <p:tav tm="100000">
                                          <p:val>
                                            <p:strVal val="#ppt_y"/>
                                          </p:val>
                                        </p:tav>
                                      </p:tavLst>
                                    </p:anim>
                                  </p:childTnLst>
                                </p:cTn>
                              </p:par>
                              <p:par>
                                <p:cTn id="9" presetID="2" presetClass="entr" presetSubtype="1" fill="hold" grpId="0" nodeType="withEffect">
                                  <p:stCondLst>
                                    <p:cond delay="200"/>
                                  </p:stCondLst>
                                  <p:childTnLst>
                                    <p:set>
                                      <p:cBhvr>
                                        <p:cTn id="10" dur="1" fill="hold">
                                          <p:stCondLst>
                                            <p:cond delay="0"/>
                                          </p:stCondLst>
                                        </p:cTn>
                                        <p:tgtEl>
                                          <p:spTgt spid="48"/>
                                        </p:tgtEl>
                                        <p:attrNameLst>
                                          <p:attrName>style.visibility</p:attrName>
                                        </p:attrNameLst>
                                      </p:cBhvr>
                                      <p:to>
                                        <p:strVal val="visible"/>
                                      </p:to>
                                    </p:set>
                                    <p:anim calcmode="lin" valueType="num">
                                      <p:cBhvr additive="base">
                                        <p:cTn id="11" dur="500" fill="hold"/>
                                        <p:tgtEl>
                                          <p:spTgt spid="48"/>
                                        </p:tgtEl>
                                        <p:attrNameLst>
                                          <p:attrName>ppt_x</p:attrName>
                                        </p:attrNameLst>
                                      </p:cBhvr>
                                      <p:tavLst>
                                        <p:tav tm="0">
                                          <p:val>
                                            <p:strVal val="#ppt_x"/>
                                          </p:val>
                                        </p:tav>
                                        <p:tav tm="100000">
                                          <p:val>
                                            <p:strVal val="#ppt_x"/>
                                          </p:val>
                                        </p:tav>
                                      </p:tavLst>
                                    </p:anim>
                                    <p:anim calcmode="lin" valueType="num">
                                      <p:cBhvr additive="base">
                                        <p:cTn id="12" dur="500" fill="hold"/>
                                        <p:tgtEl>
                                          <p:spTgt spid="48"/>
                                        </p:tgtEl>
                                        <p:attrNameLst>
                                          <p:attrName>ppt_y</p:attrName>
                                        </p:attrNameLst>
                                      </p:cBhvr>
                                      <p:tavLst>
                                        <p:tav tm="0">
                                          <p:val>
                                            <p:strVal val="0-#ppt_h/2"/>
                                          </p:val>
                                        </p:tav>
                                        <p:tav tm="100000">
                                          <p:val>
                                            <p:strVal val="#ppt_y"/>
                                          </p:val>
                                        </p:tav>
                                      </p:tavLst>
                                    </p:anim>
                                  </p:childTnLst>
                                </p:cTn>
                              </p:par>
                            </p:childTnLst>
                          </p:cTn>
                        </p:par>
                        <p:par>
                          <p:cTn id="13" fill="hold">
                            <p:stCondLst>
                              <p:cond delay="700"/>
                            </p:stCondLst>
                            <p:childTnLst>
                              <p:par>
                                <p:cTn id="14" presetID="22" presetClass="entr" presetSubtype="1" fill="hold" grpId="0" nodeType="afterEffect">
                                  <p:stCondLst>
                                    <p:cond delay="0"/>
                                  </p:stCondLst>
                                  <p:childTnLst>
                                    <p:set>
                                      <p:cBhvr>
                                        <p:cTn id="15" dur="1" fill="hold">
                                          <p:stCondLst>
                                            <p:cond delay="0"/>
                                          </p:stCondLst>
                                        </p:cTn>
                                        <p:tgtEl>
                                          <p:spTgt spid="49"/>
                                        </p:tgtEl>
                                        <p:attrNameLst>
                                          <p:attrName>style.visibility</p:attrName>
                                        </p:attrNameLst>
                                      </p:cBhvr>
                                      <p:to>
                                        <p:strVal val="visible"/>
                                      </p:to>
                                    </p:set>
                                    <p:animEffect transition="in" filter="wipe(up)">
                                      <p:cBhvr>
                                        <p:cTn id="16" dur="500"/>
                                        <p:tgtEl>
                                          <p:spTgt spid="49"/>
                                        </p:tgtEl>
                                      </p:cBhvr>
                                    </p:animEffect>
                                  </p:childTnLst>
                                </p:cTn>
                              </p:par>
                              <p:par>
                                <p:cTn id="17" presetID="22" presetClass="entr" presetSubtype="1" fill="hold" grpId="0" nodeType="withEffect">
                                  <p:stCondLst>
                                    <p:cond delay="600"/>
                                  </p:stCondLst>
                                  <p:childTnLst>
                                    <p:set>
                                      <p:cBhvr>
                                        <p:cTn id="18" dur="1" fill="hold">
                                          <p:stCondLst>
                                            <p:cond delay="0"/>
                                          </p:stCondLst>
                                        </p:cTn>
                                        <p:tgtEl>
                                          <p:spTgt spid="52"/>
                                        </p:tgtEl>
                                        <p:attrNameLst>
                                          <p:attrName>style.visibility</p:attrName>
                                        </p:attrNameLst>
                                      </p:cBhvr>
                                      <p:to>
                                        <p:strVal val="visible"/>
                                      </p:to>
                                    </p:set>
                                    <p:animEffect transition="in" filter="wipe(up)">
                                      <p:cBhvr>
                                        <p:cTn id="19" dur="500"/>
                                        <p:tgtEl>
                                          <p:spTgt spid="52"/>
                                        </p:tgtEl>
                                      </p:cBhvr>
                                    </p:animEffect>
                                  </p:childTnLst>
                                </p:cTn>
                              </p:par>
                            </p:childTnLst>
                          </p:cTn>
                        </p:par>
                        <p:par>
                          <p:cTn id="20" fill="hold">
                            <p:stCondLst>
                              <p:cond delay="1800"/>
                            </p:stCondLst>
                            <p:childTnLst>
                              <p:par>
                                <p:cTn id="21" presetID="2" presetClass="entr" presetSubtype="4" fill="hold" nodeType="afterEffect">
                                  <p:stCondLst>
                                    <p:cond delay="0"/>
                                  </p:stCondLst>
                                  <p:childTnLst>
                                    <p:set>
                                      <p:cBhvr>
                                        <p:cTn id="22" dur="1" fill="hold">
                                          <p:stCondLst>
                                            <p:cond delay="0"/>
                                          </p:stCondLst>
                                        </p:cTn>
                                        <p:tgtEl>
                                          <p:spTgt spid="25"/>
                                        </p:tgtEl>
                                        <p:attrNameLst>
                                          <p:attrName>style.visibility</p:attrName>
                                        </p:attrNameLst>
                                      </p:cBhvr>
                                      <p:to>
                                        <p:strVal val="visible"/>
                                      </p:to>
                                    </p:set>
                                    <p:anim calcmode="lin" valueType="num">
                                      <p:cBhvr additive="base">
                                        <p:cTn id="23" dur="500" fill="hold"/>
                                        <p:tgtEl>
                                          <p:spTgt spid="25"/>
                                        </p:tgtEl>
                                        <p:attrNameLst>
                                          <p:attrName>ppt_x</p:attrName>
                                        </p:attrNameLst>
                                      </p:cBhvr>
                                      <p:tavLst>
                                        <p:tav tm="0">
                                          <p:val>
                                            <p:strVal val="#ppt_x"/>
                                          </p:val>
                                        </p:tav>
                                        <p:tav tm="100000">
                                          <p:val>
                                            <p:strVal val="#ppt_x"/>
                                          </p:val>
                                        </p:tav>
                                      </p:tavLst>
                                    </p:anim>
                                    <p:anim calcmode="lin" valueType="num">
                                      <p:cBhvr additive="base">
                                        <p:cTn id="24" dur="500" fill="hold"/>
                                        <p:tgtEl>
                                          <p:spTgt spid="25"/>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200"/>
                                  </p:stCondLst>
                                  <p:childTnLst>
                                    <p:set>
                                      <p:cBhvr>
                                        <p:cTn id="26" dur="1" fill="hold">
                                          <p:stCondLst>
                                            <p:cond delay="0"/>
                                          </p:stCondLst>
                                        </p:cTn>
                                        <p:tgtEl>
                                          <p:spTgt spid="50"/>
                                        </p:tgtEl>
                                        <p:attrNameLst>
                                          <p:attrName>style.visibility</p:attrName>
                                        </p:attrNameLst>
                                      </p:cBhvr>
                                      <p:to>
                                        <p:strVal val="visible"/>
                                      </p:to>
                                    </p:set>
                                    <p:anim calcmode="lin" valueType="num">
                                      <p:cBhvr additive="base">
                                        <p:cTn id="27" dur="500" fill="hold"/>
                                        <p:tgtEl>
                                          <p:spTgt spid="50"/>
                                        </p:tgtEl>
                                        <p:attrNameLst>
                                          <p:attrName>ppt_x</p:attrName>
                                        </p:attrNameLst>
                                      </p:cBhvr>
                                      <p:tavLst>
                                        <p:tav tm="0">
                                          <p:val>
                                            <p:strVal val="#ppt_x"/>
                                          </p:val>
                                        </p:tav>
                                        <p:tav tm="100000">
                                          <p:val>
                                            <p:strVal val="#ppt_x"/>
                                          </p:val>
                                        </p:tav>
                                      </p:tavLst>
                                    </p:anim>
                                    <p:anim calcmode="lin" valueType="num">
                                      <p:cBhvr additive="base">
                                        <p:cTn id="28" dur="500" fill="hold"/>
                                        <p:tgtEl>
                                          <p:spTgt spid="50"/>
                                        </p:tgtEl>
                                        <p:attrNameLst>
                                          <p:attrName>ppt_y</p:attrName>
                                        </p:attrNameLst>
                                      </p:cBhvr>
                                      <p:tavLst>
                                        <p:tav tm="0">
                                          <p:val>
                                            <p:strVal val="1+#ppt_h/2"/>
                                          </p:val>
                                        </p:tav>
                                        <p:tav tm="100000">
                                          <p:val>
                                            <p:strVal val="#ppt_y"/>
                                          </p:val>
                                        </p:tav>
                                      </p:tavLst>
                                    </p:anim>
                                  </p:childTnLst>
                                </p:cTn>
                              </p:par>
                            </p:childTnLst>
                          </p:cTn>
                        </p:par>
                        <p:par>
                          <p:cTn id="29" fill="hold">
                            <p:stCondLst>
                              <p:cond delay="2500"/>
                            </p:stCondLst>
                            <p:childTnLst>
                              <p:par>
                                <p:cTn id="30" presetID="22" presetClass="entr" presetSubtype="1" fill="hold" grpId="0" nodeType="afterEffect">
                                  <p:stCondLst>
                                    <p:cond delay="0"/>
                                  </p:stCondLst>
                                  <p:childTnLst>
                                    <p:set>
                                      <p:cBhvr>
                                        <p:cTn id="31" dur="1" fill="hold">
                                          <p:stCondLst>
                                            <p:cond delay="0"/>
                                          </p:stCondLst>
                                        </p:cTn>
                                        <p:tgtEl>
                                          <p:spTgt spid="51"/>
                                        </p:tgtEl>
                                        <p:attrNameLst>
                                          <p:attrName>style.visibility</p:attrName>
                                        </p:attrNameLst>
                                      </p:cBhvr>
                                      <p:to>
                                        <p:strVal val="visible"/>
                                      </p:to>
                                    </p:set>
                                    <p:animEffect transition="in" filter="wipe(up)">
                                      <p:cBhvr>
                                        <p:cTn id="32" dur="500"/>
                                        <p:tgtEl>
                                          <p:spTgt spid="51"/>
                                        </p:tgtEl>
                                      </p:cBhvr>
                                    </p:animEffect>
                                  </p:childTnLst>
                                </p:cTn>
                              </p:par>
                            </p:childTnLst>
                          </p:cTn>
                        </p:par>
                        <p:par>
                          <p:cTn id="33" fill="hold">
                            <p:stCondLst>
                              <p:cond delay="3000"/>
                            </p:stCondLst>
                            <p:childTnLst>
                              <p:par>
                                <p:cTn id="34" presetID="22" presetClass="entr" presetSubtype="1" fill="hold" grpId="0" nodeType="afterEffect">
                                  <p:stCondLst>
                                    <p:cond delay="0"/>
                                  </p:stCondLst>
                                  <p:childTnLst>
                                    <p:set>
                                      <p:cBhvr>
                                        <p:cTn id="35" dur="1" fill="hold">
                                          <p:stCondLst>
                                            <p:cond delay="0"/>
                                          </p:stCondLst>
                                        </p:cTn>
                                        <p:tgtEl>
                                          <p:spTgt spid="53"/>
                                        </p:tgtEl>
                                        <p:attrNameLst>
                                          <p:attrName>style.visibility</p:attrName>
                                        </p:attrNameLst>
                                      </p:cBhvr>
                                      <p:to>
                                        <p:strVal val="visible"/>
                                      </p:to>
                                    </p:set>
                                    <p:animEffect transition="in" filter="wipe(up)">
                                      <p:cBhvr>
                                        <p:cTn id="36" dur="500"/>
                                        <p:tgtEl>
                                          <p:spTgt spid="53"/>
                                        </p:tgtEl>
                                      </p:cBhvr>
                                    </p:animEffect>
                                  </p:childTnLst>
                                </p:cTn>
                              </p:par>
                            </p:childTnLst>
                          </p:cTn>
                        </p:par>
                        <p:par>
                          <p:cTn id="37" fill="hold">
                            <p:stCondLst>
                              <p:cond delay="3500"/>
                            </p:stCondLst>
                            <p:childTnLst>
                              <p:par>
                                <p:cTn id="38" presetID="53" presetClass="entr" presetSubtype="16" fill="hold" nodeType="afterEffect">
                                  <p:stCondLst>
                                    <p:cond delay="0"/>
                                  </p:stCondLst>
                                  <p:childTnLst>
                                    <p:set>
                                      <p:cBhvr>
                                        <p:cTn id="39" dur="1" fill="hold">
                                          <p:stCondLst>
                                            <p:cond delay="0"/>
                                          </p:stCondLst>
                                        </p:cTn>
                                        <p:tgtEl>
                                          <p:spTgt spid="54"/>
                                        </p:tgtEl>
                                        <p:attrNameLst>
                                          <p:attrName>style.visibility</p:attrName>
                                        </p:attrNameLst>
                                      </p:cBhvr>
                                      <p:to>
                                        <p:strVal val="visible"/>
                                      </p:to>
                                    </p:set>
                                    <p:anim calcmode="lin" valueType="num">
                                      <p:cBhvr>
                                        <p:cTn id="40" dur="500" fill="hold"/>
                                        <p:tgtEl>
                                          <p:spTgt spid="54"/>
                                        </p:tgtEl>
                                        <p:attrNameLst>
                                          <p:attrName>ppt_w</p:attrName>
                                        </p:attrNameLst>
                                      </p:cBhvr>
                                      <p:tavLst>
                                        <p:tav tm="0">
                                          <p:val>
                                            <p:fltVal val="0"/>
                                          </p:val>
                                        </p:tav>
                                        <p:tav tm="100000">
                                          <p:val>
                                            <p:strVal val="#ppt_w"/>
                                          </p:val>
                                        </p:tav>
                                      </p:tavLst>
                                    </p:anim>
                                    <p:anim calcmode="lin" valueType="num">
                                      <p:cBhvr>
                                        <p:cTn id="41" dur="500" fill="hold"/>
                                        <p:tgtEl>
                                          <p:spTgt spid="54"/>
                                        </p:tgtEl>
                                        <p:attrNameLst>
                                          <p:attrName>ppt_h</p:attrName>
                                        </p:attrNameLst>
                                      </p:cBhvr>
                                      <p:tavLst>
                                        <p:tav tm="0">
                                          <p:val>
                                            <p:fltVal val="0"/>
                                          </p:val>
                                        </p:tav>
                                        <p:tav tm="100000">
                                          <p:val>
                                            <p:strVal val="#ppt_h"/>
                                          </p:val>
                                        </p:tav>
                                      </p:tavLst>
                                    </p:anim>
                                    <p:animEffect transition="in" filter="fade">
                                      <p:cBhvr>
                                        <p:cTn id="42" dur="500"/>
                                        <p:tgtEl>
                                          <p:spTgt spid="54"/>
                                        </p:tgtEl>
                                      </p:cBhvr>
                                    </p:animEffect>
                                  </p:childTnLst>
                                </p:cTn>
                              </p:par>
                            </p:childTnLst>
                          </p:cTn>
                        </p:par>
                        <p:par>
                          <p:cTn id="43" fill="hold">
                            <p:stCondLst>
                              <p:cond delay="4000"/>
                            </p:stCondLst>
                            <p:childTnLst>
                              <p:par>
                                <p:cTn id="44" presetID="2" presetClass="entr" presetSubtype="4" fill="hold" grpId="0" nodeType="afterEffect">
                                  <p:stCondLst>
                                    <p:cond delay="0"/>
                                  </p:stCondLst>
                                  <p:childTnLst>
                                    <p:set>
                                      <p:cBhvr>
                                        <p:cTn id="45" dur="1" fill="hold">
                                          <p:stCondLst>
                                            <p:cond delay="0"/>
                                          </p:stCondLst>
                                        </p:cTn>
                                        <p:tgtEl>
                                          <p:spTgt spid="57"/>
                                        </p:tgtEl>
                                        <p:attrNameLst>
                                          <p:attrName>style.visibility</p:attrName>
                                        </p:attrNameLst>
                                      </p:cBhvr>
                                      <p:to>
                                        <p:strVal val="visible"/>
                                      </p:to>
                                    </p:set>
                                    <p:anim calcmode="lin" valueType="num">
                                      <p:cBhvr additive="base">
                                        <p:cTn id="46" dur="250" fill="hold"/>
                                        <p:tgtEl>
                                          <p:spTgt spid="57"/>
                                        </p:tgtEl>
                                        <p:attrNameLst>
                                          <p:attrName>ppt_x</p:attrName>
                                        </p:attrNameLst>
                                      </p:cBhvr>
                                      <p:tavLst>
                                        <p:tav tm="0">
                                          <p:val>
                                            <p:strVal val="#ppt_x"/>
                                          </p:val>
                                        </p:tav>
                                        <p:tav tm="100000">
                                          <p:val>
                                            <p:strVal val="#ppt_x"/>
                                          </p:val>
                                        </p:tav>
                                      </p:tavLst>
                                    </p:anim>
                                    <p:anim calcmode="lin" valueType="num">
                                      <p:cBhvr additive="base">
                                        <p:cTn id="47" dur="250" fill="hold"/>
                                        <p:tgtEl>
                                          <p:spTgt spid="57"/>
                                        </p:tgtEl>
                                        <p:attrNameLst>
                                          <p:attrName>ppt_y</p:attrName>
                                        </p:attrNameLst>
                                      </p:cBhvr>
                                      <p:tavLst>
                                        <p:tav tm="0">
                                          <p:val>
                                            <p:strVal val="1+#ppt_h/2"/>
                                          </p:val>
                                        </p:tav>
                                        <p:tav tm="100000">
                                          <p:val>
                                            <p:strVal val="#ppt_y"/>
                                          </p:val>
                                        </p:tav>
                                      </p:tavLst>
                                    </p:anim>
                                  </p:childTnLst>
                                </p:cTn>
                              </p:par>
                            </p:childTnLst>
                          </p:cTn>
                        </p:par>
                        <p:par>
                          <p:cTn id="48" fill="hold">
                            <p:stCondLst>
                              <p:cond delay="4250"/>
                            </p:stCondLst>
                            <p:childTnLst>
                              <p:par>
                                <p:cTn id="49" presetID="2" presetClass="entr" presetSubtype="4" fill="hold" grpId="0" nodeType="afterEffect">
                                  <p:stCondLst>
                                    <p:cond delay="0"/>
                                  </p:stCondLst>
                                  <p:childTnLst>
                                    <p:set>
                                      <p:cBhvr>
                                        <p:cTn id="50" dur="1" fill="hold">
                                          <p:stCondLst>
                                            <p:cond delay="0"/>
                                          </p:stCondLst>
                                        </p:cTn>
                                        <p:tgtEl>
                                          <p:spTgt spid="58"/>
                                        </p:tgtEl>
                                        <p:attrNameLst>
                                          <p:attrName>style.visibility</p:attrName>
                                        </p:attrNameLst>
                                      </p:cBhvr>
                                      <p:to>
                                        <p:strVal val="visible"/>
                                      </p:to>
                                    </p:set>
                                    <p:anim calcmode="lin" valueType="num">
                                      <p:cBhvr additive="base">
                                        <p:cTn id="51" dur="250" fill="hold"/>
                                        <p:tgtEl>
                                          <p:spTgt spid="58"/>
                                        </p:tgtEl>
                                        <p:attrNameLst>
                                          <p:attrName>ppt_x</p:attrName>
                                        </p:attrNameLst>
                                      </p:cBhvr>
                                      <p:tavLst>
                                        <p:tav tm="0">
                                          <p:val>
                                            <p:strVal val="#ppt_x"/>
                                          </p:val>
                                        </p:tav>
                                        <p:tav tm="100000">
                                          <p:val>
                                            <p:strVal val="#ppt_x"/>
                                          </p:val>
                                        </p:tav>
                                      </p:tavLst>
                                    </p:anim>
                                    <p:anim calcmode="lin" valueType="num">
                                      <p:cBhvr additive="base">
                                        <p:cTn id="52" dur="250" fill="hold"/>
                                        <p:tgtEl>
                                          <p:spTgt spid="5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 grpId="0" bldLvl="0" animBg="1" autoUpdateAnimBg="0"/>
      <p:bldP spid="49" grpId="0" animBg="1"/>
      <p:bldP spid="50" grpId="0" bldLvl="0" animBg="1" autoUpdateAnimBg="0"/>
      <p:bldP spid="51" grpId="0" animBg="1"/>
      <p:bldP spid="52" grpId="0" bldLvl="0"/>
      <p:bldP spid="53" grpId="0"/>
      <p:bldP spid="57" grpId="0" animBg="1"/>
      <p:bldP spid="58"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3918965" y="1703615"/>
            <a:ext cx="3841657" cy="2305827"/>
            <a:chOff x="3900264" y="2204864"/>
            <a:chExt cx="4572000" cy="2743200"/>
          </a:xfrm>
        </p:grpSpPr>
        <p:graphicFrame>
          <p:nvGraphicFramePr>
            <p:cNvPr id="4" name="图表 3"/>
            <p:cNvGraphicFramePr>
              <a:graphicFrameLocks/>
            </p:cNvGraphicFramePr>
            <p:nvPr>
              <p:extLst>
                <p:ext uri="{D42A27DB-BD31-4B8C-83A1-F6EECF244321}">
                  <p14:modId xmlns:p14="http://schemas.microsoft.com/office/powerpoint/2010/main" val="2042407235"/>
                </p:ext>
              </p:extLst>
            </p:nvPr>
          </p:nvGraphicFramePr>
          <p:xfrm>
            <a:off x="3900264" y="2204864"/>
            <a:ext cx="4572000" cy="2743200"/>
          </p:xfrm>
          <a:graphic>
            <a:graphicData uri="http://schemas.openxmlformats.org/drawingml/2006/chart">
              <c:chart xmlns:c="http://schemas.openxmlformats.org/drawingml/2006/chart" xmlns:r="http://schemas.openxmlformats.org/officeDocument/2006/relationships" r:id="rId3"/>
            </a:graphicData>
          </a:graphic>
        </p:graphicFrame>
        <p:sp>
          <p:nvSpPr>
            <p:cNvPr id="5" name="矩形 4"/>
            <p:cNvSpPr/>
            <p:nvPr/>
          </p:nvSpPr>
          <p:spPr>
            <a:xfrm>
              <a:off x="5502981" y="3230412"/>
              <a:ext cx="1444550" cy="787236"/>
            </a:xfrm>
            <a:prstGeom prst="rect">
              <a:avLst/>
            </a:prstGeom>
          </p:spPr>
          <p:txBody>
            <a:bodyPr wrap="none">
              <a:spAutoFit/>
            </a:bodyPr>
            <a:lstStyle/>
            <a:p>
              <a:pPr defTabSz="1219170" fontAlgn="auto">
                <a:spcBef>
                  <a:spcPts val="0"/>
                </a:spcBef>
                <a:spcAft>
                  <a:spcPts val="0"/>
                </a:spcAft>
              </a:pPr>
              <a:r>
                <a:rPr lang="en-US" altLang="zh-CN" sz="3700" dirty="0">
                  <a:solidFill>
                    <a:prstClr val="black">
                      <a:lumMod val="75000"/>
                      <a:lumOff val="25000"/>
                    </a:prstClr>
                  </a:solidFill>
                  <a:latin typeface="微软雅黑" panose="020B0503020204020204" pitchFamily="34" charset="-122"/>
                  <a:ea typeface="微软雅黑" panose="020B0503020204020204" pitchFamily="34" charset="-122"/>
                </a:rPr>
                <a:t>90%</a:t>
              </a:r>
              <a:endParaRPr lang="zh-CN" altLang="en-US" sz="3700" dirty="0">
                <a:solidFill>
                  <a:prstClr val="black">
                    <a:lumMod val="75000"/>
                    <a:lumOff val="25000"/>
                  </a:prstClr>
                </a:solidFill>
                <a:latin typeface="微软雅黑" panose="020B0503020204020204" pitchFamily="34" charset="-122"/>
                <a:ea typeface="微软雅黑" panose="020B0503020204020204" pitchFamily="34" charset="-122"/>
              </a:endParaRPr>
            </a:p>
          </p:txBody>
        </p:sp>
      </p:grpSp>
      <p:grpSp>
        <p:nvGrpSpPr>
          <p:cNvPr id="6" name="组合 5"/>
          <p:cNvGrpSpPr/>
          <p:nvPr/>
        </p:nvGrpSpPr>
        <p:grpSpPr>
          <a:xfrm>
            <a:off x="1764970" y="1725876"/>
            <a:ext cx="2873967" cy="2305827"/>
            <a:chOff x="695400" y="2132856"/>
            <a:chExt cx="3420342" cy="2743200"/>
          </a:xfrm>
        </p:grpSpPr>
        <p:graphicFrame>
          <p:nvGraphicFramePr>
            <p:cNvPr id="7" name="图表 6"/>
            <p:cNvGraphicFramePr>
              <a:graphicFrameLocks/>
            </p:cNvGraphicFramePr>
            <p:nvPr>
              <p:extLst>
                <p:ext uri="{D42A27DB-BD31-4B8C-83A1-F6EECF244321}">
                  <p14:modId xmlns:p14="http://schemas.microsoft.com/office/powerpoint/2010/main" val="1020657939"/>
                </p:ext>
              </p:extLst>
            </p:nvPr>
          </p:nvGraphicFramePr>
          <p:xfrm>
            <a:off x="695400" y="2132856"/>
            <a:ext cx="3420342" cy="2743200"/>
          </p:xfrm>
          <a:graphic>
            <a:graphicData uri="http://schemas.openxmlformats.org/drawingml/2006/chart">
              <c:chart xmlns:c="http://schemas.openxmlformats.org/drawingml/2006/chart" xmlns:r="http://schemas.openxmlformats.org/officeDocument/2006/relationships" r:id="rId4"/>
            </a:graphicData>
          </a:graphic>
        </p:graphicFrame>
        <p:sp>
          <p:nvSpPr>
            <p:cNvPr id="9" name="矩形 8"/>
            <p:cNvSpPr/>
            <p:nvPr/>
          </p:nvSpPr>
          <p:spPr>
            <a:xfrm>
              <a:off x="1662649" y="3131923"/>
              <a:ext cx="1444551" cy="787236"/>
            </a:xfrm>
            <a:prstGeom prst="rect">
              <a:avLst/>
            </a:prstGeom>
          </p:spPr>
          <p:txBody>
            <a:bodyPr wrap="none">
              <a:spAutoFit/>
            </a:bodyPr>
            <a:lstStyle/>
            <a:p>
              <a:pPr defTabSz="1219170" fontAlgn="auto">
                <a:spcBef>
                  <a:spcPts val="0"/>
                </a:spcBef>
                <a:spcAft>
                  <a:spcPts val="0"/>
                </a:spcAft>
              </a:pPr>
              <a:r>
                <a:rPr lang="en-US" altLang="zh-CN" sz="3700" dirty="0">
                  <a:solidFill>
                    <a:prstClr val="black">
                      <a:lumMod val="75000"/>
                      <a:lumOff val="25000"/>
                    </a:prstClr>
                  </a:solidFill>
                  <a:latin typeface="微软雅黑" panose="020B0503020204020204" pitchFamily="34" charset="-122"/>
                  <a:ea typeface="微软雅黑" panose="020B0503020204020204" pitchFamily="34" charset="-122"/>
                </a:rPr>
                <a:t>50%</a:t>
              </a:r>
              <a:endParaRPr lang="zh-CN" altLang="en-US" sz="3700" dirty="0">
                <a:solidFill>
                  <a:prstClr val="black">
                    <a:lumMod val="75000"/>
                    <a:lumOff val="25000"/>
                  </a:prstClr>
                </a:solidFill>
                <a:latin typeface="微软雅黑" panose="020B0503020204020204" pitchFamily="34" charset="-122"/>
                <a:ea typeface="微软雅黑" panose="020B0503020204020204" pitchFamily="34" charset="-122"/>
              </a:endParaRPr>
            </a:p>
          </p:txBody>
        </p:sp>
      </p:grpSp>
      <p:grpSp>
        <p:nvGrpSpPr>
          <p:cNvPr id="10" name="组合 9"/>
          <p:cNvGrpSpPr/>
          <p:nvPr/>
        </p:nvGrpSpPr>
        <p:grpSpPr>
          <a:xfrm>
            <a:off x="6690404" y="1701205"/>
            <a:ext cx="3841657" cy="2305827"/>
            <a:chOff x="7392144" y="2190750"/>
            <a:chExt cx="4572000" cy="2743200"/>
          </a:xfrm>
        </p:grpSpPr>
        <p:graphicFrame>
          <p:nvGraphicFramePr>
            <p:cNvPr id="11" name="图表 10"/>
            <p:cNvGraphicFramePr>
              <a:graphicFrameLocks/>
            </p:cNvGraphicFramePr>
            <p:nvPr>
              <p:extLst>
                <p:ext uri="{D42A27DB-BD31-4B8C-83A1-F6EECF244321}">
                  <p14:modId xmlns:p14="http://schemas.microsoft.com/office/powerpoint/2010/main" val="4189076627"/>
                </p:ext>
              </p:extLst>
            </p:nvPr>
          </p:nvGraphicFramePr>
          <p:xfrm>
            <a:off x="7392144" y="2190750"/>
            <a:ext cx="4572000" cy="2743200"/>
          </p:xfrm>
          <a:graphic>
            <a:graphicData uri="http://schemas.openxmlformats.org/drawingml/2006/chart">
              <c:chart xmlns:c="http://schemas.openxmlformats.org/drawingml/2006/chart" xmlns:r="http://schemas.openxmlformats.org/officeDocument/2006/relationships" r:id="rId5"/>
            </a:graphicData>
          </a:graphic>
        </p:graphicFrame>
        <p:sp>
          <p:nvSpPr>
            <p:cNvPr id="12" name="矩形 11"/>
            <p:cNvSpPr/>
            <p:nvPr/>
          </p:nvSpPr>
          <p:spPr>
            <a:xfrm>
              <a:off x="8968466" y="3219166"/>
              <a:ext cx="1444550" cy="787236"/>
            </a:xfrm>
            <a:prstGeom prst="rect">
              <a:avLst/>
            </a:prstGeom>
          </p:spPr>
          <p:txBody>
            <a:bodyPr wrap="none">
              <a:spAutoFit/>
            </a:bodyPr>
            <a:lstStyle/>
            <a:p>
              <a:pPr defTabSz="1219170" fontAlgn="auto">
                <a:spcBef>
                  <a:spcPts val="0"/>
                </a:spcBef>
                <a:spcAft>
                  <a:spcPts val="0"/>
                </a:spcAft>
              </a:pPr>
              <a:r>
                <a:rPr lang="en-US" altLang="zh-CN" sz="3700" dirty="0">
                  <a:solidFill>
                    <a:prstClr val="black">
                      <a:lumMod val="75000"/>
                      <a:lumOff val="25000"/>
                    </a:prstClr>
                  </a:solidFill>
                  <a:latin typeface="微软雅黑" panose="020B0503020204020204" pitchFamily="34" charset="-122"/>
                  <a:ea typeface="微软雅黑" panose="020B0503020204020204" pitchFamily="34" charset="-122"/>
                </a:rPr>
                <a:t>23%</a:t>
              </a:r>
              <a:endParaRPr lang="zh-CN" altLang="en-US" sz="3700" dirty="0">
                <a:solidFill>
                  <a:prstClr val="black">
                    <a:lumMod val="75000"/>
                    <a:lumOff val="25000"/>
                  </a:prstClr>
                </a:solidFill>
                <a:latin typeface="微软雅黑" panose="020B0503020204020204" pitchFamily="34" charset="-122"/>
                <a:ea typeface="微软雅黑" panose="020B0503020204020204" pitchFamily="34" charset="-122"/>
              </a:endParaRPr>
            </a:p>
          </p:txBody>
        </p:sp>
      </p:grpSp>
      <p:grpSp>
        <p:nvGrpSpPr>
          <p:cNvPr id="13" name="组合 12"/>
          <p:cNvGrpSpPr/>
          <p:nvPr/>
        </p:nvGrpSpPr>
        <p:grpSpPr>
          <a:xfrm>
            <a:off x="1992612" y="4156126"/>
            <a:ext cx="2581945" cy="1220034"/>
            <a:chOff x="1494651" y="3223483"/>
            <a:chExt cx="1936711" cy="914814"/>
          </a:xfrm>
        </p:grpSpPr>
        <p:sp>
          <p:nvSpPr>
            <p:cNvPr id="14" name="Rectangle 42"/>
            <p:cNvSpPr/>
            <p:nvPr/>
          </p:nvSpPr>
          <p:spPr>
            <a:xfrm>
              <a:off x="1494652" y="3672556"/>
              <a:ext cx="1779491" cy="465741"/>
            </a:xfrm>
            <a:prstGeom prst="rect">
              <a:avLst/>
            </a:prstGeom>
            <a:noFill/>
            <a:ln w="12700" cap="flat" cmpd="sng" algn="ctr">
              <a:noFill/>
              <a:prstDash val="solid"/>
            </a:ln>
            <a:effectLst/>
          </p:spPr>
          <p:txBody>
            <a:bodyPr lIns="68580" tIns="0" rIns="68580" bIns="0" rtlCol="0" anchor="t"/>
            <a:lstStyle/>
            <a:p>
              <a:pPr algn="l" defTabSz="1219170" fontAlgn="auto">
                <a:spcBef>
                  <a:spcPts val="0"/>
                </a:spcBef>
                <a:spcAft>
                  <a:spcPts val="0"/>
                </a:spcAft>
              </a:pPr>
              <a:r>
                <a:rPr lang="zh-CN" altLang="en-US" sz="1600" b="0" dirty="0">
                  <a:solidFill>
                    <a:prstClr val="black">
                      <a:lumMod val="75000"/>
                      <a:lumOff val="25000"/>
                    </a:prstClr>
                  </a:solidFill>
                  <a:latin typeface="微软雅黑" pitchFamily="34" charset="-122"/>
                  <a:ea typeface="微软雅黑" pitchFamily="34" charset="-122"/>
                  <a:sym typeface="微软雅黑" pitchFamily="34" charset="-122"/>
                </a:rPr>
                <a:t>编辑数据比例点击数据，右键，编辑数据，输入数据即可</a:t>
              </a:r>
              <a:endParaRPr lang="en-US" altLang="zh-CN" sz="1600" b="0" dirty="0">
                <a:solidFill>
                  <a:prstClr val="black">
                    <a:lumMod val="75000"/>
                    <a:lumOff val="25000"/>
                  </a:prstClr>
                </a:solidFill>
                <a:latin typeface="微软雅黑" pitchFamily="34" charset="-122"/>
                <a:ea typeface="微软雅黑" pitchFamily="34" charset="-122"/>
                <a:sym typeface="微软雅黑" pitchFamily="34" charset="-122"/>
              </a:endParaRPr>
            </a:p>
          </p:txBody>
        </p:sp>
        <p:sp>
          <p:nvSpPr>
            <p:cNvPr id="15" name="文本框 15"/>
            <p:cNvSpPr txBox="1"/>
            <p:nvPr/>
          </p:nvSpPr>
          <p:spPr>
            <a:xfrm>
              <a:off x="1494651" y="3223483"/>
              <a:ext cx="1936711" cy="271165"/>
            </a:xfrm>
            <a:prstGeom prst="rect">
              <a:avLst/>
            </a:prstGeom>
            <a:noFill/>
          </p:spPr>
          <p:txBody>
            <a:bodyPr wrap="square" lIns="68580" tIns="34290" rIns="68580" bIns="34290" rtlCol="0">
              <a:spAutoFit/>
            </a:bodyPr>
            <a:lstStyle/>
            <a:p>
              <a:pPr algn="l" defTabSz="1219170" fontAlgn="auto">
                <a:spcBef>
                  <a:spcPts val="0"/>
                </a:spcBef>
                <a:spcAft>
                  <a:spcPts val="0"/>
                </a:spcAft>
              </a:pPr>
              <a:r>
                <a:rPr lang="zh-CN" altLang="en-US" sz="1900" dirty="0">
                  <a:solidFill>
                    <a:srgbClr val="C00000"/>
                  </a:solidFill>
                  <a:latin typeface="微软雅黑" panose="020B0503020204020204" pitchFamily="34" charset="-122"/>
                  <a:ea typeface="微软雅黑" panose="020B0503020204020204" pitchFamily="34" charset="-122"/>
                </a:rPr>
                <a:t>销售量全年提高</a:t>
              </a:r>
              <a:r>
                <a:rPr lang="en-US" altLang="zh-CN" sz="1900" dirty="0">
                  <a:solidFill>
                    <a:srgbClr val="C00000"/>
                  </a:solidFill>
                  <a:latin typeface="微软雅黑" panose="020B0503020204020204" pitchFamily="34" charset="-122"/>
                  <a:ea typeface="微软雅黑" panose="020B0503020204020204" pitchFamily="34" charset="-122"/>
                </a:rPr>
                <a:t>50%</a:t>
              </a:r>
              <a:endParaRPr lang="zh-CN" altLang="en-US" sz="1900" dirty="0">
                <a:solidFill>
                  <a:srgbClr val="C00000"/>
                </a:solidFill>
                <a:latin typeface="微软雅黑" panose="020B0503020204020204" pitchFamily="34" charset="-122"/>
                <a:ea typeface="微软雅黑" panose="020B0503020204020204" pitchFamily="34" charset="-122"/>
              </a:endParaRPr>
            </a:p>
          </p:txBody>
        </p:sp>
      </p:grpSp>
      <p:grpSp>
        <p:nvGrpSpPr>
          <p:cNvPr id="16" name="组合 15"/>
          <p:cNvGrpSpPr/>
          <p:nvPr/>
        </p:nvGrpSpPr>
        <p:grpSpPr>
          <a:xfrm>
            <a:off x="4917330" y="4156126"/>
            <a:ext cx="2581945" cy="1220034"/>
            <a:chOff x="3688474" y="3223483"/>
            <a:chExt cx="1936711" cy="914814"/>
          </a:xfrm>
        </p:grpSpPr>
        <p:sp>
          <p:nvSpPr>
            <p:cNvPr id="17" name="Rectangle 42"/>
            <p:cNvSpPr/>
            <p:nvPr/>
          </p:nvSpPr>
          <p:spPr>
            <a:xfrm>
              <a:off x="3688474" y="3672556"/>
              <a:ext cx="1779491" cy="465741"/>
            </a:xfrm>
            <a:prstGeom prst="rect">
              <a:avLst/>
            </a:prstGeom>
            <a:noFill/>
            <a:ln w="12700" cap="flat" cmpd="sng" algn="ctr">
              <a:noFill/>
              <a:prstDash val="solid"/>
            </a:ln>
            <a:effectLst/>
          </p:spPr>
          <p:txBody>
            <a:bodyPr lIns="68580" tIns="0" rIns="68580" bIns="0" rtlCol="0" anchor="t"/>
            <a:lstStyle/>
            <a:p>
              <a:pPr algn="l" defTabSz="1219170" fontAlgn="auto">
                <a:spcBef>
                  <a:spcPts val="0"/>
                </a:spcBef>
                <a:spcAft>
                  <a:spcPts val="0"/>
                </a:spcAft>
              </a:pPr>
              <a:r>
                <a:rPr lang="zh-CN" altLang="en-US" sz="1600" b="0" dirty="0">
                  <a:solidFill>
                    <a:prstClr val="black">
                      <a:lumMod val="75000"/>
                      <a:lumOff val="25000"/>
                    </a:prstClr>
                  </a:solidFill>
                  <a:latin typeface="微软雅黑" pitchFamily="34" charset="-122"/>
                  <a:ea typeface="微软雅黑" pitchFamily="34" charset="-122"/>
                  <a:sym typeface="微软雅黑" pitchFamily="34" charset="-122"/>
                </a:rPr>
                <a:t>编辑数据比例点击数据，右键，编辑数据，输入数据即可</a:t>
              </a:r>
              <a:endParaRPr lang="en-US" altLang="zh-CN" sz="1600" b="0" dirty="0">
                <a:solidFill>
                  <a:prstClr val="black">
                    <a:lumMod val="75000"/>
                    <a:lumOff val="25000"/>
                  </a:prstClr>
                </a:solidFill>
                <a:latin typeface="微软雅黑" pitchFamily="34" charset="-122"/>
                <a:ea typeface="微软雅黑" pitchFamily="34" charset="-122"/>
                <a:sym typeface="微软雅黑" pitchFamily="34" charset="-122"/>
              </a:endParaRPr>
            </a:p>
          </p:txBody>
        </p:sp>
        <p:sp>
          <p:nvSpPr>
            <p:cNvPr id="18" name="文本框 17"/>
            <p:cNvSpPr txBox="1"/>
            <p:nvPr/>
          </p:nvSpPr>
          <p:spPr>
            <a:xfrm>
              <a:off x="3688474" y="3223483"/>
              <a:ext cx="1936711" cy="271165"/>
            </a:xfrm>
            <a:prstGeom prst="rect">
              <a:avLst/>
            </a:prstGeom>
            <a:noFill/>
          </p:spPr>
          <p:txBody>
            <a:bodyPr wrap="square" lIns="68580" tIns="34290" rIns="68580" bIns="34290" rtlCol="0">
              <a:spAutoFit/>
            </a:bodyPr>
            <a:lstStyle/>
            <a:p>
              <a:pPr algn="l" defTabSz="1219170" fontAlgn="auto">
                <a:spcBef>
                  <a:spcPts val="0"/>
                </a:spcBef>
                <a:spcAft>
                  <a:spcPts val="0"/>
                </a:spcAft>
              </a:pPr>
              <a:r>
                <a:rPr lang="zh-CN" altLang="en-US" sz="1900" dirty="0">
                  <a:solidFill>
                    <a:srgbClr val="C00000"/>
                  </a:solidFill>
                  <a:latin typeface="微软雅黑" panose="020B0503020204020204" pitchFamily="34" charset="-122"/>
                  <a:ea typeface="微软雅黑" panose="020B0503020204020204" pitchFamily="34" charset="-122"/>
                </a:rPr>
                <a:t>签约成功率达</a:t>
              </a:r>
              <a:r>
                <a:rPr lang="en-US" altLang="zh-CN" sz="1900" dirty="0">
                  <a:solidFill>
                    <a:srgbClr val="C00000"/>
                  </a:solidFill>
                  <a:latin typeface="微软雅黑" panose="020B0503020204020204" pitchFamily="34" charset="-122"/>
                  <a:ea typeface="微软雅黑" panose="020B0503020204020204" pitchFamily="34" charset="-122"/>
                </a:rPr>
                <a:t>90%</a:t>
              </a:r>
              <a:endParaRPr lang="zh-CN" altLang="en-US" sz="1900" dirty="0">
                <a:solidFill>
                  <a:srgbClr val="C00000"/>
                </a:solidFill>
                <a:latin typeface="微软雅黑" panose="020B0503020204020204" pitchFamily="34" charset="-122"/>
                <a:ea typeface="微软雅黑" panose="020B0503020204020204" pitchFamily="34" charset="-122"/>
              </a:endParaRPr>
            </a:p>
          </p:txBody>
        </p:sp>
      </p:grpSp>
      <p:grpSp>
        <p:nvGrpSpPr>
          <p:cNvPr id="19" name="组合 18"/>
          <p:cNvGrpSpPr/>
          <p:nvPr/>
        </p:nvGrpSpPr>
        <p:grpSpPr>
          <a:xfrm>
            <a:off x="7842046" y="4156126"/>
            <a:ext cx="2669081" cy="1220034"/>
            <a:chOff x="5882297" y="3223483"/>
            <a:chExt cx="2002071" cy="914814"/>
          </a:xfrm>
        </p:grpSpPr>
        <p:sp>
          <p:nvSpPr>
            <p:cNvPr id="20" name="Rectangle 42"/>
            <p:cNvSpPr/>
            <p:nvPr/>
          </p:nvSpPr>
          <p:spPr>
            <a:xfrm>
              <a:off x="5882297" y="3672556"/>
              <a:ext cx="1779491" cy="465741"/>
            </a:xfrm>
            <a:prstGeom prst="rect">
              <a:avLst/>
            </a:prstGeom>
            <a:noFill/>
            <a:ln w="12700" cap="flat" cmpd="sng" algn="ctr">
              <a:noFill/>
              <a:prstDash val="solid"/>
            </a:ln>
            <a:effectLst/>
          </p:spPr>
          <p:txBody>
            <a:bodyPr lIns="68580" tIns="0" rIns="68580" bIns="0" rtlCol="0" anchor="t"/>
            <a:lstStyle/>
            <a:p>
              <a:pPr algn="l" defTabSz="1219170" fontAlgn="auto">
                <a:spcBef>
                  <a:spcPts val="0"/>
                </a:spcBef>
                <a:spcAft>
                  <a:spcPts val="0"/>
                </a:spcAft>
              </a:pPr>
              <a:r>
                <a:rPr lang="zh-CN" altLang="en-US" sz="1600" b="0" dirty="0">
                  <a:solidFill>
                    <a:prstClr val="black">
                      <a:lumMod val="75000"/>
                      <a:lumOff val="25000"/>
                    </a:prstClr>
                  </a:solidFill>
                  <a:latin typeface="微软雅黑" pitchFamily="34" charset="-122"/>
                  <a:ea typeface="微软雅黑" pitchFamily="34" charset="-122"/>
                  <a:sym typeface="微软雅黑" pitchFamily="34" charset="-122"/>
                </a:rPr>
                <a:t>编辑数据比例点击数据，右键，编辑数据，输入数据即可</a:t>
              </a:r>
              <a:endParaRPr lang="en-US" altLang="zh-CN" sz="1600" b="0" dirty="0">
                <a:solidFill>
                  <a:prstClr val="black">
                    <a:lumMod val="75000"/>
                    <a:lumOff val="25000"/>
                  </a:prstClr>
                </a:solidFill>
                <a:latin typeface="微软雅黑" pitchFamily="34" charset="-122"/>
                <a:ea typeface="微软雅黑" pitchFamily="34" charset="-122"/>
                <a:sym typeface="微软雅黑" pitchFamily="34" charset="-122"/>
              </a:endParaRPr>
            </a:p>
          </p:txBody>
        </p:sp>
        <p:sp>
          <p:nvSpPr>
            <p:cNvPr id="21" name="文本框 19"/>
            <p:cNvSpPr txBox="1"/>
            <p:nvPr/>
          </p:nvSpPr>
          <p:spPr>
            <a:xfrm>
              <a:off x="5882297" y="3223483"/>
              <a:ext cx="2002071" cy="271165"/>
            </a:xfrm>
            <a:prstGeom prst="rect">
              <a:avLst/>
            </a:prstGeom>
            <a:noFill/>
          </p:spPr>
          <p:txBody>
            <a:bodyPr wrap="square" lIns="68580" tIns="34290" rIns="68580" bIns="34290" rtlCol="0">
              <a:spAutoFit/>
            </a:bodyPr>
            <a:lstStyle/>
            <a:p>
              <a:pPr algn="l" defTabSz="1219170" fontAlgn="auto">
                <a:spcBef>
                  <a:spcPts val="0"/>
                </a:spcBef>
                <a:spcAft>
                  <a:spcPts val="0"/>
                </a:spcAft>
              </a:pPr>
              <a:r>
                <a:rPr lang="zh-CN" altLang="en-US" sz="1900" dirty="0">
                  <a:solidFill>
                    <a:srgbClr val="C00000"/>
                  </a:solidFill>
                  <a:latin typeface="微软雅黑" panose="020B0503020204020204" pitchFamily="34" charset="-122"/>
                  <a:ea typeface="微软雅黑" panose="020B0503020204020204" pitchFamily="34" charset="-122"/>
                </a:rPr>
                <a:t>公司利润提高</a:t>
              </a:r>
              <a:r>
                <a:rPr lang="en-US" altLang="zh-CN" sz="1900" dirty="0">
                  <a:solidFill>
                    <a:srgbClr val="C00000"/>
                  </a:solidFill>
                  <a:latin typeface="微软雅黑" panose="020B0503020204020204" pitchFamily="34" charset="-122"/>
                  <a:ea typeface="微软雅黑" panose="020B0503020204020204" pitchFamily="34" charset="-122"/>
                </a:rPr>
                <a:t>23%</a:t>
              </a:r>
              <a:endParaRPr lang="zh-CN" altLang="en-US" sz="1900" dirty="0">
                <a:solidFill>
                  <a:srgbClr val="C00000"/>
                </a:solidFill>
                <a:latin typeface="微软雅黑" panose="020B0503020204020204" pitchFamily="34" charset="-122"/>
                <a:ea typeface="微软雅黑" panose="020B0503020204020204" pitchFamily="34" charset="-122"/>
              </a:endParaRPr>
            </a:p>
          </p:txBody>
        </p:sp>
      </p:grpSp>
      <p:sp>
        <p:nvSpPr>
          <p:cNvPr id="24" name="TextBox 23"/>
          <p:cNvSpPr txBox="1"/>
          <p:nvPr/>
        </p:nvSpPr>
        <p:spPr>
          <a:xfrm>
            <a:off x="1097620" y="274232"/>
            <a:ext cx="3016204" cy="538605"/>
          </a:xfrm>
          <a:prstGeom prst="rect">
            <a:avLst/>
          </a:prstGeom>
          <a:noFill/>
        </p:spPr>
        <p:txBody>
          <a:bodyPr wrap="none" lIns="121917" tIns="60958" rIns="121917" bIns="60958" rtlCol="0">
            <a:spAutoFit/>
          </a:bodyPr>
          <a:lstStyle/>
          <a:p>
            <a:pPr algn="l" defTabSz="1219170" fontAlgn="auto">
              <a:spcBef>
                <a:spcPts val="0"/>
              </a:spcBef>
              <a:spcAft>
                <a:spcPts val="0"/>
              </a:spcAft>
            </a:pPr>
            <a:r>
              <a:rPr lang="zh-CN" altLang="en-US" sz="2700" dirty="0">
                <a:solidFill>
                  <a:prstClr val="black">
                    <a:lumMod val="75000"/>
                    <a:lumOff val="25000"/>
                  </a:prstClr>
                </a:solidFill>
                <a:latin typeface="微软雅黑" pitchFamily="34" charset="-122"/>
                <a:ea typeface="微软雅黑" pitchFamily="34" charset="-122"/>
              </a:rPr>
              <a:t>点击添加标题文本</a:t>
            </a:r>
          </a:p>
        </p:txBody>
      </p:sp>
    </p:spTree>
    <p:extLst>
      <p:ext uri="{BB962C8B-B14F-4D97-AF65-F5344CB8AC3E}">
        <p14:creationId xmlns:p14="http://schemas.microsoft.com/office/powerpoint/2010/main" val="2020365492"/>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 presetClass="entr" presetSubtype="4" fill="hold" nodeType="afterEffect">
                                  <p:stCondLst>
                                    <p:cond delay="0"/>
                                  </p:stCondLst>
                                  <p:childTnLst>
                                    <p:set>
                                      <p:cBhvr>
                                        <p:cTn id="12" dur="1" fill="hold">
                                          <p:stCondLst>
                                            <p:cond delay="0"/>
                                          </p:stCondLst>
                                        </p:cTn>
                                        <p:tgtEl>
                                          <p:spTgt spid="13"/>
                                        </p:tgtEl>
                                        <p:attrNameLst>
                                          <p:attrName>style.visibility</p:attrName>
                                        </p:attrNameLst>
                                      </p:cBhvr>
                                      <p:to>
                                        <p:strVal val="visible"/>
                                      </p:to>
                                    </p:set>
                                    <p:anim calcmode="lin" valueType="num">
                                      <p:cBhvr additive="base">
                                        <p:cTn id="13" dur="500" fill="hold"/>
                                        <p:tgtEl>
                                          <p:spTgt spid="13"/>
                                        </p:tgtEl>
                                        <p:attrNameLst>
                                          <p:attrName>ppt_x</p:attrName>
                                        </p:attrNameLst>
                                      </p:cBhvr>
                                      <p:tavLst>
                                        <p:tav tm="0">
                                          <p:val>
                                            <p:strVal val="#ppt_x"/>
                                          </p:val>
                                        </p:tav>
                                        <p:tav tm="100000">
                                          <p:val>
                                            <p:strVal val="#ppt_x"/>
                                          </p:val>
                                        </p:tav>
                                      </p:tavLst>
                                    </p:anim>
                                    <p:anim calcmode="lin" valueType="num">
                                      <p:cBhvr additive="base">
                                        <p:cTn id="14" dur="500" fill="hold"/>
                                        <p:tgtEl>
                                          <p:spTgt spid="13"/>
                                        </p:tgtEl>
                                        <p:attrNameLst>
                                          <p:attrName>ppt_y</p:attrName>
                                        </p:attrNameLst>
                                      </p:cBhvr>
                                      <p:tavLst>
                                        <p:tav tm="0">
                                          <p:val>
                                            <p:strVal val="1+#ppt_h/2"/>
                                          </p:val>
                                        </p:tav>
                                        <p:tav tm="100000">
                                          <p:val>
                                            <p:strVal val="#ppt_y"/>
                                          </p:val>
                                        </p:tav>
                                      </p:tavLst>
                                    </p:anim>
                                  </p:childTnLst>
                                </p:cTn>
                              </p:par>
                            </p:childTnLst>
                          </p:cTn>
                        </p:par>
                        <p:par>
                          <p:cTn id="15" fill="hold">
                            <p:stCondLst>
                              <p:cond delay="1500"/>
                            </p:stCondLst>
                            <p:childTnLst>
                              <p:par>
                                <p:cTn id="16" presetID="42" presetClass="entr" presetSubtype="0" fill="hold" nodeType="afterEffect">
                                  <p:stCondLst>
                                    <p:cond delay="0"/>
                                  </p:stCondLst>
                                  <p:childTnLst>
                                    <p:set>
                                      <p:cBhvr>
                                        <p:cTn id="17" dur="1" fill="hold">
                                          <p:stCondLst>
                                            <p:cond delay="0"/>
                                          </p:stCondLst>
                                        </p:cTn>
                                        <p:tgtEl>
                                          <p:spTgt spid="3"/>
                                        </p:tgtEl>
                                        <p:attrNameLst>
                                          <p:attrName>style.visibility</p:attrName>
                                        </p:attrNameLst>
                                      </p:cBhvr>
                                      <p:to>
                                        <p:strVal val="visible"/>
                                      </p:to>
                                    </p:set>
                                    <p:animEffect transition="in" filter="fade">
                                      <p:cBhvr>
                                        <p:cTn id="18" dur="1000"/>
                                        <p:tgtEl>
                                          <p:spTgt spid="3"/>
                                        </p:tgtEl>
                                      </p:cBhvr>
                                    </p:animEffect>
                                    <p:anim calcmode="lin" valueType="num">
                                      <p:cBhvr>
                                        <p:cTn id="19" dur="1000" fill="hold"/>
                                        <p:tgtEl>
                                          <p:spTgt spid="3"/>
                                        </p:tgtEl>
                                        <p:attrNameLst>
                                          <p:attrName>ppt_x</p:attrName>
                                        </p:attrNameLst>
                                      </p:cBhvr>
                                      <p:tavLst>
                                        <p:tav tm="0">
                                          <p:val>
                                            <p:strVal val="#ppt_x"/>
                                          </p:val>
                                        </p:tav>
                                        <p:tav tm="100000">
                                          <p:val>
                                            <p:strVal val="#ppt_x"/>
                                          </p:val>
                                        </p:tav>
                                      </p:tavLst>
                                    </p:anim>
                                    <p:anim calcmode="lin" valueType="num">
                                      <p:cBhvr>
                                        <p:cTn id="20" dur="1000" fill="hold"/>
                                        <p:tgtEl>
                                          <p:spTgt spid="3"/>
                                        </p:tgtEl>
                                        <p:attrNameLst>
                                          <p:attrName>ppt_y</p:attrName>
                                        </p:attrNameLst>
                                      </p:cBhvr>
                                      <p:tavLst>
                                        <p:tav tm="0">
                                          <p:val>
                                            <p:strVal val="#ppt_y+.1"/>
                                          </p:val>
                                        </p:tav>
                                        <p:tav tm="100000">
                                          <p:val>
                                            <p:strVal val="#ppt_y"/>
                                          </p:val>
                                        </p:tav>
                                      </p:tavLst>
                                    </p:anim>
                                  </p:childTnLst>
                                </p:cTn>
                              </p:par>
                            </p:childTnLst>
                          </p:cTn>
                        </p:par>
                        <p:par>
                          <p:cTn id="21" fill="hold">
                            <p:stCondLst>
                              <p:cond delay="2500"/>
                            </p:stCondLst>
                            <p:childTnLst>
                              <p:par>
                                <p:cTn id="22" presetID="2" presetClass="entr" presetSubtype="4" fill="hold" nodeType="afterEffect">
                                  <p:stCondLst>
                                    <p:cond delay="0"/>
                                  </p:stCondLst>
                                  <p:childTnLst>
                                    <p:set>
                                      <p:cBhvr>
                                        <p:cTn id="23" dur="1" fill="hold">
                                          <p:stCondLst>
                                            <p:cond delay="0"/>
                                          </p:stCondLst>
                                        </p:cTn>
                                        <p:tgtEl>
                                          <p:spTgt spid="16"/>
                                        </p:tgtEl>
                                        <p:attrNameLst>
                                          <p:attrName>style.visibility</p:attrName>
                                        </p:attrNameLst>
                                      </p:cBhvr>
                                      <p:to>
                                        <p:strVal val="visible"/>
                                      </p:to>
                                    </p:set>
                                    <p:anim calcmode="lin" valueType="num">
                                      <p:cBhvr additive="base">
                                        <p:cTn id="24" dur="500" fill="hold"/>
                                        <p:tgtEl>
                                          <p:spTgt spid="16"/>
                                        </p:tgtEl>
                                        <p:attrNameLst>
                                          <p:attrName>ppt_x</p:attrName>
                                        </p:attrNameLst>
                                      </p:cBhvr>
                                      <p:tavLst>
                                        <p:tav tm="0">
                                          <p:val>
                                            <p:strVal val="#ppt_x"/>
                                          </p:val>
                                        </p:tav>
                                        <p:tav tm="100000">
                                          <p:val>
                                            <p:strVal val="#ppt_x"/>
                                          </p:val>
                                        </p:tav>
                                      </p:tavLst>
                                    </p:anim>
                                    <p:anim calcmode="lin" valueType="num">
                                      <p:cBhvr additive="base">
                                        <p:cTn id="25" dur="500" fill="hold"/>
                                        <p:tgtEl>
                                          <p:spTgt spid="16"/>
                                        </p:tgtEl>
                                        <p:attrNameLst>
                                          <p:attrName>ppt_y</p:attrName>
                                        </p:attrNameLst>
                                      </p:cBhvr>
                                      <p:tavLst>
                                        <p:tav tm="0">
                                          <p:val>
                                            <p:strVal val="1+#ppt_h/2"/>
                                          </p:val>
                                        </p:tav>
                                        <p:tav tm="100000">
                                          <p:val>
                                            <p:strVal val="#ppt_y"/>
                                          </p:val>
                                        </p:tav>
                                      </p:tavLst>
                                    </p:anim>
                                  </p:childTnLst>
                                </p:cTn>
                              </p:par>
                            </p:childTnLst>
                          </p:cTn>
                        </p:par>
                        <p:par>
                          <p:cTn id="26" fill="hold">
                            <p:stCondLst>
                              <p:cond delay="3000"/>
                            </p:stCondLst>
                            <p:childTnLst>
                              <p:par>
                                <p:cTn id="27" presetID="42" presetClass="entr" presetSubtype="0" fill="hold" nodeType="afterEffect">
                                  <p:stCondLst>
                                    <p:cond delay="0"/>
                                  </p:stCondLst>
                                  <p:childTnLst>
                                    <p:set>
                                      <p:cBhvr>
                                        <p:cTn id="28" dur="1" fill="hold">
                                          <p:stCondLst>
                                            <p:cond delay="0"/>
                                          </p:stCondLst>
                                        </p:cTn>
                                        <p:tgtEl>
                                          <p:spTgt spid="10"/>
                                        </p:tgtEl>
                                        <p:attrNameLst>
                                          <p:attrName>style.visibility</p:attrName>
                                        </p:attrNameLst>
                                      </p:cBhvr>
                                      <p:to>
                                        <p:strVal val="visible"/>
                                      </p:to>
                                    </p:set>
                                    <p:animEffect transition="in" filter="fade">
                                      <p:cBhvr>
                                        <p:cTn id="29" dur="1000"/>
                                        <p:tgtEl>
                                          <p:spTgt spid="10"/>
                                        </p:tgtEl>
                                      </p:cBhvr>
                                    </p:animEffect>
                                    <p:anim calcmode="lin" valueType="num">
                                      <p:cBhvr>
                                        <p:cTn id="30" dur="1000" fill="hold"/>
                                        <p:tgtEl>
                                          <p:spTgt spid="10"/>
                                        </p:tgtEl>
                                        <p:attrNameLst>
                                          <p:attrName>ppt_x</p:attrName>
                                        </p:attrNameLst>
                                      </p:cBhvr>
                                      <p:tavLst>
                                        <p:tav tm="0">
                                          <p:val>
                                            <p:strVal val="#ppt_x"/>
                                          </p:val>
                                        </p:tav>
                                        <p:tav tm="100000">
                                          <p:val>
                                            <p:strVal val="#ppt_x"/>
                                          </p:val>
                                        </p:tav>
                                      </p:tavLst>
                                    </p:anim>
                                    <p:anim calcmode="lin" valueType="num">
                                      <p:cBhvr>
                                        <p:cTn id="31" dur="1000" fill="hold"/>
                                        <p:tgtEl>
                                          <p:spTgt spid="10"/>
                                        </p:tgtEl>
                                        <p:attrNameLst>
                                          <p:attrName>ppt_y</p:attrName>
                                        </p:attrNameLst>
                                      </p:cBhvr>
                                      <p:tavLst>
                                        <p:tav tm="0">
                                          <p:val>
                                            <p:strVal val="#ppt_y+.1"/>
                                          </p:val>
                                        </p:tav>
                                        <p:tav tm="100000">
                                          <p:val>
                                            <p:strVal val="#ppt_y"/>
                                          </p:val>
                                        </p:tav>
                                      </p:tavLst>
                                    </p:anim>
                                  </p:childTnLst>
                                </p:cTn>
                              </p:par>
                            </p:childTnLst>
                          </p:cTn>
                        </p:par>
                        <p:par>
                          <p:cTn id="32" fill="hold">
                            <p:stCondLst>
                              <p:cond delay="4000"/>
                            </p:stCondLst>
                            <p:childTnLst>
                              <p:par>
                                <p:cTn id="33" presetID="2" presetClass="entr" presetSubtype="4" fill="hold" nodeType="afterEffect">
                                  <p:stCondLst>
                                    <p:cond delay="0"/>
                                  </p:stCondLst>
                                  <p:childTnLst>
                                    <p:set>
                                      <p:cBhvr>
                                        <p:cTn id="34" dur="1" fill="hold">
                                          <p:stCondLst>
                                            <p:cond delay="0"/>
                                          </p:stCondLst>
                                        </p:cTn>
                                        <p:tgtEl>
                                          <p:spTgt spid="19"/>
                                        </p:tgtEl>
                                        <p:attrNameLst>
                                          <p:attrName>style.visibility</p:attrName>
                                        </p:attrNameLst>
                                      </p:cBhvr>
                                      <p:to>
                                        <p:strVal val="visible"/>
                                      </p:to>
                                    </p:set>
                                    <p:anim calcmode="lin" valueType="num">
                                      <p:cBhvr additive="base">
                                        <p:cTn id="35" dur="500" fill="hold"/>
                                        <p:tgtEl>
                                          <p:spTgt spid="19"/>
                                        </p:tgtEl>
                                        <p:attrNameLst>
                                          <p:attrName>ppt_x</p:attrName>
                                        </p:attrNameLst>
                                      </p:cBhvr>
                                      <p:tavLst>
                                        <p:tav tm="0">
                                          <p:val>
                                            <p:strVal val="#ppt_x"/>
                                          </p:val>
                                        </p:tav>
                                        <p:tav tm="100000">
                                          <p:val>
                                            <p:strVal val="#ppt_x"/>
                                          </p:val>
                                        </p:tav>
                                      </p:tavLst>
                                    </p:anim>
                                    <p:anim calcmode="lin" valueType="num">
                                      <p:cBhvr additive="base">
                                        <p:cTn id="36"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TextBox 23"/>
          <p:cNvSpPr txBox="1"/>
          <p:nvPr/>
        </p:nvSpPr>
        <p:spPr>
          <a:xfrm>
            <a:off x="1097620" y="274232"/>
            <a:ext cx="3016204" cy="538605"/>
          </a:xfrm>
          <a:prstGeom prst="rect">
            <a:avLst/>
          </a:prstGeom>
          <a:noFill/>
        </p:spPr>
        <p:txBody>
          <a:bodyPr wrap="none" lIns="121917" tIns="60958" rIns="121917" bIns="60958" rtlCol="0">
            <a:spAutoFit/>
          </a:bodyPr>
          <a:lstStyle/>
          <a:p>
            <a:pPr algn="l" defTabSz="1219170" fontAlgn="auto">
              <a:spcBef>
                <a:spcPts val="0"/>
              </a:spcBef>
              <a:spcAft>
                <a:spcPts val="0"/>
              </a:spcAft>
            </a:pPr>
            <a:r>
              <a:rPr lang="zh-CN" altLang="en-US" sz="2700" dirty="0">
                <a:solidFill>
                  <a:prstClr val="black">
                    <a:lumMod val="75000"/>
                    <a:lumOff val="25000"/>
                  </a:prstClr>
                </a:solidFill>
                <a:latin typeface="微软雅黑" pitchFamily="34" charset="-122"/>
                <a:ea typeface="微软雅黑" pitchFamily="34" charset="-122"/>
              </a:rPr>
              <a:t>点击添加标题文本</a:t>
            </a:r>
          </a:p>
        </p:txBody>
      </p:sp>
      <p:sp>
        <p:nvSpPr>
          <p:cNvPr id="22" name="Shape 1624"/>
          <p:cNvSpPr/>
          <p:nvPr/>
        </p:nvSpPr>
        <p:spPr>
          <a:xfrm>
            <a:off x="2612776" y="2237968"/>
            <a:ext cx="6927374" cy="3880749"/>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cubicBezTo>
                  <a:pt x="1730" y="16970"/>
                  <a:pt x="4055" y="13284"/>
                  <a:pt x="7055" y="10308"/>
                </a:cubicBezTo>
                <a:cubicBezTo>
                  <a:pt x="10098" y="7290"/>
                  <a:pt x="13901" y="4973"/>
                  <a:pt x="18380" y="2877"/>
                </a:cubicBezTo>
                <a:lnTo>
                  <a:pt x="18198" y="0"/>
                </a:lnTo>
                <a:lnTo>
                  <a:pt x="21600" y="4603"/>
                </a:lnTo>
                <a:lnTo>
                  <a:pt x="18924" y="11507"/>
                </a:lnTo>
                <a:lnTo>
                  <a:pt x="18743" y="8630"/>
                </a:lnTo>
                <a:cubicBezTo>
                  <a:pt x="14655" y="9764"/>
                  <a:pt x="11069" y="11155"/>
                  <a:pt x="8004" y="13185"/>
                </a:cubicBezTo>
                <a:cubicBezTo>
                  <a:pt x="4885" y="15251"/>
                  <a:pt x="2242" y="17999"/>
                  <a:pt x="0" y="21600"/>
                </a:cubicBezTo>
                <a:close/>
              </a:path>
            </a:pathLst>
          </a:custGeom>
          <a:solidFill>
            <a:srgbClr val="C00000"/>
          </a:solidFill>
          <a:ln w="38100">
            <a:solidFill>
              <a:schemeClr val="bg1"/>
            </a:solidFill>
            <a:miter lim="400000"/>
          </a:ln>
          <a:effectLst>
            <a:outerShdw blurRad="127000" dist="38100" dir="8100000" algn="tr" rotWithShape="0">
              <a:prstClr val="black">
                <a:alpha val="40000"/>
              </a:prstClr>
            </a:outerShdw>
          </a:effectLst>
        </p:spPr>
        <p:txBody>
          <a:bodyPr lIns="0" tIns="0" rIns="0" bIns="0"/>
          <a:lstStyle/>
          <a:p>
            <a:pPr algn="l" defTabSz="1219170" fontAlgn="auto">
              <a:spcBef>
                <a:spcPts val="0"/>
              </a:spcBef>
              <a:spcAft>
                <a:spcPts val="0"/>
              </a:spcAft>
            </a:pPr>
            <a:endParaRPr sz="1700" b="0">
              <a:solidFill>
                <a:prstClr val="black"/>
              </a:solidFill>
              <a:latin typeface="Calibri"/>
              <a:ea typeface="+mn-ea"/>
            </a:endParaRPr>
          </a:p>
        </p:txBody>
      </p:sp>
      <p:sp>
        <p:nvSpPr>
          <p:cNvPr id="23" name="Text Placeholder 3"/>
          <p:cNvSpPr txBox="1">
            <a:spLocks/>
          </p:cNvSpPr>
          <p:nvPr/>
        </p:nvSpPr>
        <p:spPr>
          <a:xfrm>
            <a:off x="623311" y="3976988"/>
            <a:ext cx="2085576" cy="408840"/>
          </a:xfrm>
          <a:prstGeom prst="rect">
            <a:avLst/>
          </a:prstGeom>
        </p:spPr>
        <p:txBody>
          <a:bodyPr lIns="121917" tIns="60958" rIns="121917" bIns="60958" anchor="ct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r" fontAlgn="auto">
              <a:spcAft>
                <a:spcPts val="0"/>
              </a:spcAft>
              <a:buFont typeface="Arial" pitchFamily="34" charset="0"/>
              <a:buNone/>
            </a:pPr>
            <a:r>
              <a:rPr lang="zh-CN" altLang="en-US" sz="1600" dirty="0">
                <a:solidFill>
                  <a:prstClr val="black">
                    <a:lumMod val="75000"/>
                    <a:lumOff val="25000"/>
                  </a:prstClr>
                </a:solidFill>
                <a:latin typeface="微软雅黑" panose="020B0503020204020204" pitchFamily="34" charset="-122"/>
                <a:ea typeface="微软雅黑" panose="020B0503020204020204" pitchFamily="34" charset="-122"/>
              </a:rPr>
              <a:t>点击输入标题文本</a:t>
            </a:r>
          </a:p>
        </p:txBody>
      </p:sp>
      <p:sp>
        <p:nvSpPr>
          <p:cNvPr id="25" name="Text Placeholder 4"/>
          <p:cNvSpPr txBox="1">
            <a:spLocks/>
          </p:cNvSpPr>
          <p:nvPr/>
        </p:nvSpPr>
        <p:spPr>
          <a:xfrm>
            <a:off x="719309" y="4385028"/>
            <a:ext cx="2000496" cy="621237"/>
          </a:xfrm>
          <a:prstGeom prst="rect">
            <a:avLst/>
          </a:prstGeom>
        </p:spPr>
        <p:txBody>
          <a:bodyPr lIns="121917" tIns="60958" rIns="121917" bIns="60958"/>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just" fontAlgn="auto">
              <a:lnSpc>
                <a:spcPct val="120000"/>
              </a:lnSpc>
              <a:spcAft>
                <a:spcPts val="0"/>
              </a:spcAft>
              <a:buNone/>
            </a:pPr>
            <a:r>
              <a:rPr lang="zh-CN" altLang="en-US" sz="1300" b="0" dirty="0" smtClean="0">
                <a:solidFill>
                  <a:prstClr val="black">
                    <a:lumMod val="75000"/>
                    <a:lumOff val="25000"/>
                  </a:prstClr>
                </a:solidFill>
                <a:latin typeface="微软雅黑" pitchFamily="34" charset="-122"/>
                <a:ea typeface="微软雅黑" pitchFamily="34" charset="-122"/>
              </a:rPr>
              <a:t>设计师</a:t>
            </a:r>
            <a:r>
              <a:rPr lang="zh-CN" altLang="en-US" sz="1300" b="0" dirty="0">
                <a:solidFill>
                  <a:prstClr val="black">
                    <a:lumMod val="75000"/>
                    <a:lumOff val="25000"/>
                  </a:prstClr>
                </a:solidFill>
                <a:latin typeface="微软雅黑" pitchFamily="34" charset="-122"/>
                <a:ea typeface="微软雅黑" pitchFamily="34" charset="-122"/>
              </a:rPr>
              <a:t>原创作品，盗卖者将被追究相应的法律责任，请勿以身试法！</a:t>
            </a:r>
            <a:endParaRPr lang="en-US" altLang="zh-CN" sz="1300" b="0" dirty="0">
              <a:solidFill>
                <a:prstClr val="black">
                  <a:lumMod val="75000"/>
                  <a:lumOff val="25000"/>
                </a:prstClr>
              </a:solidFill>
              <a:latin typeface="微软雅黑" pitchFamily="34" charset="-122"/>
              <a:ea typeface="微软雅黑" pitchFamily="34" charset="-122"/>
            </a:endParaRPr>
          </a:p>
        </p:txBody>
      </p:sp>
      <p:sp>
        <p:nvSpPr>
          <p:cNvPr id="26" name="Shape 1626"/>
          <p:cNvSpPr/>
          <p:nvPr/>
        </p:nvSpPr>
        <p:spPr>
          <a:xfrm flipV="1">
            <a:off x="3128759" y="4190544"/>
            <a:ext cx="1" cy="1387276"/>
          </a:xfrm>
          <a:prstGeom prst="line">
            <a:avLst/>
          </a:prstGeom>
          <a:ln w="12700">
            <a:solidFill>
              <a:srgbClr val="A6AAA9"/>
            </a:solidFill>
            <a:miter lim="400000"/>
          </a:ln>
        </p:spPr>
        <p:txBody>
          <a:bodyPr lIns="25399" tIns="25399" rIns="25399" bIns="25399" anchor="ctr"/>
          <a:lstStyle/>
          <a:p>
            <a:pPr algn="l" defTabSz="1219170" fontAlgn="auto">
              <a:spcBef>
                <a:spcPts val="0"/>
              </a:spcBef>
              <a:spcAft>
                <a:spcPts val="0"/>
              </a:spcAft>
            </a:pPr>
            <a:endParaRPr sz="1700" b="0">
              <a:solidFill>
                <a:prstClr val="black"/>
              </a:solidFill>
              <a:latin typeface="Calibri"/>
              <a:ea typeface="+mn-ea"/>
            </a:endParaRPr>
          </a:p>
        </p:txBody>
      </p:sp>
      <p:sp>
        <p:nvSpPr>
          <p:cNvPr id="27" name="Shape 1627"/>
          <p:cNvSpPr/>
          <p:nvPr/>
        </p:nvSpPr>
        <p:spPr>
          <a:xfrm flipV="1">
            <a:off x="4456841" y="2675546"/>
            <a:ext cx="1" cy="1970156"/>
          </a:xfrm>
          <a:prstGeom prst="line">
            <a:avLst/>
          </a:prstGeom>
          <a:ln w="12700">
            <a:solidFill>
              <a:srgbClr val="A6AAA9"/>
            </a:solidFill>
            <a:miter lim="400000"/>
          </a:ln>
        </p:spPr>
        <p:txBody>
          <a:bodyPr lIns="25399" tIns="25399" rIns="25399" bIns="25399" anchor="ctr"/>
          <a:lstStyle/>
          <a:p>
            <a:pPr algn="l" defTabSz="1219170" fontAlgn="auto">
              <a:spcBef>
                <a:spcPts val="0"/>
              </a:spcBef>
              <a:spcAft>
                <a:spcPts val="0"/>
              </a:spcAft>
            </a:pPr>
            <a:endParaRPr sz="1700" b="0">
              <a:solidFill>
                <a:prstClr val="black"/>
              </a:solidFill>
              <a:latin typeface="Calibri"/>
              <a:ea typeface="+mn-ea"/>
            </a:endParaRPr>
          </a:p>
        </p:txBody>
      </p:sp>
      <p:sp>
        <p:nvSpPr>
          <p:cNvPr id="28" name="Shape 1628"/>
          <p:cNvSpPr/>
          <p:nvPr/>
        </p:nvSpPr>
        <p:spPr>
          <a:xfrm flipV="1">
            <a:off x="5737277" y="2004249"/>
            <a:ext cx="1" cy="2050024"/>
          </a:xfrm>
          <a:prstGeom prst="line">
            <a:avLst/>
          </a:prstGeom>
          <a:ln w="12700">
            <a:solidFill>
              <a:srgbClr val="A6AAA9"/>
            </a:solidFill>
            <a:miter lim="400000"/>
          </a:ln>
        </p:spPr>
        <p:txBody>
          <a:bodyPr lIns="25399" tIns="25399" rIns="25399" bIns="25399" anchor="ctr"/>
          <a:lstStyle/>
          <a:p>
            <a:pPr algn="l" defTabSz="1219170" fontAlgn="auto">
              <a:spcBef>
                <a:spcPts val="0"/>
              </a:spcBef>
              <a:spcAft>
                <a:spcPts val="0"/>
              </a:spcAft>
            </a:pPr>
            <a:endParaRPr sz="1700" b="0">
              <a:solidFill>
                <a:prstClr val="black"/>
              </a:solidFill>
              <a:latin typeface="Calibri"/>
              <a:ea typeface="+mn-ea"/>
            </a:endParaRPr>
          </a:p>
        </p:txBody>
      </p:sp>
      <p:sp>
        <p:nvSpPr>
          <p:cNvPr id="29" name="Shape 1629"/>
          <p:cNvSpPr/>
          <p:nvPr/>
        </p:nvSpPr>
        <p:spPr>
          <a:xfrm flipV="1">
            <a:off x="7531299" y="3497709"/>
            <a:ext cx="1" cy="1361266"/>
          </a:xfrm>
          <a:prstGeom prst="line">
            <a:avLst/>
          </a:prstGeom>
          <a:ln w="12700">
            <a:solidFill>
              <a:srgbClr val="A6AAA9"/>
            </a:solidFill>
            <a:miter lim="400000"/>
          </a:ln>
        </p:spPr>
        <p:txBody>
          <a:bodyPr lIns="25399" tIns="25399" rIns="25399" bIns="25399" anchor="ctr"/>
          <a:lstStyle/>
          <a:p>
            <a:pPr algn="l" defTabSz="1219170" fontAlgn="auto">
              <a:spcBef>
                <a:spcPts val="0"/>
              </a:spcBef>
              <a:spcAft>
                <a:spcPts val="0"/>
              </a:spcAft>
            </a:pPr>
            <a:endParaRPr sz="1700" b="0">
              <a:solidFill>
                <a:prstClr val="black"/>
              </a:solidFill>
              <a:latin typeface="Calibri"/>
              <a:ea typeface="+mn-ea"/>
            </a:endParaRPr>
          </a:p>
        </p:txBody>
      </p:sp>
      <p:sp>
        <p:nvSpPr>
          <p:cNvPr id="30" name="Shape 1630"/>
          <p:cNvSpPr/>
          <p:nvPr/>
        </p:nvSpPr>
        <p:spPr>
          <a:xfrm>
            <a:off x="2903773" y="3938698"/>
            <a:ext cx="478503" cy="47867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C00000"/>
          </a:solidFill>
          <a:ln w="38100" cap="flat">
            <a:solidFill>
              <a:schemeClr val="bg1"/>
            </a:solidFill>
            <a:miter lim="400000"/>
          </a:ln>
          <a:effectLst>
            <a:outerShdw blurRad="127000" dist="38100" dir="8100000" algn="tr" rotWithShape="0">
              <a:prstClr val="black">
                <a:alpha val="40000"/>
              </a:prstClr>
            </a:outerShdw>
          </a:effectLst>
        </p:spPr>
        <p:txBody>
          <a:bodyPr wrap="square" lIns="19050" tIns="19050" rIns="19050" bIns="19050" numCol="1" anchor="ctr">
            <a:noAutofit/>
          </a:bodyPr>
          <a:lstStyle/>
          <a:p>
            <a:pPr algn="l" defTabSz="1219170" fontAlgn="auto">
              <a:spcBef>
                <a:spcPts val="0"/>
              </a:spcBef>
              <a:spcAft>
                <a:spcPts val="0"/>
              </a:spcAft>
            </a:pPr>
            <a:endParaRPr sz="1700" b="0">
              <a:solidFill>
                <a:prstClr val="black"/>
              </a:solidFill>
              <a:latin typeface="Calibri"/>
              <a:ea typeface="+mn-ea"/>
            </a:endParaRPr>
          </a:p>
        </p:txBody>
      </p:sp>
      <p:sp>
        <p:nvSpPr>
          <p:cNvPr id="31" name="Shape 1636"/>
          <p:cNvSpPr/>
          <p:nvPr/>
        </p:nvSpPr>
        <p:spPr>
          <a:xfrm>
            <a:off x="4228516" y="2402505"/>
            <a:ext cx="478504" cy="47867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C00000"/>
          </a:solidFill>
          <a:ln w="38100" cap="flat">
            <a:solidFill>
              <a:schemeClr val="bg1"/>
            </a:solidFill>
            <a:miter lim="400000"/>
          </a:ln>
          <a:effectLst>
            <a:outerShdw blurRad="127000" dist="38100" dir="8100000" algn="tr" rotWithShape="0">
              <a:prstClr val="black">
                <a:alpha val="40000"/>
              </a:prstClr>
            </a:outerShdw>
          </a:effectLst>
        </p:spPr>
        <p:txBody>
          <a:bodyPr wrap="square" lIns="19050" tIns="19050" rIns="19050" bIns="19050" numCol="1" anchor="ctr">
            <a:noAutofit/>
          </a:bodyPr>
          <a:lstStyle/>
          <a:p>
            <a:pPr algn="l" defTabSz="1219170" fontAlgn="auto">
              <a:spcBef>
                <a:spcPts val="0"/>
              </a:spcBef>
              <a:spcAft>
                <a:spcPts val="0"/>
              </a:spcAft>
            </a:pPr>
            <a:endParaRPr sz="1700" b="0">
              <a:solidFill>
                <a:prstClr val="black"/>
              </a:solidFill>
              <a:latin typeface="Calibri"/>
              <a:ea typeface="+mn-ea"/>
            </a:endParaRPr>
          </a:p>
        </p:txBody>
      </p:sp>
      <p:sp>
        <p:nvSpPr>
          <p:cNvPr id="32" name="Shape 1642"/>
          <p:cNvSpPr/>
          <p:nvPr/>
        </p:nvSpPr>
        <p:spPr>
          <a:xfrm>
            <a:off x="5515118" y="1564627"/>
            <a:ext cx="478504" cy="47867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C00000"/>
          </a:solidFill>
          <a:ln w="38100" cap="flat">
            <a:solidFill>
              <a:schemeClr val="bg1"/>
            </a:solidFill>
            <a:miter lim="400000"/>
          </a:ln>
          <a:effectLst>
            <a:outerShdw blurRad="127000" dist="38100" dir="8100000" algn="tr" rotWithShape="0">
              <a:prstClr val="black">
                <a:alpha val="40000"/>
              </a:prstClr>
            </a:outerShdw>
          </a:effectLst>
        </p:spPr>
        <p:txBody>
          <a:bodyPr wrap="square" lIns="19050" tIns="19050" rIns="19050" bIns="19050" numCol="1" anchor="ctr">
            <a:noAutofit/>
          </a:bodyPr>
          <a:lstStyle/>
          <a:p>
            <a:pPr algn="l" defTabSz="1219170" fontAlgn="auto">
              <a:spcBef>
                <a:spcPts val="0"/>
              </a:spcBef>
              <a:spcAft>
                <a:spcPts val="0"/>
              </a:spcAft>
            </a:pPr>
            <a:endParaRPr sz="1700" b="0">
              <a:solidFill>
                <a:prstClr val="black"/>
              </a:solidFill>
              <a:latin typeface="Calibri"/>
              <a:ea typeface="+mn-ea"/>
            </a:endParaRPr>
          </a:p>
        </p:txBody>
      </p:sp>
      <p:sp>
        <p:nvSpPr>
          <p:cNvPr id="33" name="Shape 1648"/>
          <p:cNvSpPr/>
          <p:nvPr/>
        </p:nvSpPr>
        <p:spPr>
          <a:xfrm>
            <a:off x="7304537" y="4645705"/>
            <a:ext cx="478504" cy="47867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C00000"/>
          </a:solidFill>
          <a:ln w="38100" cap="flat">
            <a:solidFill>
              <a:schemeClr val="bg1"/>
            </a:solidFill>
            <a:miter lim="400000"/>
          </a:ln>
          <a:effectLst>
            <a:outerShdw blurRad="127000" dist="38100" dir="8100000" algn="tr" rotWithShape="0">
              <a:prstClr val="black">
                <a:alpha val="40000"/>
              </a:prstClr>
            </a:outerShdw>
          </a:effectLst>
        </p:spPr>
        <p:txBody>
          <a:bodyPr wrap="square" lIns="19050" tIns="19050" rIns="19050" bIns="19050" numCol="1" anchor="ctr">
            <a:noAutofit/>
          </a:bodyPr>
          <a:lstStyle/>
          <a:p>
            <a:pPr algn="l" defTabSz="1219170" fontAlgn="auto">
              <a:spcBef>
                <a:spcPts val="0"/>
              </a:spcBef>
              <a:spcAft>
                <a:spcPts val="0"/>
              </a:spcAft>
            </a:pPr>
            <a:endParaRPr sz="1700" b="0">
              <a:solidFill>
                <a:prstClr val="black"/>
              </a:solidFill>
              <a:latin typeface="Calibri"/>
              <a:ea typeface="+mn-ea"/>
            </a:endParaRPr>
          </a:p>
        </p:txBody>
      </p:sp>
      <p:sp>
        <p:nvSpPr>
          <p:cNvPr id="34" name="Shape 1653"/>
          <p:cNvSpPr/>
          <p:nvPr/>
        </p:nvSpPr>
        <p:spPr>
          <a:xfrm>
            <a:off x="3070991" y="5528258"/>
            <a:ext cx="115532" cy="115572"/>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FFFFFF"/>
          </a:solidFill>
          <a:ln w="12700">
            <a:miter lim="400000"/>
          </a:ln>
        </p:spPr>
        <p:txBody>
          <a:bodyPr lIns="0" tIns="0" rIns="0" bIns="0"/>
          <a:lstStyle/>
          <a:p>
            <a:pPr algn="l" defTabSz="1219170" fontAlgn="auto">
              <a:spcBef>
                <a:spcPts val="0"/>
              </a:spcBef>
              <a:spcAft>
                <a:spcPts val="0"/>
              </a:spcAft>
            </a:pPr>
            <a:endParaRPr sz="1700" b="0">
              <a:solidFill>
                <a:prstClr val="black"/>
              </a:solidFill>
              <a:latin typeface="Calibri"/>
              <a:ea typeface="+mn-ea"/>
            </a:endParaRPr>
          </a:p>
        </p:txBody>
      </p:sp>
      <p:sp>
        <p:nvSpPr>
          <p:cNvPr id="35" name="Shape 1654"/>
          <p:cNvSpPr/>
          <p:nvPr/>
        </p:nvSpPr>
        <p:spPr>
          <a:xfrm>
            <a:off x="4366971" y="4558254"/>
            <a:ext cx="179741" cy="17980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FFFFFF"/>
          </a:solidFill>
          <a:ln w="12700">
            <a:miter lim="400000"/>
          </a:ln>
        </p:spPr>
        <p:txBody>
          <a:bodyPr lIns="0" tIns="0" rIns="0" bIns="0"/>
          <a:lstStyle/>
          <a:p>
            <a:pPr algn="l" defTabSz="1219170" fontAlgn="auto">
              <a:spcBef>
                <a:spcPts val="0"/>
              </a:spcBef>
              <a:spcAft>
                <a:spcPts val="0"/>
              </a:spcAft>
            </a:pPr>
            <a:endParaRPr sz="1700" b="0">
              <a:solidFill>
                <a:prstClr val="black"/>
              </a:solidFill>
              <a:latin typeface="Calibri"/>
              <a:ea typeface="+mn-ea"/>
            </a:endParaRPr>
          </a:p>
        </p:txBody>
      </p:sp>
      <p:sp>
        <p:nvSpPr>
          <p:cNvPr id="36" name="Shape 1655"/>
          <p:cNvSpPr/>
          <p:nvPr/>
        </p:nvSpPr>
        <p:spPr>
          <a:xfrm>
            <a:off x="5621756" y="3942331"/>
            <a:ext cx="231043" cy="23112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FFFFFF"/>
          </a:solidFill>
          <a:ln w="12700">
            <a:miter lim="400000"/>
          </a:ln>
        </p:spPr>
        <p:txBody>
          <a:bodyPr lIns="0" tIns="0" rIns="0" bIns="0"/>
          <a:lstStyle/>
          <a:p>
            <a:pPr algn="l" defTabSz="1219170" fontAlgn="auto">
              <a:spcBef>
                <a:spcPts val="0"/>
              </a:spcBef>
              <a:spcAft>
                <a:spcPts val="0"/>
              </a:spcAft>
            </a:pPr>
            <a:endParaRPr sz="1700" b="0">
              <a:solidFill>
                <a:prstClr val="black"/>
              </a:solidFill>
              <a:latin typeface="Calibri"/>
              <a:ea typeface="+mn-ea"/>
            </a:endParaRPr>
          </a:p>
        </p:txBody>
      </p:sp>
      <p:sp>
        <p:nvSpPr>
          <p:cNvPr id="37" name="Shape 1656"/>
          <p:cNvSpPr/>
          <p:nvPr/>
        </p:nvSpPr>
        <p:spPr>
          <a:xfrm>
            <a:off x="7385324" y="3357634"/>
            <a:ext cx="285713" cy="28581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FFFFFF"/>
          </a:solidFill>
          <a:ln w="12700">
            <a:miter lim="400000"/>
          </a:ln>
        </p:spPr>
        <p:txBody>
          <a:bodyPr lIns="0" tIns="0" rIns="0" bIns="0"/>
          <a:lstStyle/>
          <a:p>
            <a:pPr algn="l" defTabSz="1219170" fontAlgn="auto">
              <a:spcBef>
                <a:spcPts val="0"/>
              </a:spcBef>
              <a:spcAft>
                <a:spcPts val="0"/>
              </a:spcAft>
            </a:pPr>
            <a:endParaRPr sz="1700" b="0">
              <a:solidFill>
                <a:prstClr val="black"/>
              </a:solidFill>
              <a:latin typeface="Calibri"/>
              <a:ea typeface="+mn-ea"/>
            </a:endParaRPr>
          </a:p>
        </p:txBody>
      </p:sp>
      <p:sp>
        <p:nvSpPr>
          <p:cNvPr id="38" name="Text Placeholder 3"/>
          <p:cNvSpPr txBox="1">
            <a:spLocks/>
          </p:cNvSpPr>
          <p:nvPr/>
        </p:nvSpPr>
        <p:spPr>
          <a:xfrm>
            <a:off x="1775291" y="2456948"/>
            <a:ext cx="2250202" cy="408840"/>
          </a:xfrm>
          <a:prstGeom prst="rect">
            <a:avLst/>
          </a:prstGeom>
        </p:spPr>
        <p:txBody>
          <a:bodyPr vert="horz" lIns="0" tIns="0" rIns="0" bIns="0" rtlCol="0" anchor="ctr">
            <a:noAutofit/>
          </a:bodyPr>
          <a:lstStyle>
            <a:lvl1pPr marL="0" indent="0" algn="l" defTabSz="914400" rtl="0" eaLnBrk="1" latinLnBrk="0" hangingPunct="1">
              <a:lnSpc>
                <a:spcPct val="90000"/>
              </a:lnSpc>
              <a:spcBef>
                <a:spcPts val="1000"/>
              </a:spcBef>
              <a:buFont typeface="Arial" panose="020B0604020202020204" pitchFamily="34" charset="0"/>
              <a:buNone/>
              <a:defRPr sz="175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fontAlgn="auto">
              <a:spcAft>
                <a:spcPts val="0"/>
              </a:spcAft>
            </a:pPr>
            <a:r>
              <a:rPr lang="zh-CN" altLang="en-US" sz="1600" dirty="0">
                <a:solidFill>
                  <a:prstClr val="black">
                    <a:lumMod val="75000"/>
                    <a:lumOff val="25000"/>
                  </a:prstClr>
                </a:solidFill>
                <a:latin typeface="微软雅黑" panose="020B0503020204020204" pitchFamily="34" charset="-122"/>
                <a:ea typeface="微软雅黑" panose="020B0503020204020204" pitchFamily="34" charset="-122"/>
              </a:rPr>
              <a:t>点击输入标题文本</a:t>
            </a:r>
          </a:p>
        </p:txBody>
      </p:sp>
      <p:sp>
        <p:nvSpPr>
          <p:cNvPr id="39" name="Text Placeholder 4"/>
          <p:cNvSpPr txBox="1">
            <a:spLocks/>
          </p:cNvSpPr>
          <p:nvPr/>
        </p:nvSpPr>
        <p:spPr>
          <a:xfrm>
            <a:off x="1730557" y="2860224"/>
            <a:ext cx="2252691" cy="621237"/>
          </a:xfrm>
          <a:prstGeom prst="rect">
            <a:avLst/>
          </a:prstGeom>
        </p:spPr>
        <p:txBody>
          <a:bodyPr vert="horz" lIns="0" tIns="0" rIns="0" bIns="0" rtlCol="0">
            <a:noAutofit/>
          </a:bodyPr>
          <a:lstStyle>
            <a:lvl1pPr marL="0" indent="0" algn="l" defTabSz="914400" rtl="0" eaLnBrk="1" latinLnBrk="0" hangingPunct="1">
              <a:lnSpc>
                <a:spcPts val="1400"/>
              </a:lnSpc>
              <a:spcBef>
                <a:spcPts val="1000"/>
              </a:spcBef>
              <a:buFont typeface="Arial" panose="020B0604020202020204" pitchFamily="34" charset="0"/>
              <a:buNone/>
              <a:defRPr sz="1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fontAlgn="auto">
              <a:lnSpc>
                <a:spcPct val="120000"/>
              </a:lnSpc>
              <a:spcAft>
                <a:spcPts val="0"/>
              </a:spcAft>
            </a:pPr>
            <a:r>
              <a:rPr lang="zh-CN" altLang="en-US" b="0" dirty="0" smtClean="0">
                <a:solidFill>
                  <a:prstClr val="black">
                    <a:lumMod val="75000"/>
                    <a:lumOff val="25000"/>
                  </a:prstClr>
                </a:solidFill>
                <a:latin typeface="微软雅黑" pitchFamily="34" charset="-122"/>
                <a:ea typeface="微软雅黑" pitchFamily="34" charset="-122"/>
              </a:rPr>
              <a:t>设计师</a:t>
            </a:r>
            <a:r>
              <a:rPr lang="zh-CN" altLang="en-US" b="0" dirty="0">
                <a:solidFill>
                  <a:prstClr val="black">
                    <a:lumMod val="75000"/>
                    <a:lumOff val="25000"/>
                  </a:prstClr>
                </a:solidFill>
                <a:latin typeface="微软雅黑" pitchFamily="34" charset="-122"/>
                <a:ea typeface="微软雅黑" pitchFamily="34" charset="-122"/>
              </a:rPr>
              <a:t>原创作品，盗卖者将被追究相应的法律责任，请勿以身试法！</a:t>
            </a:r>
            <a:endParaRPr lang="en-US" altLang="zh-CN" b="0" dirty="0">
              <a:solidFill>
                <a:prstClr val="black">
                  <a:lumMod val="75000"/>
                  <a:lumOff val="25000"/>
                </a:prstClr>
              </a:solidFill>
              <a:latin typeface="微软雅黑" pitchFamily="34" charset="-122"/>
              <a:ea typeface="微软雅黑" pitchFamily="34" charset="-122"/>
            </a:endParaRPr>
          </a:p>
        </p:txBody>
      </p:sp>
      <p:sp>
        <p:nvSpPr>
          <p:cNvPr id="40" name="Text Placeholder 3"/>
          <p:cNvSpPr txBox="1">
            <a:spLocks/>
          </p:cNvSpPr>
          <p:nvPr/>
        </p:nvSpPr>
        <p:spPr>
          <a:xfrm>
            <a:off x="6159959" y="1636214"/>
            <a:ext cx="1855210" cy="408840"/>
          </a:xfrm>
          <a:prstGeom prst="rect">
            <a:avLst/>
          </a:prstGeom>
        </p:spPr>
        <p:txBody>
          <a:bodyPr vert="horz" lIns="0" tIns="0" rIns="0" bIns="0" rtlCol="0" anchor="ctr">
            <a:noAutofit/>
          </a:bodyPr>
          <a:lstStyle>
            <a:lvl1pPr marL="0" indent="0" algn="l" defTabSz="914400" rtl="0" eaLnBrk="1" latinLnBrk="0" hangingPunct="1">
              <a:lnSpc>
                <a:spcPct val="90000"/>
              </a:lnSpc>
              <a:spcBef>
                <a:spcPts val="1000"/>
              </a:spcBef>
              <a:buFont typeface="Arial" panose="020B0604020202020204" pitchFamily="34" charset="0"/>
              <a:buNone/>
              <a:defRPr sz="175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fontAlgn="auto">
              <a:spcAft>
                <a:spcPts val="0"/>
              </a:spcAft>
            </a:pPr>
            <a:r>
              <a:rPr lang="zh-CN" altLang="en-US" sz="1600" dirty="0">
                <a:solidFill>
                  <a:prstClr val="black">
                    <a:lumMod val="75000"/>
                    <a:lumOff val="25000"/>
                  </a:prstClr>
                </a:solidFill>
                <a:latin typeface="微软雅黑" panose="020B0503020204020204" pitchFamily="34" charset="-122"/>
                <a:ea typeface="微软雅黑" panose="020B0503020204020204" pitchFamily="34" charset="-122"/>
              </a:rPr>
              <a:t>点击输入标题文本</a:t>
            </a:r>
          </a:p>
        </p:txBody>
      </p:sp>
      <p:sp>
        <p:nvSpPr>
          <p:cNvPr id="41" name="Text Placeholder 4"/>
          <p:cNvSpPr txBox="1">
            <a:spLocks/>
          </p:cNvSpPr>
          <p:nvPr/>
        </p:nvSpPr>
        <p:spPr>
          <a:xfrm>
            <a:off x="6146476" y="2038236"/>
            <a:ext cx="1868697" cy="621237"/>
          </a:xfrm>
          <a:prstGeom prst="rect">
            <a:avLst/>
          </a:prstGeom>
        </p:spPr>
        <p:txBody>
          <a:bodyPr vert="horz" lIns="0" tIns="0" rIns="0" bIns="0" rtlCol="0">
            <a:noAutofit/>
          </a:bodyPr>
          <a:lstStyle>
            <a:lvl1pPr marL="0" indent="0" algn="l" defTabSz="914400" rtl="0" eaLnBrk="1" latinLnBrk="0" hangingPunct="1">
              <a:lnSpc>
                <a:spcPts val="1400"/>
              </a:lnSpc>
              <a:spcBef>
                <a:spcPts val="1000"/>
              </a:spcBef>
              <a:buFont typeface="Arial" panose="020B0604020202020204" pitchFamily="34" charset="0"/>
              <a:buNone/>
              <a:defRPr sz="1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fontAlgn="auto">
              <a:lnSpc>
                <a:spcPct val="120000"/>
              </a:lnSpc>
              <a:spcAft>
                <a:spcPts val="0"/>
              </a:spcAft>
            </a:pPr>
            <a:r>
              <a:rPr lang="zh-CN" altLang="en-US" b="0" dirty="0" smtClean="0">
                <a:solidFill>
                  <a:prstClr val="black">
                    <a:lumMod val="75000"/>
                    <a:lumOff val="25000"/>
                  </a:prstClr>
                </a:solidFill>
                <a:latin typeface="微软雅黑" pitchFamily="34" charset="-122"/>
                <a:ea typeface="微软雅黑" pitchFamily="34" charset="-122"/>
              </a:rPr>
              <a:t>设计师</a:t>
            </a:r>
            <a:r>
              <a:rPr lang="zh-CN" altLang="en-US" b="0" dirty="0">
                <a:solidFill>
                  <a:prstClr val="black">
                    <a:lumMod val="75000"/>
                    <a:lumOff val="25000"/>
                  </a:prstClr>
                </a:solidFill>
                <a:latin typeface="微软雅黑" pitchFamily="34" charset="-122"/>
                <a:ea typeface="微软雅黑" pitchFamily="34" charset="-122"/>
              </a:rPr>
              <a:t>原创作品，盗卖者将被追究相应的法律责任，请勿以身试法！</a:t>
            </a:r>
            <a:endParaRPr lang="en-US" altLang="zh-CN" b="0" dirty="0">
              <a:solidFill>
                <a:prstClr val="black">
                  <a:lumMod val="75000"/>
                  <a:lumOff val="25000"/>
                </a:prstClr>
              </a:solidFill>
              <a:latin typeface="微软雅黑" pitchFamily="34" charset="-122"/>
              <a:ea typeface="微软雅黑" pitchFamily="34" charset="-122"/>
            </a:endParaRPr>
          </a:p>
        </p:txBody>
      </p:sp>
      <p:sp>
        <p:nvSpPr>
          <p:cNvPr id="42" name="Text Placeholder 3"/>
          <p:cNvSpPr txBox="1">
            <a:spLocks/>
          </p:cNvSpPr>
          <p:nvPr/>
        </p:nvSpPr>
        <p:spPr>
          <a:xfrm>
            <a:off x="7951598" y="4715540"/>
            <a:ext cx="1854049" cy="408840"/>
          </a:xfrm>
          <a:prstGeom prst="rect">
            <a:avLst/>
          </a:prstGeom>
        </p:spPr>
        <p:txBody>
          <a:bodyPr vert="horz" lIns="0" tIns="0" rIns="0" bIns="0" rtlCol="0" anchor="ctr">
            <a:noAutofit/>
          </a:bodyPr>
          <a:lstStyle>
            <a:lvl1pPr marL="0" indent="0" algn="l" defTabSz="914400" rtl="0" eaLnBrk="1" latinLnBrk="0" hangingPunct="1">
              <a:lnSpc>
                <a:spcPct val="90000"/>
              </a:lnSpc>
              <a:spcBef>
                <a:spcPts val="1000"/>
              </a:spcBef>
              <a:buFont typeface="Arial" panose="020B0604020202020204" pitchFamily="34" charset="0"/>
              <a:buNone/>
              <a:defRPr sz="175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fontAlgn="auto">
              <a:spcAft>
                <a:spcPts val="0"/>
              </a:spcAft>
            </a:pPr>
            <a:r>
              <a:rPr lang="zh-CN" altLang="en-US" sz="1600" dirty="0">
                <a:solidFill>
                  <a:prstClr val="black">
                    <a:lumMod val="75000"/>
                    <a:lumOff val="25000"/>
                  </a:prstClr>
                </a:solidFill>
                <a:latin typeface="微软雅黑" panose="020B0503020204020204" pitchFamily="34" charset="-122"/>
                <a:ea typeface="微软雅黑" panose="020B0503020204020204" pitchFamily="34" charset="-122"/>
              </a:rPr>
              <a:t>点击输入标题文本</a:t>
            </a:r>
          </a:p>
        </p:txBody>
      </p:sp>
      <p:sp>
        <p:nvSpPr>
          <p:cNvPr id="43" name="Text Placeholder 4"/>
          <p:cNvSpPr txBox="1">
            <a:spLocks/>
          </p:cNvSpPr>
          <p:nvPr/>
        </p:nvSpPr>
        <p:spPr>
          <a:xfrm>
            <a:off x="7919172" y="5110419"/>
            <a:ext cx="2252691" cy="621237"/>
          </a:xfrm>
          <a:prstGeom prst="rect">
            <a:avLst/>
          </a:prstGeom>
        </p:spPr>
        <p:txBody>
          <a:bodyPr vert="horz" lIns="0" tIns="0" rIns="0" bIns="0" rtlCol="0">
            <a:noAutofit/>
          </a:bodyPr>
          <a:lstStyle>
            <a:lvl1pPr marL="0" indent="0" algn="l" defTabSz="914400" rtl="0" eaLnBrk="1" latinLnBrk="0" hangingPunct="1">
              <a:lnSpc>
                <a:spcPts val="1400"/>
              </a:lnSpc>
              <a:spcBef>
                <a:spcPts val="1000"/>
              </a:spcBef>
              <a:buFont typeface="Arial" panose="020B0604020202020204" pitchFamily="34" charset="0"/>
              <a:buNone/>
              <a:defRPr sz="1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fontAlgn="auto">
              <a:lnSpc>
                <a:spcPct val="120000"/>
              </a:lnSpc>
              <a:spcAft>
                <a:spcPts val="0"/>
              </a:spcAft>
            </a:pPr>
            <a:r>
              <a:rPr lang="zh-CN" altLang="en-US" b="0" dirty="0" smtClean="0">
                <a:solidFill>
                  <a:prstClr val="black">
                    <a:lumMod val="75000"/>
                    <a:lumOff val="25000"/>
                  </a:prstClr>
                </a:solidFill>
                <a:latin typeface="微软雅黑" pitchFamily="34" charset="-122"/>
                <a:ea typeface="微软雅黑" pitchFamily="34" charset="-122"/>
              </a:rPr>
              <a:t>设计师</a:t>
            </a:r>
            <a:r>
              <a:rPr lang="zh-CN" altLang="en-US" b="0" dirty="0">
                <a:solidFill>
                  <a:prstClr val="black">
                    <a:lumMod val="75000"/>
                    <a:lumOff val="25000"/>
                  </a:prstClr>
                </a:solidFill>
                <a:latin typeface="微软雅黑" pitchFamily="34" charset="-122"/>
                <a:ea typeface="微软雅黑" pitchFamily="34" charset="-122"/>
              </a:rPr>
              <a:t>原创作品，盗卖者将被追究相应的法律责任，请勿以身试法！</a:t>
            </a:r>
            <a:endParaRPr lang="en-US" altLang="zh-CN" b="0" dirty="0">
              <a:solidFill>
                <a:prstClr val="black">
                  <a:lumMod val="75000"/>
                  <a:lumOff val="25000"/>
                </a:prstClr>
              </a:solidFill>
              <a:latin typeface="微软雅黑" pitchFamily="34" charset="-122"/>
              <a:ea typeface="微软雅黑" pitchFamily="34" charset="-122"/>
            </a:endParaRPr>
          </a:p>
        </p:txBody>
      </p:sp>
      <p:sp>
        <p:nvSpPr>
          <p:cNvPr id="44" name="Text Placeholder 4"/>
          <p:cNvSpPr txBox="1">
            <a:spLocks/>
          </p:cNvSpPr>
          <p:nvPr/>
        </p:nvSpPr>
        <p:spPr>
          <a:xfrm>
            <a:off x="3010803" y="4030615"/>
            <a:ext cx="257107" cy="309124"/>
          </a:xfrm>
          <a:prstGeom prst="rect">
            <a:avLst/>
          </a:prstGeom>
        </p:spPr>
        <p:txBody>
          <a:bodyPr vert="horz" lIns="0" tIns="0" rIns="0" bIns="0" rtlCol="0" anchor="ctr">
            <a:normAutofit/>
          </a:bodyPr>
          <a:lstStyle>
            <a:lvl1pPr marL="0" indent="0" algn="l" defTabSz="914400" rtl="0" eaLnBrk="1" latinLnBrk="0" hangingPunct="1">
              <a:lnSpc>
                <a:spcPts val="1400"/>
              </a:lnSpc>
              <a:spcBef>
                <a:spcPts val="1000"/>
              </a:spcBef>
              <a:buFont typeface="Arial" panose="020B0604020202020204" pitchFamily="34" charset="0"/>
              <a:buNone/>
              <a:defRPr sz="1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fontAlgn="auto">
              <a:spcAft>
                <a:spcPts val="0"/>
              </a:spcAft>
            </a:pPr>
            <a:r>
              <a:rPr lang="id-ID" sz="1600" dirty="0">
                <a:solidFill>
                  <a:srgbClr val="FCFCFC"/>
                </a:solidFill>
                <a:latin typeface="微软雅黑" panose="020B0503020204020204" pitchFamily="34" charset="-122"/>
                <a:ea typeface="微软雅黑" panose="020B0503020204020204" pitchFamily="34" charset="-122"/>
              </a:rPr>
              <a:t>01</a:t>
            </a:r>
          </a:p>
        </p:txBody>
      </p:sp>
      <p:sp>
        <p:nvSpPr>
          <p:cNvPr id="45" name="Text Placeholder 4"/>
          <p:cNvSpPr txBox="1">
            <a:spLocks/>
          </p:cNvSpPr>
          <p:nvPr/>
        </p:nvSpPr>
        <p:spPr>
          <a:xfrm>
            <a:off x="4335547" y="2480345"/>
            <a:ext cx="257107" cy="309124"/>
          </a:xfrm>
          <a:prstGeom prst="rect">
            <a:avLst/>
          </a:prstGeom>
        </p:spPr>
        <p:txBody>
          <a:bodyPr vert="horz" lIns="0" tIns="0" rIns="0" bIns="0" rtlCol="0" anchor="ctr">
            <a:normAutofit/>
          </a:bodyPr>
          <a:lstStyle>
            <a:lvl1pPr marL="0" indent="0" algn="l" defTabSz="914400" rtl="0" eaLnBrk="1" latinLnBrk="0" hangingPunct="1">
              <a:lnSpc>
                <a:spcPts val="1400"/>
              </a:lnSpc>
              <a:spcBef>
                <a:spcPts val="1000"/>
              </a:spcBef>
              <a:buFont typeface="Arial" panose="020B0604020202020204" pitchFamily="34" charset="0"/>
              <a:buNone/>
              <a:defRPr sz="1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fontAlgn="auto">
              <a:spcAft>
                <a:spcPts val="0"/>
              </a:spcAft>
            </a:pPr>
            <a:r>
              <a:rPr lang="id-ID" sz="1600" dirty="0">
                <a:solidFill>
                  <a:srgbClr val="FCFCFC"/>
                </a:solidFill>
                <a:latin typeface="微软雅黑" panose="020B0503020204020204" pitchFamily="34" charset="-122"/>
                <a:ea typeface="微软雅黑" panose="020B0503020204020204" pitchFamily="34" charset="-122"/>
              </a:rPr>
              <a:t>02</a:t>
            </a:r>
          </a:p>
        </p:txBody>
      </p:sp>
      <p:sp>
        <p:nvSpPr>
          <p:cNvPr id="46" name="Text Placeholder 4"/>
          <p:cNvSpPr txBox="1">
            <a:spLocks/>
          </p:cNvSpPr>
          <p:nvPr/>
        </p:nvSpPr>
        <p:spPr>
          <a:xfrm>
            <a:off x="5625931" y="1642470"/>
            <a:ext cx="257107" cy="309124"/>
          </a:xfrm>
          <a:prstGeom prst="rect">
            <a:avLst/>
          </a:prstGeom>
        </p:spPr>
        <p:txBody>
          <a:bodyPr vert="horz" lIns="0" tIns="0" rIns="0" bIns="0" rtlCol="0" anchor="ctr">
            <a:normAutofit/>
          </a:bodyPr>
          <a:lstStyle>
            <a:lvl1pPr marL="0" indent="0" algn="l" defTabSz="914400" rtl="0" eaLnBrk="1" latinLnBrk="0" hangingPunct="1">
              <a:lnSpc>
                <a:spcPts val="1400"/>
              </a:lnSpc>
              <a:spcBef>
                <a:spcPts val="1000"/>
              </a:spcBef>
              <a:buFont typeface="Arial" panose="020B0604020202020204" pitchFamily="34" charset="0"/>
              <a:buNone/>
              <a:defRPr sz="1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fontAlgn="auto">
              <a:spcAft>
                <a:spcPts val="0"/>
              </a:spcAft>
            </a:pPr>
            <a:r>
              <a:rPr lang="id-ID" sz="1600" dirty="0">
                <a:solidFill>
                  <a:srgbClr val="FCFCFC"/>
                </a:solidFill>
                <a:latin typeface="微软雅黑" panose="020B0503020204020204" pitchFamily="34" charset="-122"/>
                <a:ea typeface="微软雅黑" panose="020B0503020204020204" pitchFamily="34" charset="-122"/>
              </a:rPr>
              <a:t>03</a:t>
            </a:r>
          </a:p>
        </p:txBody>
      </p:sp>
      <p:sp>
        <p:nvSpPr>
          <p:cNvPr id="47" name="Text Placeholder 4"/>
          <p:cNvSpPr txBox="1">
            <a:spLocks/>
          </p:cNvSpPr>
          <p:nvPr/>
        </p:nvSpPr>
        <p:spPr>
          <a:xfrm>
            <a:off x="7411569" y="4744192"/>
            <a:ext cx="257107" cy="309124"/>
          </a:xfrm>
          <a:prstGeom prst="rect">
            <a:avLst/>
          </a:prstGeom>
        </p:spPr>
        <p:txBody>
          <a:bodyPr vert="horz" lIns="0" tIns="0" rIns="0" bIns="0" rtlCol="0" anchor="ctr">
            <a:normAutofit/>
          </a:bodyPr>
          <a:lstStyle>
            <a:lvl1pPr marL="0" indent="0" algn="l" defTabSz="914400" rtl="0" eaLnBrk="1" latinLnBrk="0" hangingPunct="1">
              <a:lnSpc>
                <a:spcPts val="1400"/>
              </a:lnSpc>
              <a:spcBef>
                <a:spcPts val="1000"/>
              </a:spcBef>
              <a:buFont typeface="Arial" panose="020B0604020202020204" pitchFamily="34" charset="0"/>
              <a:buNone/>
              <a:defRPr sz="1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fontAlgn="auto">
              <a:spcAft>
                <a:spcPts val="0"/>
              </a:spcAft>
            </a:pPr>
            <a:r>
              <a:rPr lang="id-ID" sz="1600" dirty="0">
                <a:solidFill>
                  <a:srgbClr val="FCFCFC"/>
                </a:solidFill>
                <a:latin typeface="微软雅黑" panose="020B0503020204020204" pitchFamily="34" charset="-122"/>
                <a:ea typeface="微软雅黑" panose="020B0503020204020204" pitchFamily="34" charset="-122"/>
              </a:rPr>
              <a:t>04</a:t>
            </a:r>
          </a:p>
        </p:txBody>
      </p:sp>
      <p:sp>
        <p:nvSpPr>
          <p:cNvPr id="48" name="Shape 1625"/>
          <p:cNvSpPr/>
          <p:nvPr/>
        </p:nvSpPr>
        <p:spPr>
          <a:xfrm>
            <a:off x="9647142" y="2178908"/>
            <a:ext cx="1386775" cy="138727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C00000"/>
          </a:solidFill>
          <a:ln w="50800">
            <a:solidFill>
              <a:schemeClr val="bg1"/>
            </a:solidFill>
            <a:miter lim="400000"/>
          </a:ln>
          <a:effectLst>
            <a:outerShdw blurRad="127000" dist="38100" dir="8100000" algn="tr" rotWithShape="0">
              <a:prstClr val="black">
                <a:alpha val="40000"/>
              </a:prstClr>
            </a:outerShdw>
          </a:effectLst>
        </p:spPr>
        <p:txBody>
          <a:bodyPr lIns="0" tIns="0" rIns="0" bIns="0"/>
          <a:lstStyle/>
          <a:p>
            <a:pPr algn="l" defTabSz="1219170" fontAlgn="auto">
              <a:spcBef>
                <a:spcPts val="0"/>
              </a:spcBef>
              <a:spcAft>
                <a:spcPts val="0"/>
              </a:spcAft>
            </a:pPr>
            <a:endParaRPr sz="1700" b="0">
              <a:solidFill>
                <a:prstClr val="black"/>
              </a:solidFill>
              <a:latin typeface="Calibri"/>
              <a:ea typeface="+mn-ea"/>
            </a:endParaRPr>
          </a:p>
        </p:txBody>
      </p:sp>
      <p:sp>
        <p:nvSpPr>
          <p:cNvPr id="49" name="Shape 1657"/>
          <p:cNvSpPr/>
          <p:nvPr/>
        </p:nvSpPr>
        <p:spPr>
          <a:xfrm>
            <a:off x="10133914" y="2405247"/>
            <a:ext cx="413477" cy="422841"/>
          </a:xfrm>
          <a:custGeom>
            <a:avLst/>
            <a:gdLst/>
            <a:ahLst/>
            <a:cxnLst>
              <a:cxn ang="0">
                <a:pos x="wd2" y="hd2"/>
              </a:cxn>
              <a:cxn ang="5400000">
                <a:pos x="wd2" y="hd2"/>
              </a:cxn>
              <a:cxn ang="10800000">
                <a:pos x="wd2" y="hd2"/>
              </a:cxn>
              <a:cxn ang="16200000">
                <a:pos x="wd2" y="hd2"/>
              </a:cxn>
            </a:cxnLst>
            <a:rect l="0" t="0" r="r" b="b"/>
            <a:pathLst>
              <a:path w="21600" h="21600" extrusionOk="0">
                <a:moveTo>
                  <a:pt x="1735" y="3821"/>
                </a:moveTo>
                <a:lnTo>
                  <a:pt x="4745" y="3821"/>
                </a:lnTo>
                <a:cubicBezTo>
                  <a:pt x="4832" y="6659"/>
                  <a:pt x="5371" y="8569"/>
                  <a:pt x="6052" y="9978"/>
                </a:cubicBezTo>
                <a:cubicBezTo>
                  <a:pt x="3968" y="8590"/>
                  <a:pt x="2022" y="6988"/>
                  <a:pt x="1735" y="3821"/>
                </a:cubicBezTo>
                <a:close/>
                <a:moveTo>
                  <a:pt x="10800" y="1439"/>
                </a:moveTo>
                <a:cubicBezTo>
                  <a:pt x="14079" y="1438"/>
                  <a:pt x="15359" y="2749"/>
                  <a:pt x="15358" y="3236"/>
                </a:cubicBezTo>
                <a:cubicBezTo>
                  <a:pt x="15358" y="3725"/>
                  <a:pt x="14080" y="5035"/>
                  <a:pt x="10800" y="5038"/>
                </a:cubicBezTo>
                <a:cubicBezTo>
                  <a:pt x="7521" y="5035"/>
                  <a:pt x="6242" y="3725"/>
                  <a:pt x="6242" y="3236"/>
                </a:cubicBezTo>
                <a:cubicBezTo>
                  <a:pt x="6241" y="2749"/>
                  <a:pt x="7521" y="1438"/>
                  <a:pt x="10800" y="1439"/>
                </a:cubicBezTo>
                <a:close/>
                <a:moveTo>
                  <a:pt x="15548" y="9978"/>
                </a:moveTo>
                <a:cubicBezTo>
                  <a:pt x="16230" y="8569"/>
                  <a:pt x="16768" y="6659"/>
                  <a:pt x="16855" y="3821"/>
                </a:cubicBezTo>
                <a:lnTo>
                  <a:pt x="19866" y="3821"/>
                </a:lnTo>
                <a:cubicBezTo>
                  <a:pt x="19580" y="6988"/>
                  <a:pt x="17632" y="8590"/>
                  <a:pt x="15548" y="9978"/>
                </a:cubicBezTo>
                <a:close/>
                <a:moveTo>
                  <a:pt x="12216" y="15911"/>
                </a:moveTo>
                <a:cubicBezTo>
                  <a:pt x="12216" y="14207"/>
                  <a:pt x="13537" y="13266"/>
                  <a:pt x="15690" y="11871"/>
                </a:cubicBezTo>
                <a:cubicBezTo>
                  <a:pt x="18323" y="10163"/>
                  <a:pt x="21600" y="8040"/>
                  <a:pt x="21600" y="2998"/>
                </a:cubicBezTo>
                <a:cubicBezTo>
                  <a:pt x="21600" y="2544"/>
                  <a:pt x="21220" y="2177"/>
                  <a:pt x="20750" y="2177"/>
                </a:cubicBezTo>
                <a:lnTo>
                  <a:pt x="16635" y="2177"/>
                </a:lnTo>
                <a:cubicBezTo>
                  <a:pt x="16053" y="1125"/>
                  <a:pt x="14320" y="0"/>
                  <a:pt x="10800" y="0"/>
                </a:cubicBezTo>
                <a:cubicBezTo>
                  <a:pt x="7281" y="0"/>
                  <a:pt x="5547" y="1125"/>
                  <a:pt x="4966" y="2177"/>
                </a:cubicBezTo>
                <a:lnTo>
                  <a:pt x="850" y="2177"/>
                </a:lnTo>
                <a:cubicBezTo>
                  <a:pt x="380" y="2177"/>
                  <a:pt x="0" y="2544"/>
                  <a:pt x="0" y="2998"/>
                </a:cubicBezTo>
                <a:cubicBezTo>
                  <a:pt x="0" y="8040"/>
                  <a:pt x="3277" y="10163"/>
                  <a:pt x="5912" y="11871"/>
                </a:cubicBezTo>
                <a:cubicBezTo>
                  <a:pt x="8065" y="13266"/>
                  <a:pt x="9384" y="14207"/>
                  <a:pt x="9384" y="15911"/>
                </a:cubicBezTo>
                <a:lnTo>
                  <a:pt x="9384" y="17450"/>
                </a:lnTo>
                <a:cubicBezTo>
                  <a:pt x="7122" y="17696"/>
                  <a:pt x="5461" y="18514"/>
                  <a:pt x="5461" y="19487"/>
                </a:cubicBezTo>
                <a:cubicBezTo>
                  <a:pt x="5461" y="20654"/>
                  <a:pt x="7851" y="21600"/>
                  <a:pt x="10800" y="21600"/>
                </a:cubicBezTo>
                <a:cubicBezTo>
                  <a:pt x="13749" y="21600"/>
                  <a:pt x="16139" y="20654"/>
                  <a:pt x="16139" y="19487"/>
                </a:cubicBezTo>
                <a:cubicBezTo>
                  <a:pt x="16139" y="18514"/>
                  <a:pt x="14478" y="17696"/>
                  <a:pt x="12216" y="17450"/>
                </a:cubicBezTo>
                <a:cubicBezTo>
                  <a:pt x="12216" y="17450"/>
                  <a:pt x="12216" y="15911"/>
                  <a:pt x="12216" y="15911"/>
                </a:cubicBezTo>
                <a:close/>
              </a:path>
            </a:pathLst>
          </a:custGeom>
          <a:solidFill>
            <a:schemeClr val="bg1"/>
          </a:solidFill>
          <a:ln w="12700">
            <a:miter lim="400000"/>
          </a:ln>
        </p:spPr>
        <p:txBody>
          <a:bodyPr lIns="0" tIns="0" rIns="0" bIns="0" anchor="ctr"/>
          <a:lstStyle/>
          <a:p>
            <a:pPr algn="l" defTabSz="1219170" fontAlgn="auto">
              <a:spcBef>
                <a:spcPts val="0"/>
              </a:spcBef>
              <a:spcAft>
                <a:spcPts val="0"/>
              </a:spcAft>
            </a:pPr>
            <a:endParaRPr sz="1700" b="0">
              <a:solidFill>
                <a:prstClr val="black"/>
              </a:solidFill>
              <a:latin typeface="Calibri"/>
              <a:ea typeface="+mn-ea"/>
            </a:endParaRPr>
          </a:p>
        </p:txBody>
      </p:sp>
      <p:sp>
        <p:nvSpPr>
          <p:cNvPr id="50" name="Text Placeholder 3"/>
          <p:cNvSpPr txBox="1">
            <a:spLocks/>
          </p:cNvSpPr>
          <p:nvPr/>
        </p:nvSpPr>
        <p:spPr>
          <a:xfrm>
            <a:off x="9822036" y="2885410"/>
            <a:ext cx="1019883" cy="408840"/>
          </a:xfrm>
          <a:prstGeom prst="rect">
            <a:avLst/>
          </a:prstGeom>
        </p:spPr>
        <p:txBody>
          <a:bodyPr vert="horz" lIns="0" tIns="0" rIns="0" bIns="0" rtlCol="0" anchor="ctr">
            <a:normAutofit/>
          </a:bodyPr>
          <a:lstStyle>
            <a:lvl1pPr marL="0" indent="0" algn="l" defTabSz="914400" rtl="0" eaLnBrk="1" latinLnBrk="0" hangingPunct="1">
              <a:lnSpc>
                <a:spcPct val="90000"/>
              </a:lnSpc>
              <a:spcBef>
                <a:spcPts val="1000"/>
              </a:spcBef>
              <a:buFont typeface="Arial" panose="020B0604020202020204" pitchFamily="34" charset="0"/>
              <a:buNone/>
              <a:defRPr sz="175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fontAlgn="auto">
              <a:spcAft>
                <a:spcPts val="0"/>
              </a:spcAft>
            </a:pPr>
            <a:r>
              <a:rPr lang="zh-CN" altLang="en-US" sz="1900" dirty="0">
                <a:solidFill>
                  <a:prstClr val="white"/>
                </a:solidFill>
                <a:latin typeface="微软雅黑" panose="020B0503020204020204" pitchFamily="34" charset="-122"/>
                <a:ea typeface="微软雅黑" panose="020B0503020204020204" pitchFamily="34" charset="-122"/>
              </a:rPr>
              <a:t>输入文本</a:t>
            </a:r>
            <a:endParaRPr lang="id-ID" sz="1900" dirty="0">
              <a:solidFill>
                <a:prstClr val="white"/>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586728213"/>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wipe(left)">
                                      <p:cBhvr>
                                        <p:cTn id="7" dur="500"/>
                                        <p:tgtEl>
                                          <p:spTgt spid="22"/>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34"/>
                                        </p:tgtEl>
                                        <p:attrNameLst>
                                          <p:attrName>style.visibility</p:attrName>
                                        </p:attrNameLst>
                                      </p:cBhvr>
                                      <p:to>
                                        <p:strVal val="visible"/>
                                      </p:to>
                                    </p:set>
                                    <p:animEffect transition="in" filter="fade">
                                      <p:cBhvr>
                                        <p:cTn id="11" dur="500"/>
                                        <p:tgtEl>
                                          <p:spTgt spid="34"/>
                                        </p:tgtEl>
                                      </p:cBhvr>
                                    </p:animEffect>
                                  </p:childTnLst>
                                </p:cTn>
                              </p:par>
                            </p:childTnLst>
                          </p:cTn>
                        </p:par>
                        <p:par>
                          <p:cTn id="12" fill="hold">
                            <p:stCondLst>
                              <p:cond delay="1000"/>
                            </p:stCondLst>
                            <p:childTnLst>
                              <p:par>
                                <p:cTn id="13" presetID="22" presetClass="entr" presetSubtype="4" fill="hold" grpId="0" nodeType="afterEffect">
                                  <p:stCondLst>
                                    <p:cond delay="0"/>
                                  </p:stCondLst>
                                  <p:childTnLst>
                                    <p:set>
                                      <p:cBhvr>
                                        <p:cTn id="14" dur="1" fill="hold">
                                          <p:stCondLst>
                                            <p:cond delay="0"/>
                                          </p:stCondLst>
                                        </p:cTn>
                                        <p:tgtEl>
                                          <p:spTgt spid="26"/>
                                        </p:tgtEl>
                                        <p:attrNameLst>
                                          <p:attrName>style.visibility</p:attrName>
                                        </p:attrNameLst>
                                      </p:cBhvr>
                                      <p:to>
                                        <p:strVal val="visible"/>
                                      </p:to>
                                    </p:set>
                                    <p:animEffect transition="in" filter="wipe(down)">
                                      <p:cBhvr>
                                        <p:cTn id="15" dur="500"/>
                                        <p:tgtEl>
                                          <p:spTgt spid="26"/>
                                        </p:tgtEl>
                                      </p:cBhvr>
                                    </p:animEffect>
                                  </p:childTnLst>
                                </p:cTn>
                              </p:par>
                            </p:childTnLst>
                          </p:cTn>
                        </p:par>
                        <p:par>
                          <p:cTn id="16" fill="hold">
                            <p:stCondLst>
                              <p:cond delay="1500"/>
                            </p:stCondLst>
                            <p:childTnLst>
                              <p:par>
                                <p:cTn id="17" presetID="53" presetClass="entr" presetSubtype="16" fill="hold" grpId="0" nodeType="afterEffect">
                                  <p:stCondLst>
                                    <p:cond delay="0"/>
                                  </p:stCondLst>
                                  <p:childTnLst>
                                    <p:set>
                                      <p:cBhvr>
                                        <p:cTn id="18" dur="1" fill="hold">
                                          <p:stCondLst>
                                            <p:cond delay="0"/>
                                          </p:stCondLst>
                                        </p:cTn>
                                        <p:tgtEl>
                                          <p:spTgt spid="30"/>
                                        </p:tgtEl>
                                        <p:attrNameLst>
                                          <p:attrName>style.visibility</p:attrName>
                                        </p:attrNameLst>
                                      </p:cBhvr>
                                      <p:to>
                                        <p:strVal val="visible"/>
                                      </p:to>
                                    </p:set>
                                    <p:anim calcmode="lin" valueType="num">
                                      <p:cBhvr>
                                        <p:cTn id="19" dur="500" fill="hold"/>
                                        <p:tgtEl>
                                          <p:spTgt spid="30"/>
                                        </p:tgtEl>
                                        <p:attrNameLst>
                                          <p:attrName>ppt_w</p:attrName>
                                        </p:attrNameLst>
                                      </p:cBhvr>
                                      <p:tavLst>
                                        <p:tav tm="0">
                                          <p:val>
                                            <p:fltVal val="0"/>
                                          </p:val>
                                        </p:tav>
                                        <p:tav tm="100000">
                                          <p:val>
                                            <p:strVal val="#ppt_w"/>
                                          </p:val>
                                        </p:tav>
                                      </p:tavLst>
                                    </p:anim>
                                    <p:anim calcmode="lin" valueType="num">
                                      <p:cBhvr>
                                        <p:cTn id="20" dur="500" fill="hold"/>
                                        <p:tgtEl>
                                          <p:spTgt spid="30"/>
                                        </p:tgtEl>
                                        <p:attrNameLst>
                                          <p:attrName>ppt_h</p:attrName>
                                        </p:attrNameLst>
                                      </p:cBhvr>
                                      <p:tavLst>
                                        <p:tav tm="0">
                                          <p:val>
                                            <p:fltVal val="0"/>
                                          </p:val>
                                        </p:tav>
                                        <p:tav tm="100000">
                                          <p:val>
                                            <p:strVal val="#ppt_h"/>
                                          </p:val>
                                        </p:tav>
                                      </p:tavLst>
                                    </p:anim>
                                    <p:animEffect transition="in" filter="fade">
                                      <p:cBhvr>
                                        <p:cTn id="21" dur="500"/>
                                        <p:tgtEl>
                                          <p:spTgt spid="30"/>
                                        </p:tgtEl>
                                      </p:cBhvr>
                                    </p:animEffect>
                                  </p:childTnLst>
                                </p:cTn>
                              </p:par>
                              <p:par>
                                <p:cTn id="22" presetID="53" presetClass="entr" presetSubtype="16" fill="hold" grpId="0" nodeType="withEffect">
                                  <p:stCondLst>
                                    <p:cond delay="0"/>
                                  </p:stCondLst>
                                  <p:childTnLst>
                                    <p:set>
                                      <p:cBhvr>
                                        <p:cTn id="23" dur="1" fill="hold">
                                          <p:stCondLst>
                                            <p:cond delay="0"/>
                                          </p:stCondLst>
                                        </p:cTn>
                                        <p:tgtEl>
                                          <p:spTgt spid="44"/>
                                        </p:tgtEl>
                                        <p:attrNameLst>
                                          <p:attrName>style.visibility</p:attrName>
                                        </p:attrNameLst>
                                      </p:cBhvr>
                                      <p:to>
                                        <p:strVal val="visible"/>
                                      </p:to>
                                    </p:set>
                                    <p:anim calcmode="lin" valueType="num">
                                      <p:cBhvr>
                                        <p:cTn id="24" dur="500" fill="hold"/>
                                        <p:tgtEl>
                                          <p:spTgt spid="44"/>
                                        </p:tgtEl>
                                        <p:attrNameLst>
                                          <p:attrName>ppt_w</p:attrName>
                                        </p:attrNameLst>
                                      </p:cBhvr>
                                      <p:tavLst>
                                        <p:tav tm="0">
                                          <p:val>
                                            <p:fltVal val="0"/>
                                          </p:val>
                                        </p:tav>
                                        <p:tav tm="100000">
                                          <p:val>
                                            <p:strVal val="#ppt_w"/>
                                          </p:val>
                                        </p:tav>
                                      </p:tavLst>
                                    </p:anim>
                                    <p:anim calcmode="lin" valueType="num">
                                      <p:cBhvr>
                                        <p:cTn id="25" dur="500" fill="hold"/>
                                        <p:tgtEl>
                                          <p:spTgt spid="44"/>
                                        </p:tgtEl>
                                        <p:attrNameLst>
                                          <p:attrName>ppt_h</p:attrName>
                                        </p:attrNameLst>
                                      </p:cBhvr>
                                      <p:tavLst>
                                        <p:tav tm="0">
                                          <p:val>
                                            <p:fltVal val="0"/>
                                          </p:val>
                                        </p:tav>
                                        <p:tav tm="100000">
                                          <p:val>
                                            <p:strVal val="#ppt_h"/>
                                          </p:val>
                                        </p:tav>
                                      </p:tavLst>
                                    </p:anim>
                                    <p:animEffect transition="in" filter="fade">
                                      <p:cBhvr>
                                        <p:cTn id="26" dur="500"/>
                                        <p:tgtEl>
                                          <p:spTgt spid="44"/>
                                        </p:tgtEl>
                                      </p:cBhvr>
                                    </p:animEffect>
                                  </p:childTnLst>
                                </p:cTn>
                              </p:par>
                            </p:childTnLst>
                          </p:cTn>
                        </p:par>
                        <p:par>
                          <p:cTn id="27" fill="hold">
                            <p:stCondLst>
                              <p:cond delay="2000"/>
                            </p:stCondLst>
                            <p:childTnLst>
                              <p:par>
                                <p:cTn id="28" presetID="18" presetClass="entr" presetSubtype="12" fill="hold" grpId="0" nodeType="afterEffect">
                                  <p:stCondLst>
                                    <p:cond delay="0"/>
                                  </p:stCondLst>
                                  <p:childTnLst>
                                    <p:set>
                                      <p:cBhvr>
                                        <p:cTn id="29" dur="1" fill="hold">
                                          <p:stCondLst>
                                            <p:cond delay="0"/>
                                          </p:stCondLst>
                                        </p:cTn>
                                        <p:tgtEl>
                                          <p:spTgt spid="23">
                                            <p:txEl>
                                              <p:pRg st="0" end="0"/>
                                            </p:txEl>
                                          </p:spTgt>
                                        </p:tgtEl>
                                        <p:attrNameLst>
                                          <p:attrName>style.visibility</p:attrName>
                                        </p:attrNameLst>
                                      </p:cBhvr>
                                      <p:to>
                                        <p:strVal val="visible"/>
                                      </p:to>
                                    </p:set>
                                    <p:animEffect transition="in" filter="strips(downLeft)">
                                      <p:cBhvr>
                                        <p:cTn id="30" dur="500"/>
                                        <p:tgtEl>
                                          <p:spTgt spid="23">
                                            <p:txEl>
                                              <p:pRg st="0" end="0"/>
                                            </p:txEl>
                                          </p:spTgt>
                                        </p:tgtEl>
                                      </p:cBhvr>
                                    </p:animEffect>
                                  </p:childTnLst>
                                </p:cTn>
                              </p:par>
                              <p:par>
                                <p:cTn id="31" presetID="18" presetClass="entr" presetSubtype="12" fill="hold" grpId="0" nodeType="withEffect">
                                  <p:stCondLst>
                                    <p:cond delay="0"/>
                                  </p:stCondLst>
                                  <p:childTnLst>
                                    <p:set>
                                      <p:cBhvr>
                                        <p:cTn id="32" dur="1" fill="hold">
                                          <p:stCondLst>
                                            <p:cond delay="0"/>
                                          </p:stCondLst>
                                        </p:cTn>
                                        <p:tgtEl>
                                          <p:spTgt spid="25">
                                            <p:txEl>
                                              <p:pRg st="0" end="0"/>
                                            </p:txEl>
                                          </p:spTgt>
                                        </p:tgtEl>
                                        <p:attrNameLst>
                                          <p:attrName>style.visibility</p:attrName>
                                        </p:attrNameLst>
                                      </p:cBhvr>
                                      <p:to>
                                        <p:strVal val="visible"/>
                                      </p:to>
                                    </p:set>
                                    <p:animEffect transition="in" filter="strips(downLeft)">
                                      <p:cBhvr>
                                        <p:cTn id="33" dur="500"/>
                                        <p:tgtEl>
                                          <p:spTgt spid="25">
                                            <p:txEl>
                                              <p:pRg st="0" end="0"/>
                                            </p:txEl>
                                          </p:spTgt>
                                        </p:tgtEl>
                                      </p:cBhvr>
                                    </p:animEffect>
                                  </p:childTnLst>
                                </p:cTn>
                              </p:par>
                            </p:childTnLst>
                          </p:cTn>
                        </p:par>
                        <p:par>
                          <p:cTn id="34" fill="hold">
                            <p:stCondLst>
                              <p:cond delay="2500"/>
                            </p:stCondLst>
                            <p:childTnLst>
                              <p:par>
                                <p:cTn id="35" presetID="10" presetClass="entr" presetSubtype="0" fill="hold" grpId="0" nodeType="afterEffect">
                                  <p:stCondLst>
                                    <p:cond delay="0"/>
                                  </p:stCondLst>
                                  <p:childTnLst>
                                    <p:set>
                                      <p:cBhvr>
                                        <p:cTn id="36" dur="1" fill="hold">
                                          <p:stCondLst>
                                            <p:cond delay="0"/>
                                          </p:stCondLst>
                                        </p:cTn>
                                        <p:tgtEl>
                                          <p:spTgt spid="35"/>
                                        </p:tgtEl>
                                        <p:attrNameLst>
                                          <p:attrName>style.visibility</p:attrName>
                                        </p:attrNameLst>
                                      </p:cBhvr>
                                      <p:to>
                                        <p:strVal val="visible"/>
                                      </p:to>
                                    </p:set>
                                    <p:animEffect transition="in" filter="fade">
                                      <p:cBhvr>
                                        <p:cTn id="37" dur="500"/>
                                        <p:tgtEl>
                                          <p:spTgt spid="35"/>
                                        </p:tgtEl>
                                      </p:cBhvr>
                                    </p:animEffect>
                                  </p:childTnLst>
                                </p:cTn>
                              </p:par>
                            </p:childTnLst>
                          </p:cTn>
                        </p:par>
                        <p:par>
                          <p:cTn id="38" fill="hold">
                            <p:stCondLst>
                              <p:cond delay="3000"/>
                            </p:stCondLst>
                            <p:childTnLst>
                              <p:par>
                                <p:cTn id="39" presetID="22" presetClass="entr" presetSubtype="4" fill="hold" grpId="0" nodeType="afterEffect">
                                  <p:stCondLst>
                                    <p:cond delay="0"/>
                                  </p:stCondLst>
                                  <p:childTnLst>
                                    <p:set>
                                      <p:cBhvr>
                                        <p:cTn id="40" dur="1" fill="hold">
                                          <p:stCondLst>
                                            <p:cond delay="0"/>
                                          </p:stCondLst>
                                        </p:cTn>
                                        <p:tgtEl>
                                          <p:spTgt spid="27"/>
                                        </p:tgtEl>
                                        <p:attrNameLst>
                                          <p:attrName>style.visibility</p:attrName>
                                        </p:attrNameLst>
                                      </p:cBhvr>
                                      <p:to>
                                        <p:strVal val="visible"/>
                                      </p:to>
                                    </p:set>
                                    <p:animEffect transition="in" filter="wipe(down)">
                                      <p:cBhvr>
                                        <p:cTn id="41" dur="500"/>
                                        <p:tgtEl>
                                          <p:spTgt spid="27"/>
                                        </p:tgtEl>
                                      </p:cBhvr>
                                    </p:animEffect>
                                  </p:childTnLst>
                                </p:cTn>
                              </p:par>
                            </p:childTnLst>
                          </p:cTn>
                        </p:par>
                        <p:par>
                          <p:cTn id="42" fill="hold">
                            <p:stCondLst>
                              <p:cond delay="3500"/>
                            </p:stCondLst>
                            <p:childTnLst>
                              <p:par>
                                <p:cTn id="43" presetID="53" presetClass="entr" presetSubtype="16" fill="hold" grpId="0" nodeType="afterEffect">
                                  <p:stCondLst>
                                    <p:cond delay="0"/>
                                  </p:stCondLst>
                                  <p:childTnLst>
                                    <p:set>
                                      <p:cBhvr>
                                        <p:cTn id="44" dur="1" fill="hold">
                                          <p:stCondLst>
                                            <p:cond delay="0"/>
                                          </p:stCondLst>
                                        </p:cTn>
                                        <p:tgtEl>
                                          <p:spTgt spid="31"/>
                                        </p:tgtEl>
                                        <p:attrNameLst>
                                          <p:attrName>style.visibility</p:attrName>
                                        </p:attrNameLst>
                                      </p:cBhvr>
                                      <p:to>
                                        <p:strVal val="visible"/>
                                      </p:to>
                                    </p:set>
                                    <p:anim calcmode="lin" valueType="num">
                                      <p:cBhvr>
                                        <p:cTn id="45" dur="500" fill="hold"/>
                                        <p:tgtEl>
                                          <p:spTgt spid="31"/>
                                        </p:tgtEl>
                                        <p:attrNameLst>
                                          <p:attrName>ppt_w</p:attrName>
                                        </p:attrNameLst>
                                      </p:cBhvr>
                                      <p:tavLst>
                                        <p:tav tm="0">
                                          <p:val>
                                            <p:fltVal val="0"/>
                                          </p:val>
                                        </p:tav>
                                        <p:tav tm="100000">
                                          <p:val>
                                            <p:strVal val="#ppt_w"/>
                                          </p:val>
                                        </p:tav>
                                      </p:tavLst>
                                    </p:anim>
                                    <p:anim calcmode="lin" valueType="num">
                                      <p:cBhvr>
                                        <p:cTn id="46" dur="500" fill="hold"/>
                                        <p:tgtEl>
                                          <p:spTgt spid="31"/>
                                        </p:tgtEl>
                                        <p:attrNameLst>
                                          <p:attrName>ppt_h</p:attrName>
                                        </p:attrNameLst>
                                      </p:cBhvr>
                                      <p:tavLst>
                                        <p:tav tm="0">
                                          <p:val>
                                            <p:fltVal val="0"/>
                                          </p:val>
                                        </p:tav>
                                        <p:tav tm="100000">
                                          <p:val>
                                            <p:strVal val="#ppt_h"/>
                                          </p:val>
                                        </p:tav>
                                      </p:tavLst>
                                    </p:anim>
                                    <p:animEffect transition="in" filter="fade">
                                      <p:cBhvr>
                                        <p:cTn id="47" dur="500"/>
                                        <p:tgtEl>
                                          <p:spTgt spid="31"/>
                                        </p:tgtEl>
                                      </p:cBhvr>
                                    </p:animEffect>
                                  </p:childTnLst>
                                </p:cTn>
                              </p:par>
                              <p:par>
                                <p:cTn id="48" presetID="53" presetClass="entr" presetSubtype="16" fill="hold" grpId="0" nodeType="withEffect">
                                  <p:stCondLst>
                                    <p:cond delay="0"/>
                                  </p:stCondLst>
                                  <p:childTnLst>
                                    <p:set>
                                      <p:cBhvr>
                                        <p:cTn id="49" dur="1" fill="hold">
                                          <p:stCondLst>
                                            <p:cond delay="0"/>
                                          </p:stCondLst>
                                        </p:cTn>
                                        <p:tgtEl>
                                          <p:spTgt spid="45"/>
                                        </p:tgtEl>
                                        <p:attrNameLst>
                                          <p:attrName>style.visibility</p:attrName>
                                        </p:attrNameLst>
                                      </p:cBhvr>
                                      <p:to>
                                        <p:strVal val="visible"/>
                                      </p:to>
                                    </p:set>
                                    <p:anim calcmode="lin" valueType="num">
                                      <p:cBhvr>
                                        <p:cTn id="50" dur="500" fill="hold"/>
                                        <p:tgtEl>
                                          <p:spTgt spid="45"/>
                                        </p:tgtEl>
                                        <p:attrNameLst>
                                          <p:attrName>ppt_w</p:attrName>
                                        </p:attrNameLst>
                                      </p:cBhvr>
                                      <p:tavLst>
                                        <p:tav tm="0">
                                          <p:val>
                                            <p:fltVal val="0"/>
                                          </p:val>
                                        </p:tav>
                                        <p:tav tm="100000">
                                          <p:val>
                                            <p:strVal val="#ppt_w"/>
                                          </p:val>
                                        </p:tav>
                                      </p:tavLst>
                                    </p:anim>
                                    <p:anim calcmode="lin" valueType="num">
                                      <p:cBhvr>
                                        <p:cTn id="51" dur="500" fill="hold"/>
                                        <p:tgtEl>
                                          <p:spTgt spid="45"/>
                                        </p:tgtEl>
                                        <p:attrNameLst>
                                          <p:attrName>ppt_h</p:attrName>
                                        </p:attrNameLst>
                                      </p:cBhvr>
                                      <p:tavLst>
                                        <p:tav tm="0">
                                          <p:val>
                                            <p:fltVal val="0"/>
                                          </p:val>
                                        </p:tav>
                                        <p:tav tm="100000">
                                          <p:val>
                                            <p:strVal val="#ppt_h"/>
                                          </p:val>
                                        </p:tav>
                                      </p:tavLst>
                                    </p:anim>
                                    <p:animEffect transition="in" filter="fade">
                                      <p:cBhvr>
                                        <p:cTn id="52" dur="500"/>
                                        <p:tgtEl>
                                          <p:spTgt spid="45"/>
                                        </p:tgtEl>
                                      </p:cBhvr>
                                    </p:animEffect>
                                  </p:childTnLst>
                                </p:cTn>
                              </p:par>
                            </p:childTnLst>
                          </p:cTn>
                        </p:par>
                        <p:par>
                          <p:cTn id="53" fill="hold">
                            <p:stCondLst>
                              <p:cond delay="4000"/>
                            </p:stCondLst>
                            <p:childTnLst>
                              <p:par>
                                <p:cTn id="54" presetID="18" presetClass="entr" presetSubtype="12" fill="hold" grpId="0" nodeType="afterEffect">
                                  <p:stCondLst>
                                    <p:cond delay="0"/>
                                  </p:stCondLst>
                                  <p:childTnLst>
                                    <p:set>
                                      <p:cBhvr>
                                        <p:cTn id="55" dur="1" fill="hold">
                                          <p:stCondLst>
                                            <p:cond delay="0"/>
                                          </p:stCondLst>
                                        </p:cTn>
                                        <p:tgtEl>
                                          <p:spTgt spid="38"/>
                                        </p:tgtEl>
                                        <p:attrNameLst>
                                          <p:attrName>style.visibility</p:attrName>
                                        </p:attrNameLst>
                                      </p:cBhvr>
                                      <p:to>
                                        <p:strVal val="visible"/>
                                      </p:to>
                                    </p:set>
                                    <p:animEffect transition="in" filter="strips(downLeft)">
                                      <p:cBhvr>
                                        <p:cTn id="56" dur="500"/>
                                        <p:tgtEl>
                                          <p:spTgt spid="38"/>
                                        </p:tgtEl>
                                      </p:cBhvr>
                                    </p:animEffect>
                                  </p:childTnLst>
                                </p:cTn>
                              </p:par>
                              <p:par>
                                <p:cTn id="57" presetID="18" presetClass="entr" presetSubtype="12" fill="hold" grpId="0" nodeType="withEffect">
                                  <p:stCondLst>
                                    <p:cond delay="0"/>
                                  </p:stCondLst>
                                  <p:childTnLst>
                                    <p:set>
                                      <p:cBhvr>
                                        <p:cTn id="58" dur="1" fill="hold">
                                          <p:stCondLst>
                                            <p:cond delay="0"/>
                                          </p:stCondLst>
                                        </p:cTn>
                                        <p:tgtEl>
                                          <p:spTgt spid="39"/>
                                        </p:tgtEl>
                                        <p:attrNameLst>
                                          <p:attrName>style.visibility</p:attrName>
                                        </p:attrNameLst>
                                      </p:cBhvr>
                                      <p:to>
                                        <p:strVal val="visible"/>
                                      </p:to>
                                    </p:set>
                                    <p:animEffect transition="in" filter="strips(downLeft)">
                                      <p:cBhvr>
                                        <p:cTn id="59" dur="500"/>
                                        <p:tgtEl>
                                          <p:spTgt spid="39"/>
                                        </p:tgtEl>
                                      </p:cBhvr>
                                    </p:animEffect>
                                  </p:childTnLst>
                                </p:cTn>
                              </p:par>
                            </p:childTnLst>
                          </p:cTn>
                        </p:par>
                        <p:par>
                          <p:cTn id="60" fill="hold">
                            <p:stCondLst>
                              <p:cond delay="4500"/>
                            </p:stCondLst>
                            <p:childTnLst>
                              <p:par>
                                <p:cTn id="61" presetID="10" presetClass="entr" presetSubtype="0" fill="hold" grpId="0" nodeType="afterEffect">
                                  <p:stCondLst>
                                    <p:cond delay="0"/>
                                  </p:stCondLst>
                                  <p:childTnLst>
                                    <p:set>
                                      <p:cBhvr>
                                        <p:cTn id="62" dur="1" fill="hold">
                                          <p:stCondLst>
                                            <p:cond delay="0"/>
                                          </p:stCondLst>
                                        </p:cTn>
                                        <p:tgtEl>
                                          <p:spTgt spid="36"/>
                                        </p:tgtEl>
                                        <p:attrNameLst>
                                          <p:attrName>style.visibility</p:attrName>
                                        </p:attrNameLst>
                                      </p:cBhvr>
                                      <p:to>
                                        <p:strVal val="visible"/>
                                      </p:to>
                                    </p:set>
                                    <p:animEffect transition="in" filter="fade">
                                      <p:cBhvr>
                                        <p:cTn id="63" dur="500"/>
                                        <p:tgtEl>
                                          <p:spTgt spid="36"/>
                                        </p:tgtEl>
                                      </p:cBhvr>
                                    </p:animEffect>
                                  </p:childTnLst>
                                </p:cTn>
                              </p:par>
                            </p:childTnLst>
                          </p:cTn>
                        </p:par>
                        <p:par>
                          <p:cTn id="64" fill="hold">
                            <p:stCondLst>
                              <p:cond delay="5000"/>
                            </p:stCondLst>
                            <p:childTnLst>
                              <p:par>
                                <p:cTn id="65" presetID="22" presetClass="entr" presetSubtype="4" fill="hold" grpId="0" nodeType="afterEffect">
                                  <p:stCondLst>
                                    <p:cond delay="0"/>
                                  </p:stCondLst>
                                  <p:childTnLst>
                                    <p:set>
                                      <p:cBhvr>
                                        <p:cTn id="66" dur="1" fill="hold">
                                          <p:stCondLst>
                                            <p:cond delay="0"/>
                                          </p:stCondLst>
                                        </p:cTn>
                                        <p:tgtEl>
                                          <p:spTgt spid="28"/>
                                        </p:tgtEl>
                                        <p:attrNameLst>
                                          <p:attrName>style.visibility</p:attrName>
                                        </p:attrNameLst>
                                      </p:cBhvr>
                                      <p:to>
                                        <p:strVal val="visible"/>
                                      </p:to>
                                    </p:set>
                                    <p:animEffect transition="in" filter="wipe(down)">
                                      <p:cBhvr>
                                        <p:cTn id="67" dur="500"/>
                                        <p:tgtEl>
                                          <p:spTgt spid="28"/>
                                        </p:tgtEl>
                                      </p:cBhvr>
                                    </p:animEffect>
                                  </p:childTnLst>
                                </p:cTn>
                              </p:par>
                            </p:childTnLst>
                          </p:cTn>
                        </p:par>
                        <p:par>
                          <p:cTn id="68" fill="hold">
                            <p:stCondLst>
                              <p:cond delay="5500"/>
                            </p:stCondLst>
                            <p:childTnLst>
                              <p:par>
                                <p:cTn id="69" presetID="53" presetClass="entr" presetSubtype="16" fill="hold" grpId="0" nodeType="afterEffect">
                                  <p:stCondLst>
                                    <p:cond delay="0"/>
                                  </p:stCondLst>
                                  <p:childTnLst>
                                    <p:set>
                                      <p:cBhvr>
                                        <p:cTn id="70" dur="1" fill="hold">
                                          <p:stCondLst>
                                            <p:cond delay="0"/>
                                          </p:stCondLst>
                                        </p:cTn>
                                        <p:tgtEl>
                                          <p:spTgt spid="32"/>
                                        </p:tgtEl>
                                        <p:attrNameLst>
                                          <p:attrName>style.visibility</p:attrName>
                                        </p:attrNameLst>
                                      </p:cBhvr>
                                      <p:to>
                                        <p:strVal val="visible"/>
                                      </p:to>
                                    </p:set>
                                    <p:anim calcmode="lin" valueType="num">
                                      <p:cBhvr>
                                        <p:cTn id="71" dur="500" fill="hold"/>
                                        <p:tgtEl>
                                          <p:spTgt spid="32"/>
                                        </p:tgtEl>
                                        <p:attrNameLst>
                                          <p:attrName>ppt_w</p:attrName>
                                        </p:attrNameLst>
                                      </p:cBhvr>
                                      <p:tavLst>
                                        <p:tav tm="0">
                                          <p:val>
                                            <p:fltVal val="0"/>
                                          </p:val>
                                        </p:tav>
                                        <p:tav tm="100000">
                                          <p:val>
                                            <p:strVal val="#ppt_w"/>
                                          </p:val>
                                        </p:tav>
                                      </p:tavLst>
                                    </p:anim>
                                    <p:anim calcmode="lin" valueType="num">
                                      <p:cBhvr>
                                        <p:cTn id="72" dur="500" fill="hold"/>
                                        <p:tgtEl>
                                          <p:spTgt spid="32"/>
                                        </p:tgtEl>
                                        <p:attrNameLst>
                                          <p:attrName>ppt_h</p:attrName>
                                        </p:attrNameLst>
                                      </p:cBhvr>
                                      <p:tavLst>
                                        <p:tav tm="0">
                                          <p:val>
                                            <p:fltVal val="0"/>
                                          </p:val>
                                        </p:tav>
                                        <p:tav tm="100000">
                                          <p:val>
                                            <p:strVal val="#ppt_h"/>
                                          </p:val>
                                        </p:tav>
                                      </p:tavLst>
                                    </p:anim>
                                    <p:animEffect transition="in" filter="fade">
                                      <p:cBhvr>
                                        <p:cTn id="73" dur="500"/>
                                        <p:tgtEl>
                                          <p:spTgt spid="32"/>
                                        </p:tgtEl>
                                      </p:cBhvr>
                                    </p:animEffect>
                                  </p:childTnLst>
                                </p:cTn>
                              </p:par>
                              <p:par>
                                <p:cTn id="74" presetID="53" presetClass="entr" presetSubtype="16" fill="hold" grpId="0" nodeType="withEffect">
                                  <p:stCondLst>
                                    <p:cond delay="0"/>
                                  </p:stCondLst>
                                  <p:childTnLst>
                                    <p:set>
                                      <p:cBhvr>
                                        <p:cTn id="75" dur="1" fill="hold">
                                          <p:stCondLst>
                                            <p:cond delay="0"/>
                                          </p:stCondLst>
                                        </p:cTn>
                                        <p:tgtEl>
                                          <p:spTgt spid="46"/>
                                        </p:tgtEl>
                                        <p:attrNameLst>
                                          <p:attrName>style.visibility</p:attrName>
                                        </p:attrNameLst>
                                      </p:cBhvr>
                                      <p:to>
                                        <p:strVal val="visible"/>
                                      </p:to>
                                    </p:set>
                                    <p:anim calcmode="lin" valueType="num">
                                      <p:cBhvr>
                                        <p:cTn id="76" dur="500" fill="hold"/>
                                        <p:tgtEl>
                                          <p:spTgt spid="46"/>
                                        </p:tgtEl>
                                        <p:attrNameLst>
                                          <p:attrName>ppt_w</p:attrName>
                                        </p:attrNameLst>
                                      </p:cBhvr>
                                      <p:tavLst>
                                        <p:tav tm="0">
                                          <p:val>
                                            <p:fltVal val="0"/>
                                          </p:val>
                                        </p:tav>
                                        <p:tav tm="100000">
                                          <p:val>
                                            <p:strVal val="#ppt_w"/>
                                          </p:val>
                                        </p:tav>
                                      </p:tavLst>
                                    </p:anim>
                                    <p:anim calcmode="lin" valueType="num">
                                      <p:cBhvr>
                                        <p:cTn id="77" dur="500" fill="hold"/>
                                        <p:tgtEl>
                                          <p:spTgt spid="46"/>
                                        </p:tgtEl>
                                        <p:attrNameLst>
                                          <p:attrName>ppt_h</p:attrName>
                                        </p:attrNameLst>
                                      </p:cBhvr>
                                      <p:tavLst>
                                        <p:tav tm="0">
                                          <p:val>
                                            <p:fltVal val="0"/>
                                          </p:val>
                                        </p:tav>
                                        <p:tav tm="100000">
                                          <p:val>
                                            <p:strVal val="#ppt_h"/>
                                          </p:val>
                                        </p:tav>
                                      </p:tavLst>
                                    </p:anim>
                                    <p:animEffect transition="in" filter="fade">
                                      <p:cBhvr>
                                        <p:cTn id="78" dur="500"/>
                                        <p:tgtEl>
                                          <p:spTgt spid="46"/>
                                        </p:tgtEl>
                                      </p:cBhvr>
                                    </p:animEffect>
                                  </p:childTnLst>
                                </p:cTn>
                              </p:par>
                            </p:childTnLst>
                          </p:cTn>
                        </p:par>
                        <p:par>
                          <p:cTn id="79" fill="hold">
                            <p:stCondLst>
                              <p:cond delay="6000"/>
                            </p:stCondLst>
                            <p:childTnLst>
                              <p:par>
                                <p:cTn id="80" presetID="18" presetClass="entr" presetSubtype="6" fill="hold" grpId="0" nodeType="afterEffect">
                                  <p:stCondLst>
                                    <p:cond delay="0"/>
                                  </p:stCondLst>
                                  <p:childTnLst>
                                    <p:set>
                                      <p:cBhvr>
                                        <p:cTn id="81" dur="1" fill="hold">
                                          <p:stCondLst>
                                            <p:cond delay="0"/>
                                          </p:stCondLst>
                                        </p:cTn>
                                        <p:tgtEl>
                                          <p:spTgt spid="40"/>
                                        </p:tgtEl>
                                        <p:attrNameLst>
                                          <p:attrName>style.visibility</p:attrName>
                                        </p:attrNameLst>
                                      </p:cBhvr>
                                      <p:to>
                                        <p:strVal val="visible"/>
                                      </p:to>
                                    </p:set>
                                    <p:animEffect transition="in" filter="strips(downRight)">
                                      <p:cBhvr>
                                        <p:cTn id="82" dur="500"/>
                                        <p:tgtEl>
                                          <p:spTgt spid="40"/>
                                        </p:tgtEl>
                                      </p:cBhvr>
                                    </p:animEffect>
                                  </p:childTnLst>
                                </p:cTn>
                              </p:par>
                              <p:par>
                                <p:cTn id="83" presetID="18" presetClass="entr" presetSubtype="6" fill="hold" grpId="0" nodeType="withEffect">
                                  <p:stCondLst>
                                    <p:cond delay="0"/>
                                  </p:stCondLst>
                                  <p:childTnLst>
                                    <p:set>
                                      <p:cBhvr>
                                        <p:cTn id="84" dur="1" fill="hold">
                                          <p:stCondLst>
                                            <p:cond delay="0"/>
                                          </p:stCondLst>
                                        </p:cTn>
                                        <p:tgtEl>
                                          <p:spTgt spid="41"/>
                                        </p:tgtEl>
                                        <p:attrNameLst>
                                          <p:attrName>style.visibility</p:attrName>
                                        </p:attrNameLst>
                                      </p:cBhvr>
                                      <p:to>
                                        <p:strVal val="visible"/>
                                      </p:to>
                                    </p:set>
                                    <p:animEffect transition="in" filter="strips(downRight)">
                                      <p:cBhvr>
                                        <p:cTn id="85" dur="500"/>
                                        <p:tgtEl>
                                          <p:spTgt spid="41"/>
                                        </p:tgtEl>
                                      </p:cBhvr>
                                    </p:animEffect>
                                  </p:childTnLst>
                                </p:cTn>
                              </p:par>
                            </p:childTnLst>
                          </p:cTn>
                        </p:par>
                        <p:par>
                          <p:cTn id="86" fill="hold">
                            <p:stCondLst>
                              <p:cond delay="6500"/>
                            </p:stCondLst>
                            <p:childTnLst>
                              <p:par>
                                <p:cTn id="87" presetID="10" presetClass="entr" presetSubtype="0" fill="hold" grpId="0" nodeType="afterEffect">
                                  <p:stCondLst>
                                    <p:cond delay="0"/>
                                  </p:stCondLst>
                                  <p:childTnLst>
                                    <p:set>
                                      <p:cBhvr>
                                        <p:cTn id="88" dur="1" fill="hold">
                                          <p:stCondLst>
                                            <p:cond delay="0"/>
                                          </p:stCondLst>
                                        </p:cTn>
                                        <p:tgtEl>
                                          <p:spTgt spid="37"/>
                                        </p:tgtEl>
                                        <p:attrNameLst>
                                          <p:attrName>style.visibility</p:attrName>
                                        </p:attrNameLst>
                                      </p:cBhvr>
                                      <p:to>
                                        <p:strVal val="visible"/>
                                      </p:to>
                                    </p:set>
                                    <p:animEffect transition="in" filter="fade">
                                      <p:cBhvr>
                                        <p:cTn id="89" dur="500"/>
                                        <p:tgtEl>
                                          <p:spTgt spid="37"/>
                                        </p:tgtEl>
                                      </p:cBhvr>
                                    </p:animEffect>
                                  </p:childTnLst>
                                </p:cTn>
                              </p:par>
                            </p:childTnLst>
                          </p:cTn>
                        </p:par>
                        <p:par>
                          <p:cTn id="90" fill="hold">
                            <p:stCondLst>
                              <p:cond delay="7000"/>
                            </p:stCondLst>
                            <p:childTnLst>
                              <p:par>
                                <p:cTn id="91" presetID="22" presetClass="entr" presetSubtype="1" fill="hold" grpId="0" nodeType="afterEffect">
                                  <p:stCondLst>
                                    <p:cond delay="0"/>
                                  </p:stCondLst>
                                  <p:childTnLst>
                                    <p:set>
                                      <p:cBhvr>
                                        <p:cTn id="92" dur="1" fill="hold">
                                          <p:stCondLst>
                                            <p:cond delay="0"/>
                                          </p:stCondLst>
                                        </p:cTn>
                                        <p:tgtEl>
                                          <p:spTgt spid="29"/>
                                        </p:tgtEl>
                                        <p:attrNameLst>
                                          <p:attrName>style.visibility</p:attrName>
                                        </p:attrNameLst>
                                      </p:cBhvr>
                                      <p:to>
                                        <p:strVal val="visible"/>
                                      </p:to>
                                    </p:set>
                                    <p:animEffect transition="in" filter="wipe(up)">
                                      <p:cBhvr>
                                        <p:cTn id="93" dur="500"/>
                                        <p:tgtEl>
                                          <p:spTgt spid="29"/>
                                        </p:tgtEl>
                                      </p:cBhvr>
                                    </p:animEffect>
                                  </p:childTnLst>
                                </p:cTn>
                              </p:par>
                            </p:childTnLst>
                          </p:cTn>
                        </p:par>
                        <p:par>
                          <p:cTn id="94" fill="hold">
                            <p:stCondLst>
                              <p:cond delay="7500"/>
                            </p:stCondLst>
                            <p:childTnLst>
                              <p:par>
                                <p:cTn id="95" presetID="53" presetClass="entr" presetSubtype="16" fill="hold" grpId="0" nodeType="afterEffect">
                                  <p:stCondLst>
                                    <p:cond delay="0"/>
                                  </p:stCondLst>
                                  <p:childTnLst>
                                    <p:set>
                                      <p:cBhvr>
                                        <p:cTn id="96" dur="1" fill="hold">
                                          <p:stCondLst>
                                            <p:cond delay="0"/>
                                          </p:stCondLst>
                                        </p:cTn>
                                        <p:tgtEl>
                                          <p:spTgt spid="33"/>
                                        </p:tgtEl>
                                        <p:attrNameLst>
                                          <p:attrName>style.visibility</p:attrName>
                                        </p:attrNameLst>
                                      </p:cBhvr>
                                      <p:to>
                                        <p:strVal val="visible"/>
                                      </p:to>
                                    </p:set>
                                    <p:anim calcmode="lin" valueType="num">
                                      <p:cBhvr>
                                        <p:cTn id="97" dur="500" fill="hold"/>
                                        <p:tgtEl>
                                          <p:spTgt spid="33"/>
                                        </p:tgtEl>
                                        <p:attrNameLst>
                                          <p:attrName>ppt_w</p:attrName>
                                        </p:attrNameLst>
                                      </p:cBhvr>
                                      <p:tavLst>
                                        <p:tav tm="0">
                                          <p:val>
                                            <p:fltVal val="0"/>
                                          </p:val>
                                        </p:tav>
                                        <p:tav tm="100000">
                                          <p:val>
                                            <p:strVal val="#ppt_w"/>
                                          </p:val>
                                        </p:tav>
                                      </p:tavLst>
                                    </p:anim>
                                    <p:anim calcmode="lin" valueType="num">
                                      <p:cBhvr>
                                        <p:cTn id="98" dur="500" fill="hold"/>
                                        <p:tgtEl>
                                          <p:spTgt spid="33"/>
                                        </p:tgtEl>
                                        <p:attrNameLst>
                                          <p:attrName>ppt_h</p:attrName>
                                        </p:attrNameLst>
                                      </p:cBhvr>
                                      <p:tavLst>
                                        <p:tav tm="0">
                                          <p:val>
                                            <p:fltVal val="0"/>
                                          </p:val>
                                        </p:tav>
                                        <p:tav tm="100000">
                                          <p:val>
                                            <p:strVal val="#ppt_h"/>
                                          </p:val>
                                        </p:tav>
                                      </p:tavLst>
                                    </p:anim>
                                    <p:animEffect transition="in" filter="fade">
                                      <p:cBhvr>
                                        <p:cTn id="99" dur="500"/>
                                        <p:tgtEl>
                                          <p:spTgt spid="33"/>
                                        </p:tgtEl>
                                      </p:cBhvr>
                                    </p:animEffect>
                                  </p:childTnLst>
                                </p:cTn>
                              </p:par>
                              <p:par>
                                <p:cTn id="100" presetID="53" presetClass="entr" presetSubtype="16" fill="hold" grpId="0" nodeType="withEffect">
                                  <p:stCondLst>
                                    <p:cond delay="0"/>
                                  </p:stCondLst>
                                  <p:childTnLst>
                                    <p:set>
                                      <p:cBhvr>
                                        <p:cTn id="101" dur="1" fill="hold">
                                          <p:stCondLst>
                                            <p:cond delay="0"/>
                                          </p:stCondLst>
                                        </p:cTn>
                                        <p:tgtEl>
                                          <p:spTgt spid="47"/>
                                        </p:tgtEl>
                                        <p:attrNameLst>
                                          <p:attrName>style.visibility</p:attrName>
                                        </p:attrNameLst>
                                      </p:cBhvr>
                                      <p:to>
                                        <p:strVal val="visible"/>
                                      </p:to>
                                    </p:set>
                                    <p:anim calcmode="lin" valueType="num">
                                      <p:cBhvr>
                                        <p:cTn id="102" dur="500" fill="hold"/>
                                        <p:tgtEl>
                                          <p:spTgt spid="47"/>
                                        </p:tgtEl>
                                        <p:attrNameLst>
                                          <p:attrName>ppt_w</p:attrName>
                                        </p:attrNameLst>
                                      </p:cBhvr>
                                      <p:tavLst>
                                        <p:tav tm="0">
                                          <p:val>
                                            <p:fltVal val="0"/>
                                          </p:val>
                                        </p:tav>
                                        <p:tav tm="100000">
                                          <p:val>
                                            <p:strVal val="#ppt_w"/>
                                          </p:val>
                                        </p:tav>
                                      </p:tavLst>
                                    </p:anim>
                                    <p:anim calcmode="lin" valueType="num">
                                      <p:cBhvr>
                                        <p:cTn id="103" dur="500" fill="hold"/>
                                        <p:tgtEl>
                                          <p:spTgt spid="47"/>
                                        </p:tgtEl>
                                        <p:attrNameLst>
                                          <p:attrName>ppt_h</p:attrName>
                                        </p:attrNameLst>
                                      </p:cBhvr>
                                      <p:tavLst>
                                        <p:tav tm="0">
                                          <p:val>
                                            <p:fltVal val="0"/>
                                          </p:val>
                                        </p:tav>
                                        <p:tav tm="100000">
                                          <p:val>
                                            <p:strVal val="#ppt_h"/>
                                          </p:val>
                                        </p:tav>
                                      </p:tavLst>
                                    </p:anim>
                                    <p:animEffect transition="in" filter="fade">
                                      <p:cBhvr>
                                        <p:cTn id="104" dur="500"/>
                                        <p:tgtEl>
                                          <p:spTgt spid="47"/>
                                        </p:tgtEl>
                                      </p:cBhvr>
                                    </p:animEffect>
                                  </p:childTnLst>
                                </p:cTn>
                              </p:par>
                            </p:childTnLst>
                          </p:cTn>
                        </p:par>
                        <p:par>
                          <p:cTn id="105" fill="hold">
                            <p:stCondLst>
                              <p:cond delay="8000"/>
                            </p:stCondLst>
                            <p:childTnLst>
                              <p:par>
                                <p:cTn id="106" presetID="18" presetClass="entr" presetSubtype="6" fill="hold" grpId="0" nodeType="afterEffect">
                                  <p:stCondLst>
                                    <p:cond delay="0"/>
                                  </p:stCondLst>
                                  <p:childTnLst>
                                    <p:set>
                                      <p:cBhvr>
                                        <p:cTn id="107" dur="1" fill="hold">
                                          <p:stCondLst>
                                            <p:cond delay="0"/>
                                          </p:stCondLst>
                                        </p:cTn>
                                        <p:tgtEl>
                                          <p:spTgt spid="42"/>
                                        </p:tgtEl>
                                        <p:attrNameLst>
                                          <p:attrName>style.visibility</p:attrName>
                                        </p:attrNameLst>
                                      </p:cBhvr>
                                      <p:to>
                                        <p:strVal val="visible"/>
                                      </p:to>
                                    </p:set>
                                    <p:animEffect transition="in" filter="strips(downRight)">
                                      <p:cBhvr>
                                        <p:cTn id="108" dur="500"/>
                                        <p:tgtEl>
                                          <p:spTgt spid="42"/>
                                        </p:tgtEl>
                                      </p:cBhvr>
                                    </p:animEffect>
                                  </p:childTnLst>
                                </p:cTn>
                              </p:par>
                              <p:par>
                                <p:cTn id="109" presetID="18" presetClass="entr" presetSubtype="6" fill="hold" grpId="0" nodeType="withEffect">
                                  <p:stCondLst>
                                    <p:cond delay="0"/>
                                  </p:stCondLst>
                                  <p:childTnLst>
                                    <p:set>
                                      <p:cBhvr>
                                        <p:cTn id="110" dur="1" fill="hold">
                                          <p:stCondLst>
                                            <p:cond delay="0"/>
                                          </p:stCondLst>
                                        </p:cTn>
                                        <p:tgtEl>
                                          <p:spTgt spid="43"/>
                                        </p:tgtEl>
                                        <p:attrNameLst>
                                          <p:attrName>style.visibility</p:attrName>
                                        </p:attrNameLst>
                                      </p:cBhvr>
                                      <p:to>
                                        <p:strVal val="visible"/>
                                      </p:to>
                                    </p:set>
                                    <p:animEffect transition="in" filter="strips(downRight)">
                                      <p:cBhvr>
                                        <p:cTn id="111" dur="500"/>
                                        <p:tgtEl>
                                          <p:spTgt spid="43"/>
                                        </p:tgtEl>
                                      </p:cBhvr>
                                    </p:animEffect>
                                  </p:childTnLst>
                                </p:cTn>
                              </p:par>
                            </p:childTnLst>
                          </p:cTn>
                        </p:par>
                        <p:par>
                          <p:cTn id="112" fill="hold">
                            <p:stCondLst>
                              <p:cond delay="8500"/>
                            </p:stCondLst>
                            <p:childTnLst>
                              <p:par>
                                <p:cTn id="113" presetID="1" presetClass="entr" presetSubtype="0" fill="hold" grpId="0" nodeType="afterEffect">
                                  <p:stCondLst>
                                    <p:cond delay="0"/>
                                  </p:stCondLst>
                                  <p:childTnLst>
                                    <p:set>
                                      <p:cBhvr>
                                        <p:cTn id="114" dur="1" fill="hold">
                                          <p:stCondLst>
                                            <p:cond delay="0"/>
                                          </p:stCondLst>
                                        </p:cTn>
                                        <p:tgtEl>
                                          <p:spTgt spid="48"/>
                                        </p:tgtEl>
                                        <p:attrNameLst>
                                          <p:attrName>style.visibility</p:attrName>
                                        </p:attrNameLst>
                                      </p:cBhvr>
                                      <p:to>
                                        <p:strVal val="visible"/>
                                      </p:to>
                                    </p:set>
                                  </p:childTnLst>
                                </p:cTn>
                              </p:par>
                              <p:par>
                                <p:cTn id="115" presetID="27" presetClass="emph" presetSubtype="0" fill="remove" grpId="1" nodeType="withEffect">
                                  <p:stCondLst>
                                    <p:cond delay="0"/>
                                  </p:stCondLst>
                                  <p:childTnLst>
                                    <p:animClr clrSpc="rgb" dir="cw">
                                      <p:cBhvr override="childStyle">
                                        <p:cTn id="116" dur="250" autoRev="1" fill="remove"/>
                                        <p:tgtEl>
                                          <p:spTgt spid="48"/>
                                        </p:tgtEl>
                                        <p:attrNameLst>
                                          <p:attrName>style.color</p:attrName>
                                        </p:attrNameLst>
                                      </p:cBhvr>
                                      <p:to>
                                        <a:schemeClr val="bg1"/>
                                      </p:to>
                                    </p:animClr>
                                    <p:animClr clrSpc="rgb" dir="cw">
                                      <p:cBhvr>
                                        <p:cTn id="117" dur="250" autoRev="1" fill="remove"/>
                                        <p:tgtEl>
                                          <p:spTgt spid="48"/>
                                        </p:tgtEl>
                                        <p:attrNameLst>
                                          <p:attrName>fillcolor</p:attrName>
                                        </p:attrNameLst>
                                      </p:cBhvr>
                                      <p:to>
                                        <a:schemeClr val="bg1"/>
                                      </p:to>
                                    </p:animClr>
                                    <p:set>
                                      <p:cBhvr>
                                        <p:cTn id="118" dur="250" autoRev="1" fill="remove"/>
                                        <p:tgtEl>
                                          <p:spTgt spid="48"/>
                                        </p:tgtEl>
                                        <p:attrNameLst>
                                          <p:attrName>fill.type</p:attrName>
                                        </p:attrNameLst>
                                      </p:cBhvr>
                                      <p:to>
                                        <p:strVal val="solid"/>
                                      </p:to>
                                    </p:set>
                                    <p:set>
                                      <p:cBhvr>
                                        <p:cTn id="119" dur="250" autoRev="1" fill="remove"/>
                                        <p:tgtEl>
                                          <p:spTgt spid="48"/>
                                        </p:tgtEl>
                                        <p:attrNameLst>
                                          <p:attrName>fill.on</p:attrName>
                                        </p:attrNameLst>
                                      </p:cBhvr>
                                      <p:to>
                                        <p:strVal val="true"/>
                                      </p:to>
                                    </p:set>
                                  </p:childTnLst>
                                </p:cTn>
                              </p:par>
                            </p:childTnLst>
                          </p:cTn>
                        </p:par>
                        <p:par>
                          <p:cTn id="120" fill="hold">
                            <p:stCondLst>
                              <p:cond delay="9000"/>
                            </p:stCondLst>
                            <p:childTnLst>
                              <p:par>
                                <p:cTn id="121" presetID="10" presetClass="entr" presetSubtype="0" fill="hold" grpId="0" nodeType="afterEffect">
                                  <p:stCondLst>
                                    <p:cond delay="0"/>
                                  </p:stCondLst>
                                  <p:childTnLst>
                                    <p:set>
                                      <p:cBhvr>
                                        <p:cTn id="122" dur="1" fill="hold">
                                          <p:stCondLst>
                                            <p:cond delay="0"/>
                                          </p:stCondLst>
                                        </p:cTn>
                                        <p:tgtEl>
                                          <p:spTgt spid="49"/>
                                        </p:tgtEl>
                                        <p:attrNameLst>
                                          <p:attrName>style.visibility</p:attrName>
                                        </p:attrNameLst>
                                      </p:cBhvr>
                                      <p:to>
                                        <p:strVal val="visible"/>
                                      </p:to>
                                    </p:set>
                                    <p:animEffect transition="in" filter="fade">
                                      <p:cBhvr>
                                        <p:cTn id="123" dur="500"/>
                                        <p:tgtEl>
                                          <p:spTgt spid="49"/>
                                        </p:tgtEl>
                                      </p:cBhvr>
                                    </p:animEffect>
                                  </p:childTnLst>
                                </p:cTn>
                              </p:par>
                              <p:par>
                                <p:cTn id="124" presetID="10" presetClass="entr" presetSubtype="0" fill="hold" grpId="0" nodeType="withEffect">
                                  <p:stCondLst>
                                    <p:cond delay="0"/>
                                  </p:stCondLst>
                                  <p:childTnLst>
                                    <p:set>
                                      <p:cBhvr>
                                        <p:cTn id="125" dur="1" fill="hold">
                                          <p:stCondLst>
                                            <p:cond delay="0"/>
                                          </p:stCondLst>
                                        </p:cTn>
                                        <p:tgtEl>
                                          <p:spTgt spid="50"/>
                                        </p:tgtEl>
                                        <p:attrNameLst>
                                          <p:attrName>style.visibility</p:attrName>
                                        </p:attrNameLst>
                                      </p:cBhvr>
                                      <p:to>
                                        <p:strVal val="visible"/>
                                      </p:to>
                                    </p:set>
                                    <p:animEffect transition="in" filter="fade">
                                      <p:cBhvr>
                                        <p:cTn id="126" dur="500"/>
                                        <p:tgtEl>
                                          <p:spTgt spid="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3" grpId="0" build="p"/>
      <p:bldP spid="25" grpId="0" build="p"/>
      <p:bldP spid="26" grpId="0" animBg="1"/>
      <p:bldP spid="27" grpId="0" animBg="1"/>
      <p:bldP spid="28" grpId="0" animBg="1"/>
      <p:bldP spid="29" grpId="0" animBg="1"/>
      <p:bldP spid="30" grpId="0" animBg="1"/>
      <p:bldP spid="31" grpId="0" animBg="1"/>
      <p:bldP spid="32" grpId="0" animBg="1"/>
      <p:bldP spid="33" grpId="0" animBg="1"/>
      <p:bldP spid="34" grpId="0" animBg="1"/>
      <p:bldP spid="35" grpId="0" animBg="1"/>
      <p:bldP spid="36" grpId="0" animBg="1"/>
      <p:bldP spid="37" grpId="0" animBg="1"/>
      <p:bldP spid="38" grpId="0"/>
      <p:bldP spid="39" grpId="0"/>
      <p:bldP spid="40" grpId="0"/>
      <p:bldP spid="41" grpId="0"/>
      <p:bldP spid="42" grpId="0"/>
      <p:bldP spid="43" grpId="0"/>
      <p:bldP spid="44" grpId="0"/>
      <p:bldP spid="45" grpId="0"/>
      <p:bldP spid="46" grpId="0"/>
      <p:bldP spid="47" grpId="0"/>
      <p:bldP spid="48" grpId="0" animBg="1"/>
      <p:bldP spid="48" grpId="1" animBg="1"/>
      <p:bldP spid="49" grpId="0" animBg="1"/>
      <p:bldP spid="50" grpId="0"/>
    </p:bldLst>
  </p:timing>
</p:sld>
</file>

<file path=ppt/slides/slide36.xml><?xml version="1.0" encoding="utf-8"?>
<p:sld xmlns:a="http://schemas.openxmlformats.org/drawingml/2006/main" xmlns:r="http://schemas.openxmlformats.org/officeDocument/2006/relationships" xmlns:p="http://schemas.openxmlformats.org/presentationml/2006/main">
  <p:cSld>
    <p:bg>
      <p:bgPr>
        <a:blipFill dpi="0" rotWithShape="1">
          <a:blip r:embed="rId3"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grpSp>
        <p:nvGrpSpPr>
          <p:cNvPr id="83" name="6"/>
          <p:cNvGrpSpPr/>
          <p:nvPr/>
        </p:nvGrpSpPr>
        <p:grpSpPr>
          <a:xfrm>
            <a:off x="8308006" y="1296194"/>
            <a:ext cx="1749600" cy="2860358"/>
            <a:chOff x="7314523" y="690460"/>
            <a:chExt cx="2081664" cy="3840216"/>
          </a:xfrm>
        </p:grpSpPr>
        <p:grpSp>
          <p:nvGrpSpPr>
            <p:cNvPr id="84" name="组合 83"/>
            <p:cNvGrpSpPr/>
            <p:nvPr/>
          </p:nvGrpSpPr>
          <p:grpSpPr>
            <a:xfrm flipH="1">
              <a:off x="7314523" y="1440019"/>
              <a:ext cx="2081664" cy="2081664"/>
              <a:chOff x="2848130" y="1860030"/>
              <a:chExt cx="3807502" cy="3807503"/>
            </a:xfrm>
          </p:grpSpPr>
          <p:sp>
            <p:nvSpPr>
              <p:cNvPr id="86" name="六边形 85"/>
              <p:cNvSpPr/>
              <p:nvPr/>
            </p:nvSpPr>
            <p:spPr>
              <a:xfrm>
                <a:off x="2848130" y="1860030"/>
                <a:ext cx="3807502" cy="3807503"/>
              </a:xfrm>
              <a:prstGeom prst="heart">
                <a:avLst/>
              </a:prstGeom>
              <a:gradFill flip="none" rotWithShape="1">
                <a:gsLst>
                  <a:gs pos="0">
                    <a:schemeClr val="bg1"/>
                  </a:gs>
                  <a:gs pos="100000">
                    <a:srgbClr val="E0E0E0"/>
                  </a:gs>
                </a:gsLst>
                <a:lin ang="5400000" scaled="1"/>
                <a:tileRect/>
              </a:gradFill>
              <a:ln>
                <a:noFill/>
              </a:ln>
              <a:effectLst>
                <a:outerShdw blurRad="2794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14262" fontAlgn="auto">
                  <a:spcBef>
                    <a:spcPts val="0"/>
                  </a:spcBef>
                  <a:spcAft>
                    <a:spcPts val="0"/>
                  </a:spcAft>
                </a:pPr>
                <a:endParaRPr lang="zh-CN" altLang="en-US" sz="7200" b="0">
                  <a:solidFill>
                    <a:prstClr val="white"/>
                  </a:solidFill>
                </a:endParaRPr>
              </a:p>
            </p:txBody>
          </p:sp>
          <p:sp>
            <p:nvSpPr>
              <p:cNvPr id="87" name="六边形 86"/>
              <p:cNvSpPr/>
              <p:nvPr/>
            </p:nvSpPr>
            <p:spPr>
              <a:xfrm>
                <a:off x="2936814" y="1948724"/>
                <a:ext cx="3630122" cy="3630123"/>
              </a:xfrm>
              <a:prstGeom prst="heart">
                <a:avLst/>
              </a:prstGeom>
              <a:gradFill flip="none" rotWithShape="1">
                <a:gsLst>
                  <a:gs pos="0">
                    <a:schemeClr val="bg1"/>
                  </a:gs>
                  <a:gs pos="100000">
                    <a:srgbClr val="DDDEDD"/>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14262" fontAlgn="auto">
                  <a:spcBef>
                    <a:spcPts val="0"/>
                  </a:spcBef>
                  <a:spcAft>
                    <a:spcPts val="0"/>
                  </a:spcAft>
                </a:pPr>
                <a:endParaRPr lang="zh-CN" altLang="en-US" sz="7200" b="0">
                  <a:solidFill>
                    <a:prstClr val="white"/>
                  </a:solidFill>
                </a:endParaRPr>
              </a:p>
            </p:txBody>
          </p:sp>
        </p:grpSp>
        <p:sp>
          <p:nvSpPr>
            <p:cNvPr id="85" name="文本框 36"/>
            <p:cNvSpPr txBox="1"/>
            <p:nvPr/>
          </p:nvSpPr>
          <p:spPr>
            <a:xfrm>
              <a:off x="7415344" y="690460"/>
              <a:ext cx="1974202" cy="3840216"/>
            </a:xfrm>
            <a:prstGeom prst="heart">
              <a:avLst/>
            </a:prstGeom>
            <a:noFill/>
          </p:spPr>
          <p:txBody>
            <a:bodyPr wrap="none" rtlCol="0">
              <a:spAutoFit/>
            </a:bodyPr>
            <a:lstStyle/>
            <a:p>
              <a:pPr algn="l" defTabSz="914262" fontAlgn="auto">
                <a:spcBef>
                  <a:spcPts val="0"/>
                </a:spcBef>
                <a:spcAft>
                  <a:spcPts val="0"/>
                </a:spcAft>
              </a:pPr>
              <a:r>
                <a:rPr lang="zh-CN" altLang="en-US" sz="7200" dirty="0">
                  <a:solidFill>
                    <a:srgbClr val="C00000"/>
                  </a:solidFill>
                  <a:effectLst>
                    <a:innerShdw blurRad="63500" dist="50800" dir="13500000">
                      <a:prstClr val="black">
                        <a:alpha val="50000"/>
                      </a:prstClr>
                    </a:innerShdw>
                  </a:effectLst>
                  <a:latin typeface="Agency FB"/>
                </a:rPr>
                <a:t>看</a:t>
              </a:r>
            </a:p>
          </p:txBody>
        </p:sp>
      </p:grpSp>
      <p:grpSp>
        <p:nvGrpSpPr>
          <p:cNvPr id="78" name="6"/>
          <p:cNvGrpSpPr/>
          <p:nvPr/>
        </p:nvGrpSpPr>
        <p:grpSpPr>
          <a:xfrm>
            <a:off x="6403007" y="1255236"/>
            <a:ext cx="1749599" cy="2860358"/>
            <a:chOff x="7314523" y="662795"/>
            <a:chExt cx="2081664" cy="3840218"/>
          </a:xfrm>
        </p:grpSpPr>
        <p:grpSp>
          <p:nvGrpSpPr>
            <p:cNvPr id="79" name="组合 78"/>
            <p:cNvGrpSpPr/>
            <p:nvPr/>
          </p:nvGrpSpPr>
          <p:grpSpPr>
            <a:xfrm flipH="1">
              <a:off x="7314523" y="1440019"/>
              <a:ext cx="2081664" cy="2081664"/>
              <a:chOff x="2848130" y="1860030"/>
              <a:chExt cx="3807502" cy="3807503"/>
            </a:xfrm>
          </p:grpSpPr>
          <p:sp>
            <p:nvSpPr>
              <p:cNvPr id="81" name="六边形 80"/>
              <p:cNvSpPr/>
              <p:nvPr/>
            </p:nvSpPr>
            <p:spPr>
              <a:xfrm>
                <a:off x="2848130" y="1860030"/>
                <a:ext cx="3807502" cy="3807503"/>
              </a:xfrm>
              <a:prstGeom prst="heart">
                <a:avLst/>
              </a:prstGeom>
              <a:gradFill flip="none" rotWithShape="1">
                <a:gsLst>
                  <a:gs pos="0">
                    <a:schemeClr val="bg1"/>
                  </a:gs>
                  <a:gs pos="100000">
                    <a:srgbClr val="E0E0E0"/>
                  </a:gs>
                </a:gsLst>
                <a:lin ang="5400000" scaled="1"/>
                <a:tileRect/>
              </a:gradFill>
              <a:ln>
                <a:noFill/>
              </a:ln>
              <a:effectLst>
                <a:outerShdw blurRad="2794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14262" fontAlgn="auto">
                  <a:spcBef>
                    <a:spcPts val="0"/>
                  </a:spcBef>
                  <a:spcAft>
                    <a:spcPts val="0"/>
                  </a:spcAft>
                </a:pPr>
                <a:endParaRPr lang="zh-CN" altLang="en-US" sz="7200" b="0">
                  <a:solidFill>
                    <a:prstClr val="white"/>
                  </a:solidFill>
                </a:endParaRPr>
              </a:p>
            </p:txBody>
          </p:sp>
          <p:sp>
            <p:nvSpPr>
              <p:cNvPr id="82" name="六边形 81"/>
              <p:cNvSpPr/>
              <p:nvPr/>
            </p:nvSpPr>
            <p:spPr>
              <a:xfrm>
                <a:off x="2936814" y="1948724"/>
                <a:ext cx="3630122" cy="3630123"/>
              </a:xfrm>
              <a:prstGeom prst="heart">
                <a:avLst/>
              </a:prstGeom>
              <a:gradFill flip="none" rotWithShape="1">
                <a:gsLst>
                  <a:gs pos="0">
                    <a:schemeClr val="bg1"/>
                  </a:gs>
                  <a:gs pos="100000">
                    <a:srgbClr val="DDDEDD"/>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14262" fontAlgn="auto">
                  <a:spcBef>
                    <a:spcPts val="0"/>
                  </a:spcBef>
                  <a:spcAft>
                    <a:spcPts val="0"/>
                  </a:spcAft>
                </a:pPr>
                <a:endParaRPr lang="zh-CN" altLang="en-US" sz="7200" b="0">
                  <a:solidFill>
                    <a:prstClr val="white"/>
                  </a:solidFill>
                </a:endParaRPr>
              </a:p>
            </p:txBody>
          </p:sp>
        </p:grpSp>
        <p:sp>
          <p:nvSpPr>
            <p:cNvPr id="80" name="文本框 36"/>
            <p:cNvSpPr txBox="1"/>
            <p:nvPr/>
          </p:nvSpPr>
          <p:spPr>
            <a:xfrm>
              <a:off x="7411777" y="662795"/>
              <a:ext cx="1974203" cy="3840218"/>
            </a:xfrm>
            <a:prstGeom prst="heart">
              <a:avLst/>
            </a:prstGeom>
            <a:noFill/>
          </p:spPr>
          <p:txBody>
            <a:bodyPr wrap="none" rtlCol="0">
              <a:spAutoFit/>
            </a:bodyPr>
            <a:lstStyle/>
            <a:p>
              <a:pPr algn="l" defTabSz="914262" fontAlgn="auto">
                <a:spcBef>
                  <a:spcPts val="0"/>
                </a:spcBef>
                <a:spcAft>
                  <a:spcPts val="0"/>
                </a:spcAft>
              </a:pPr>
              <a:r>
                <a:rPr lang="zh-CN" altLang="en-US" sz="7200" dirty="0" smtClean="0">
                  <a:solidFill>
                    <a:srgbClr val="C00000"/>
                  </a:solidFill>
                  <a:effectLst>
                    <a:innerShdw blurRad="63500" dist="50800" dir="13500000">
                      <a:prstClr val="black">
                        <a:alpha val="50000"/>
                      </a:prstClr>
                    </a:innerShdw>
                  </a:effectLst>
                  <a:latin typeface="Agency FB"/>
                </a:rPr>
                <a:t>观</a:t>
              </a:r>
              <a:endParaRPr lang="zh-CN" altLang="en-US" sz="7200" dirty="0">
                <a:solidFill>
                  <a:srgbClr val="C00000"/>
                </a:solidFill>
                <a:effectLst>
                  <a:innerShdw blurRad="63500" dist="50800" dir="13500000">
                    <a:prstClr val="black">
                      <a:alpha val="50000"/>
                    </a:prstClr>
                  </a:innerShdw>
                </a:effectLst>
                <a:latin typeface="Agency FB"/>
              </a:endParaRPr>
            </a:p>
          </p:txBody>
        </p:sp>
      </p:grpSp>
      <p:grpSp>
        <p:nvGrpSpPr>
          <p:cNvPr id="68" name="6"/>
          <p:cNvGrpSpPr/>
          <p:nvPr/>
        </p:nvGrpSpPr>
        <p:grpSpPr>
          <a:xfrm>
            <a:off x="4495007" y="1219994"/>
            <a:ext cx="1761182" cy="2860358"/>
            <a:chOff x="7300743" y="621595"/>
            <a:chExt cx="2095444" cy="3840215"/>
          </a:xfrm>
        </p:grpSpPr>
        <p:grpSp>
          <p:nvGrpSpPr>
            <p:cNvPr id="69" name="组合 68"/>
            <p:cNvGrpSpPr/>
            <p:nvPr/>
          </p:nvGrpSpPr>
          <p:grpSpPr>
            <a:xfrm flipH="1">
              <a:off x="7314523" y="1440019"/>
              <a:ext cx="2081664" cy="2081664"/>
              <a:chOff x="2848130" y="1860030"/>
              <a:chExt cx="3807502" cy="3807503"/>
            </a:xfrm>
          </p:grpSpPr>
          <p:sp>
            <p:nvSpPr>
              <p:cNvPr id="71" name="六边形 70"/>
              <p:cNvSpPr/>
              <p:nvPr/>
            </p:nvSpPr>
            <p:spPr>
              <a:xfrm>
                <a:off x="2848130" y="1860030"/>
                <a:ext cx="3807502" cy="3807503"/>
              </a:xfrm>
              <a:prstGeom prst="heart">
                <a:avLst/>
              </a:prstGeom>
              <a:gradFill flip="none" rotWithShape="1">
                <a:gsLst>
                  <a:gs pos="0">
                    <a:schemeClr val="bg1"/>
                  </a:gs>
                  <a:gs pos="100000">
                    <a:srgbClr val="E0E0E0"/>
                  </a:gs>
                </a:gsLst>
                <a:lin ang="5400000" scaled="1"/>
                <a:tileRect/>
              </a:gradFill>
              <a:ln>
                <a:noFill/>
              </a:ln>
              <a:effectLst>
                <a:outerShdw blurRad="2794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14262" fontAlgn="auto">
                  <a:spcBef>
                    <a:spcPts val="0"/>
                  </a:spcBef>
                  <a:spcAft>
                    <a:spcPts val="0"/>
                  </a:spcAft>
                </a:pPr>
                <a:endParaRPr lang="zh-CN" altLang="en-US" sz="7200" b="0">
                  <a:solidFill>
                    <a:srgbClr val="F17445"/>
                  </a:solidFill>
                </a:endParaRPr>
              </a:p>
            </p:txBody>
          </p:sp>
          <p:sp>
            <p:nvSpPr>
              <p:cNvPr id="72" name="六边形 71"/>
              <p:cNvSpPr/>
              <p:nvPr/>
            </p:nvSpPr>
            <p:spPr>
              <a:xfrm>
                <a:off x="2936815" y="1860030"/>
                <a:ext cx="3630121" cy="3630122"/>
              </a:xfrm>
              <a:prstGeom prst="heart">
                <a:avLst/>
              </a:prstGeom>
              <a:gradFill flip="none" rotWithShape="1">
                <a:gsLst>
                  <a:gs pos="0">
                    <a:schemeClr val="bg1"/>
                  </a:gs>
                  <a:gs pos="100000">
                    <a:srgbClr val="DDDEDD"/>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14262" fontAlgn="auto">
                  <a:spcBef>
                    <a:spcPts val="0"/>
                  </a:spcBef>
                  <a:spcAft>
                    <a:spcPts val="0"/>
                  </a:spcAft>
                </a:pPr>
                <a:endParaRPr lang="zh-CN" altLang="en-US" sz="7200" b="0">
                  <a:solidFill>
                    <a:srgbClr val="F17445"/>
                  </a:solidFill>
                </a:endParaRPr>
              </a:p>
            </p:txBody>
          </p:sp>
        </p:grpSp>
        <p:sp>
          <p:nvSpPr>
            <p:cNvPr id="70" name="文本框 36"/>
            <p:cNvSpPr txBox="1"/>
            <p:nvPr/>
          </p:nvSpPr>
          <p:spPr>
            <a:xfrm>
              <a:off x="7300743" y="621595"/>
              <a:ext cx="1974202" cy="3840215"/>
            </a:xfrm>
            <a:prstGeom prst="heart">
              <a:avLst/>
            </a:prstGeom>
            <a:noFill/>
          </p:spPr>
          <p:txBody>
            <a:bodyPr wrap="none" rtlCol="0">
              <a:spAutoFit/>
            </a:bodyPr>
            <a:lstStyle/>
            <a:p>
              <a:pPr algn="l" defTabSz="914262" fontAlgn="auto">
                <a:spcBef>
                  <a:spcPts val="0"/>
                </a:spcBef>
                <a:spcAft>
                  <a:spcPts val="0"/>
                </a:spcAft>
              </a:pPr>
              <a:r>
                <a:rPr lang="zh-CN" altLang="en-US" sz="7200" dirty="0" smtClean="0">
                  <a:solidFill>
                    <a:srgbClr val="C00000"/>
                  </a:solidFill>
                  <a:effectLst>
                    <a:innerShdw blurRad="63500" dist="50800" dir="13500000">
                      <a:prstClr val="black">
                        <a:alpha val="50000"/>
                      </a:prstClr>
                    </a:innerShdw>
                  </a:effectLst>
                  <a:latin typeface="Agency FB"/>
                </a:rPr>
                <a:t>谢</a:t>
              </a:r>
              <a:endParaRPr lang="zh-CN" altLang="en-US" sz="7200" dirty="0">
                <a:solidFill>
                  <a:srgbClr val="C00000"/>
                </a:solidFill>
                <a:effectLst>
                  <a:innerShdw blurRad="63500" dist="50800" dir="13500000">
                    <a:prstClr val="black">
                      <a:alpha val="50000"/>
                    </a:prstClr>
                  </a:innerShdw>
                </a:effectLst>
                <a:latin typeface="Agency FB"/>
              </a:endParaRPr>
            </a:p>
          </p:txBody>
        </p:sp>
      </p:grpSp>
      <p:grpSp>
        <p:nvGrpSpPr>
          <p:cNvPr id="73" name="6"/>
          <p:cNvGrpSpPr/>
          <p:nvPr/>
        </p:nvGrpSpPr>
        <p:grpSpPr>
          <a:xfrm>
            <a:off x="2590006" y="1255236"/>
            <a:ext cx="1749600" cy="2860358"/>
            <a:chOff x="7314523" y="689680"/>
            <a:chExt cx="2081664" cy="3840215"/>
          </a:xfrm>
        </p:grpSpPr>
        <p:grpSp>
          <p:nvGrpSpPr>
            <p:cNvPr id="74" name="组合 73"/>
            <p:cNvGrpSpPr/>
            <p:nvPr/>
          </p:nvGrpSpPr>
          <p:grpSpPr>
            <a:xfrm flipH="1">
              <a:off x="7314523" y="1440019"/>
              <a:ext cx="2081664" cy="2081664"/>
              <a:chOff x="2848130" y="1860030"/>
              <a:chExt cx="3807502" cy="3807503"/>
            </a:xfrm>
          </p:grpSpPr>
          <p:sp>
            <p:nvSpPr>
              <p:cNvPr id="76" name="六边形 75"/>
              <p:cNvSpPr/>
              <p:nvPr/>
            </p:nvSpPr>
            <p:spPr>
              <a:xfrm>
                <a:off x="2848130" y="1860030"/>
                <a:ext cx="3807502" cy="3807503"/>
              </a:xfrm>
              <a:prstGeom prst="heart">
                <a:avLst/>
              </a:prstGeom>
              <a:gradFill flip="none" rotWithShape="1">
                <a:gsLst>
                  <a:gs pos="0">
                    <a:schemeClr val="bg1"/>
                  </a:gs>
                  <a:gs pos="100000">
                    <a:srgbClr val="E0E0E0"/>
                  </a:gs>
                </a:gsLst>
                <a:lin ang="5400000" scaled="1"/>
                <a:tileRect/>
              </a:gradFill>
              <a:ln>
                <a:noFill/>
              </a:ln>
              <a:effectLst>
                <a:outerShdw blurRad="2794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14262" fontAlgn="auto">
                  <a:spcBef>
                    <a:spcPts val="0"/>
                  </a:spcBef>
                  <a:spcAft>
                    <a:spcPts val="0"/>
                  </a:spcAft>
                </a:pPr>
                <a:endParaRPr lang="zh-CN" altLang="en-US" sz="9600" b="0">
                  <a:solidFill>
                    <a:srgbClr val="E94744"/>
                  </a:solidFill>
                </a:endParaRPr>
              </a:p>
            </p:txBody>
          </p:sp>
          <p:sp>
            <p:nvSpPr>
              <p:cNvPr id="77" name="六边形 76"/>
              <p:cNvSpPr/>
              <p:nvPr/>
            </p:nvSpPr>
            <p:spPr>
              <a:xfrm>
                <a:off x="2936815" y="1948723"/>
                <a:ext cx="3630121" cy="3630122"/>
              </a:xfrm>
              <a:prstGeom prst="heart">
                <a:avLst/>
              </a:prstGeom>
              <a:gradFill flip="none" rotWithShape="1">
                <a:gsLst>
                  <a:gs pos="0">
                    <a:schemeClr val="bg1"/>
                  </a:gs>
                  <a:gs pos="100000">
                    <a:srgbClr val="DDDEDD"/>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14262" fontAlgn="auto">
                  <a:spcBef>
                    <a:spcPts val="0"/>
                  </a:spcBef>
                  <a:spcAft>
                    <a:spcPts val="0"/>
                  </a:spcAft>
                </a:pPr>
                <a:endParaRPr lang="zh-CN" altLang="en-US" sz="9600" b="0">
                  <a:solidFill>
                    <a:srgbClr val="E94744"/>
                  </a:solidFill>
                </a:endParaRPr>
              </a:p>
            </p:txBody>
          </p:sp>
        </p:grpSp>
        <p:sp>
          <p:nvSpPr>
            <p:cNvPr id="75" name="文本框 36"/>
            <p:cNvSpPr txBox="1"/>
            <p:nvPr/>
          </p:nvSpPr>
          <p:spPr>
            <a:xfrm>
              <a:off x="7321109" y="689680"/>
              <a:ext cx="1974202" cy="3840215"/>
            </a:xfrm>
            <a:prstGeom prst="heart">
              <a:avLst/>
            </a:prstGeom>
            <a:noFill/>
          </p:spPr>
          <p:txBody>
            <a:bodyPr wrap="none" rtlCol="0">
              <a:spAutoFit/>
            </a:bodyPr>
            <a:lstStyle/>
            <a:p>
              <a:pPr algn="l" defTabSz="914262" fontAlgn="auto">
                <a:spcBef>
                  <a:spcPts val="0"/>
                </a:spcBef>
                <a:spcAft>
                  <a:spcPts val="0"/>
                </a:spcAft>
              </a:pPr>
              <a:r>
                <a:rPr lang="zh-CN" altLang="en-US" sz="7200" dirty="0" smtClean="0">
                  <a:solidFill>
                    <a:srgbClr val="C00000"/>
                  </a:solidFill>
                  <a:effectLst>
                    <a:innerShdw blurRad="63500" dist="50800" dir="13500000">
                      <a:prstClr val="black">
                        <a:alpha val="50000"/>
                      </a:prstClr>
                    </a:innerShdw>
                  </a:effectLst>
                  <a:latin typeface="Agency FB"/>
                </a:rPr>
                <a:t>谢</a:t>
              </a:r>
              <a:endParaRPr lang="zh-CN" altLang="en-US" sz="7200" dirty="0">
                <a:solidFill>
                  <a:srgbClr val="C00000"/>
                </a:solidFill>
                <a:effectLst>
                  <a:innerShdw blurRad="63500" dist="50800" dir="13500000">
                    <a:prstClr val="black">
                      <a:alpha val="50000"/>
                    </a:prstClr>
                  </a:innerShdw>
                </a:effectLst>
                <a:latin typeface="Agency FB"/>
              </a:endParaRPr>
            </a:p>
          </p:txBody>
        </p:sp>
      </p:grpSp>
      <p:sp>
        <p:nvSpPr>
          <p:cNvPr id="114" name="六边形 113"/>
          <p:cNvSpPr/>
          <p:nvPr/>
        </p:nvSpPr>
        <p:spPr>
          <a:xfrm>
            <a:off x="1897524" y="4005991"/>
            <a:ext cx="8464882" cy="913756"/>
          </a:xfrm>
          <a:prstGeom prst="hexagon">
            <a:avLst/>
          </a:prstGeom>
          <a:solidFill>
            <a:schemeClr val="bg1"/>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121902" tIns="60950" rIns="121902" bIns="60950" rtlCol="0" anchor="ctr"/>
          <a:lstStyle/>
          <a:p>
            <a:pPr defTabSz="914262" fontAlgn="auto">
              <a:spcBef>
                <a:spcPts val="0"/>
              </a:spcBef>
              <a:spcAft>
                <a:spcPts val="0"/>
              </a:spcAft>
            </a:pPr>
            <a:endParaRPr lang="zh-CN" altLang="en-US" sz="1900" b="0">
              <a:solidFill>
                <a:prstClr val="white"/>
              </a:solidFill>
            </a:endParaRPr>
          </a:p>
        </p:txBody>
      </p:sp>
      <p:sp>
        <p:nvSpPr>
          <p:cNvPr id="115" name="圆角矩形 114"/>
          <p:cNvSpPr/>
          <p:nvPr/>
        </p:nvSpPr>
        <p:spPr>
          <a:xfrm>
            <a:off x="2056606" y="3846816"/>
            <a:ext cx="8290519" cy="1184466"/>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108906" tIns="54454" rIns="108906" bIns="54454" anchor="ctr"/>
          <a:lstStyle/>
          <a:p>
            <a:pPr defTabSz="914262" fontAlgn="auto">
              <a:spcBef>
                <a:spcPts val="0"/>
              </a:spcBef>
              <a:spcAft>
                <a:spcPts val="0"/>
              </a:spcAft>
            </a:pPr>
            <a:r>
              <a:rPr lang="zh-CN" altLang="en-US" sz="4300" dirty="0" smtClean="0">
                <a:solidFill>
                  <a:srgbClr val="C00000"/>
                </a:solidFill>
                <a:latin typeface="微软雅黑" panose="020B0503020204020204" pitchFamily="34" charset="-122"/>
                <a:ea typeface="微软雅黑" panose="020B0503020204020204" pitchFamily="34" charset="-122"/>
              </a:rPr>
              <a:t>公益慈善志愿者机构宣传</a:t>
            </a:r>
            <a:r>
              <a:rPr lang="en-US" altLang="zh-CN" sz="4300" dirty="0" smtClean="0">
                <a:solidFill>
                  <a:srgbClr val="C00000"/>
                </a:solidFill>
                <a:latin typeface="微软雅黑" panose="020B0503020204020204" pitchFamily="34" charset="-122"/>
                <a:ea typeface="微软雅黑" panose="020B0503020204020204" pitchFamily="34" charset="-122"/>
              </a:rPr>
              <a:t>PPT</a:t>
            </a:r>
            <a:endParaRPr lang="zh-CN" altLang="en-US" sz="4300" dirty="0">
              <a:solidFill>
                <a:srgbClr val="C00000"/>
              </a:solidFill>
              <a:latin typeface="微软雅黑" panose="020B0503020204020204" pitchFamily="34" charset="-122"/>
              <a:ea typeface="微软雅黑" panose="020B0503020204020204" pitchFamily="34" charset="-122"/>
            </a:endParaRPr>
          </a:p>
        </p:txBody>
      </p:sp>
      <p:grpSp>
        <p:nvGrpSpPr>
          <p:cNvPr id="116" name="组合 115"/>
          <p:cNvGrpSpPr/>
          <p:nvPr/>
        </p:nvGrpSpPr>
        <p:grpSpPr>
          <a:xfrm>
            <a:off x="9771037" y="3909959"/>
            <a:ext cx="1219727" cy="1102868"/>
            <a:chOff x="304799" y="673099"/>
            <a:chExt cx="4000501" cy="4000500"/>
          </a:xfrm>
          <a:effectLst>
            <a:outerShdw blurRad="444500" dist="254000" dir="8100000" algn="tr" rotWithShape="0">
              <a:prstClr val="black">
                <a:alpha val="50000"/>
              </a:prstClr>
            </a:outerShdw>
          </a:effectLst>
        </p:grpSpPr>
        <p:sp>
          <p:nvSpPr>
            <p:cNvPr id="117" name="六边形 116"/>
            <p:cNvSpPr/>
            <p:nvPr/>
          </p:nvSpPr>
          <p:spPr>
            <a:xfrm>
              <a:off x="304799" y="673099"/>
              <a:ext cx="4000501" cy="4000500"/>
            </a:xfrm>
            <a:prstGeom prst="hexagon">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14262" fontAlgn="auto">
                <a:spcBef>
                  <a:spcPts val="0"/>
                </a:spcBef>
                <a:spcAft>
                  <a:spcPts val="0"/>
                </a:spcAft>
              </a:pPr>
              <a:endParaRPr lang="zh-CN" altLang="en-US" sz="1900" b="0">
                <a:solidFill>
                  <a:prstClr val="black"/>
                </a:solidFill>
              </a:endParaRPr>
            </a:p>
          </p:txBody>
        </p:sp>
        <p:sp>
          <p:nvSpPr>
            <p:cNvPr id="118" name="六边形 117"/>
            <p:cNvSpPr/>
            <p:nvPr/>
          </p:nvSpPr>
          <p:spPr>
            <a:xfrm>
              <a:off x="392112" y="760412"/>
              <a:ext cx="3825876" cy="3825874"/>
            </a:xfrm>
            <a:prstGeom prst="hexagon">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14262" fontAlgn="auto">
                <a:spcBef>
                  <a:spcPts val="0"/>
                </a:spcBef>
                <a:spcAft>
                  <a:spcPts val="0"/>
                </a:spcAft>
              </a:pPr>
              <a:endParaRPr lang="zh-CN" altLang="en-US" sz="1900" b="0">
                <a:solidFill>
                  <a:prstClr val="white"/>
                </a:solidFill>
              </a:endParaRPr>
            </a:p>
          </p:txBody>
        </p:sp>
      </p:grpSp>
      <p:pic>
        <p:nvPicPr>
          <p:cNvPr id="119" name="Picture 6" descr="D:\360data\重要数据\桌面\未标题-1.png"/>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9794051" y="4432125"/>
            <a:ext cx="1303757" cy="2454853"/>
          </a:xfrm>
          <a:prstGeom prst="rect">
            <a:avLst/>
          </a:prstGeom>
          <a:noFill/>
          <a:extLst>
            <a:ext uri="{909E8E84-426E-40DD-AFC4-6F175D3DCCD1}">
              <a14:hiddenFill xmlns:a14="http://schemas.microsoft.com/office/drawing/2010/main">
                <a:solidFill>
                  <a:srgbClr val="FFFFFF"/>
                </a:solidFill>
              </a14:hiddenFill>
            </a:ext>
          </a:extLst>
        </p:spPr>
      </p:pic>
      <p:pic>
        <p:nvPicPr>
          <p:cNvPr id="2" name="图片 1"/>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51606" y="5182394"/>
            <a:ext cx="1226437" cy="1524794"/>
          </a:xfrm>
          <a:prstGeom prst="rect">
            <a:avLst/>
          </a:prstGeom>
        </p:spPr>
      </p:pic>
      <p:sp>
        <p:nvSpPr>
          <p:cNvPr id="31" name="圆角矩形 30"/>
          <p:cNvSpPr/>
          <p:nvPr/>
        </p:nvSpPr>
        <p:spPr>
          <a:xfrm>
            <a:off x="304006" y="5487194"/>
            <a:ext cx="4572000" cy="1184466"/>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108906" tIns="54454" rIns="108906" bIns="54454" anchor="ctr"/>
          <a:lstStyle/>
          <a:p>
            <a:pPr defTabSz="914262" fontAlgn="auto">
              <a:spcBef>
                <a:spcPts val="0"/>
              </a:spcBef>
              <a:spcAft>
                <a:spcPts val="0"/>
              </a:spcAft>
            </a:pPr>
            <a:r>
              <a:rPr lang="zh-CN" altLang="en-US" sz="2400" dirty="0">
                <a:solidFill>
                  <a:srgbClr val="C00000"/>
                </a:solidFill>
                <a:latin typeface="微软雅黑" panose="020B0503020204020204" pitchFamily="34" charset="-122"/>
                <a:ea typeface="微软雅黑" panose="020B0503020204020204" pitchFamily="34" charset="-122"/>
              </a:rPr>
              <a:t>汇报</a:t>
            </a:r>
            <a:r>
              <a:rPr lang="zh-CN" altLang="en-US" sz="2400" dirty="0" smtClean="0">
                <a:solidFill>
                  <a:srgbClr val="C00000"/>
                </a:solidFill>
                <a:latin typeface="微软雅黑" panose="020B0503020204020204" pitchFamily="34" charset="-122"/>
                <a:ea typeface="微软雅黑" panose="020B0503020204020204" pitchFamily="34" charset="-122"/>
              </a:rPr>
              <a:t>人：</a:t>
            </a:r>
            <a:endParaRPr lang="zh-CN" altLang="en-US" sz="2400" dirty="0">
              <a:solidFill>
                <a:srgbClr val="C00000"/>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633686431"/>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73"/>
                                        </p:tgtEl>
                                        <p:attrNameLst>
                                          <p:attrName>style.visibility</p:attrName>
                                        </p:attrNameLst>
                                      </p:cBhvr>
                                      <p:to>
                                        <p:strVal val="visible"/>
                                      </p:to>
                                    </p:set>
                                    <p:anim calcmode="lin" valueType="num">
                                      <p:cBhvr>
                                        <p:cTn id="7" dur="500" fill="hold"/>
                                        <p:tgtEl>
                                          <p:spTgt spid="73"/>
                                        </p:tgtEl>
                                        <p:attrNameLst>
                                          <p:attrName>ppt_w</p:attrName>
                                        </p:attrNameLst>
                                      </p:cBhvr>
                                      <p:tavLst>
                                        <p:tav tm="0">
                                          <p:val>
                                            <p:fltVal val="0"/>
                                          </p:val>
                                        </p:tav>
                                        <p:tav tm="100000">
                                          <p:val>
                                            <p:strVal val="#ppt_w"/>
                                          </p:val>
                                        </p:tav>
                                      </p:tavLst>
                                    </p:anim>
                                    <p:anim calcmode="lin" valueType="num">
                                      <p:cBhvr>
                                        <p:cTn id="8" dur="500" fill="hold"/>
                                        <p:tgtEl>
                                          <p:spTgt spid="73"/>
                                        </p:tgtEl>
                                        <p:attrNameLst>
                                          <p:attrName>ppt_h</p:attrName>
                                        </p:attrNameLst>
                                      </p:cBhvr>
                                      <p:tavLst>
                                        <p:tav tm="0">
                                          <p:val>
                                            <p:fltVal val="0"/>
                                          </p:val>
                                        </p:tav>
                                        <p:tav tm="100000">
                                          <p:val>
                                            <p:strVal val="#ppt_h"/>
                                          </p:val>
                                        </p:tav>
                                      </p:tavLst>
                                    </p:anim>
                                    <p:animEffect transition="in" filter="fade">
                                      <p:cBhvr>
                                        <p:cTn id="9" dur="500"/>
                                        <p:tgtEl>
                                          <p:spTgt spid="73"/>
                                        </p:tgtEl>
                                      </p:cBhvr>
                                    </p:animEffect>
                                  </p:childTnLst>
                                </p:cTn>
                              </p:par>
                              <p:par>
                                <p:cTn id="10" presetID="53" presetClass="entr" presetSubtype="16" fill="hold" nodeType="withEffect">
                                  <p:stCondLst>
                                    <p:cond delay="250"/>
                                  </p:stCondLst>
                                  <p:childTnLst>
                                    <p:set>
                                      <p:cBhvr>
                                        <p:cTn id="11" dur="1" fill="hold">
                                          <p:stCondLst>
                                            <p:cond delay="0"/>
                                          </p:stCondLst>
                                        </p:cTn>
                                        <p:tgtEl>
                                          <p:spTgt spid="68"/>
                                        </p:tgtEl>
                                        <p:attrNameLst>
                                          <p:attrName>style.visibility</p:attrName>
                                        </p:attrNameLst>
                                      </p:cBhvr>
                                      <p:to>
                                        <p:strVal val="visible"/>
                                      </p:to>
                                    </p:set>
                                    <p:anim calcmode="lin" valueType="num">
                                      <p:cBhvr>
                                        <p:cTn id="12" dur="500" fill="hold"/>
                                        <p:tgtEl>
                                          <p:spTgt spid="68"/>
                                        </p:tgtEl>
                                        <p:attrNameLst>
                                          <p:attrName>ppt_w</p:attrName>
                                        </p:attrNameLst>
                                      </p:cBhvr>
                                      <p:tavLst>
                                        <p:tav tm="0">
                                          <p:val>
                                            <p:fltVal val="0"/>
                                          </p:val>
                                        </p:tav>
                                        <p:tav tm="100000">
                                          <p:val>
                                            <p:strVal val="#ppt_w"/>
                                          </p:val>
                                        </p:tav>
                                      </p:tavLst>
                                    </p:anim>
                                    <p:anim calcmode="lin" valueType="num">
                                      <p:cBhvr>
                                        <p:cTn id="13" dur="500" fill="hold"/>
                                        <p:tgtEl>
                                          <p:spTgt spid="68"/>
                                        </p:tgtEl>
                                        <p:attrNameLst>
                                          <p:attrName>ppt_h</p:attrName>
                                        </p:attrNameLst>
                                      </p:cBhvr>
                                      <p:tavLst>
                                        <p:tav tm="0">
                                          <p:val>
                                            <p:fltVal val="0"/>
                                          </p:val>
                                        </p:tav>
                                        <p:tav tm="100000">
                                          <p:val>
                                            <p:strVal val="#ppt_h"/>
                                          </p:val>
                                        </p:tav>
                                      </p:tavLst>
                                    </p:anim>
                                    <p:animEffect transition="in" filter="fade">
                                      <p:cBhvr>
                                        <p:cTn id="14" dur="500"/>
                                        <p:tgtEl>
                                          <p:spTgt spid="68"/>
                                        </p:tgtEl>
                                      </p:cBhvr>
                                    </p:animEffect>
                                  </p:childTnLst>
                                </p:cTn>
                              </p:par>
                              <p:par>
                                <p:cTn id="15" presetID="53" presetClass="entr" presetSubtype="16" fill="hold" nodeType="withEffect">
                                  <p:stCondLst>
                                    <p:cond delay="500"/>
                                  </p:stCondLst>
                                  <p:childTnLst>
                                    <p:set>
                                      <p:cBhvr>
                                        <p:cTn id="16" dur="1" fill="hold">
                                          <p:stCondLst>
                                            <p:cond delay="0"/>
                                          </p:stCondLst>
                                        </p:cTn>
                                        <p:tgtEl>
                                          <p:spTgt spid="78"/>
                                        </p:tgtEl>
                                        <p:attrNameLst>
                                          <p:attrName>style.visibility</p:attrName>
                                        </p:attrNameLst>
                                      </p:cBhvr>
                                      <p:to>
                                        <p:strVal val="visible"/>
                                      </p:to>
                                    </p:set>
                                    <p:anim calcmode="lin" valueType="num">
                                      <p:cBhvr>
                                        <p:cTn id="17" dur="500" fill="hold"/>
                                        <p:tgtEl>
                                          <p:spTgt spid="78"/>
                                        </p:tgtEl>
                                        <p:attrNameLst>
                                          <p:attrName>ppt_w</p:attrName>
                                        </p:attrNameLst>
                                      </p:cBhvr>
                                      <p:tavLst>
                                        <p:tav tm="0">
                                          <p:val>
                                            <p:fltVal val="0"/>
                                          </p:val>
                                        </p:tav>
                                        <p:tav tm="100000">
                                          <p:val>
                                            <p:strVal val="#ppt_w"/>
                                          </p:val>
                                        </p:tav>
                                      </p:tavLst>
                                    </p:anim>
                                    <p:anim calcmode="lin" valueType="num">
                                      <p:cBhvr>
                                        <p:cTn id="18" dur="500" fill="hold"/>
                                        <p:tgtEl>
                                          <p:spTgt spid="78"/>
                                        </p:tgtEl>
                                        <p:attrNameLst>
                                          <p:attrName>ppt_h</p:attrName>
                                        </p:attrNameLst>
                                      </p:cBhvr>
                                      <p:tavLst>
                                        <p:tav tm="0">
                                          <p:val>
                                            <p:fltVal val="0"/>
                                          </p:val>
                                        </p:tav>
                                        <p:tav tm="100000">
                                          <p:val>
                                            <p:strVal val="#ppt_h"/>
                                          </p:val>
                                        </p:tav>
                                      </p:tavLst>
                                    </p:anim>
                                    <p:animEffect transition="in" filter="fade">
                                      <p:cBhvr>
                                        <p:cTn id="19" dur="500"/>
                                        <p:tgtEl>
                                          <p:spTgt spid="78"/>
                                        </p:tgtEl>
                                      </p:cBhvr>
                                    </p:animEffect>
                                  </p:childTnLst>
                                </p:cTn>
                              </p:par>
                              <p:par>
                                <p:cTn id="20" presetID="53" presetClass="entr" presetSubtype="16" fill="hold" nodeType="withEffect">
                                  <p:stCondLst>
                                    <p:cond delay="750"/>
                                  </p:stCondLst>
                                  <p:childTnLst>
                                    <p:set>
                                      <p:cBhvr>
                                        <p:cTn id="21" dur="1" fill="hold">
                                          <p:stCondLst>
                                            <p:cond delay="0"/>
                                          </p:stCondLst>
                                        </p:cTn>
                                        <p:tgtEl>
                                          <p:spTgt spid="83"/>
                                        </p:tgtEl>
                                        <p:attrNameLst>
                                          <p:attrName>style.visibility</p:attrName>
                                        </p:attrNameLst>
                                      </p:cBhvr>
                                      <p:to>
                                        <p:strVal val="visible"/>
                                      </p:to>
                                    </p:set>
                                    <p:anim calcmode="lin" valueType="num">
                                      <p:cBhvr>
                                        <p:cTn id="22" dur="500" fill="hold"/>
                                        <p:tgtEl>
                                          <p:spTgt spid="83"/>
                                        </p:tgtEl>
                                        <p:attrNameLst>
                                          <p:attrName>ppt_w</p:attrName>
                                        </p:attrNameLst>
                                      </p:cBhvr>
                                      <p:tavLst>
                                        <p:tav tm="0">
                                          <p:val>
                                            <p:fltVal val="0"/>
                                          </p:val>
                                        </p:tav>
                                        <p:tav tm="100000">
                                          <p:val>
                                            <p:strVal val="#ppt_w"/>
                                          </p:val>
                                        </p:tav>
                                      </p:tavLst>
                                    </p:anim>
                                    <p:anim calcmode="lin" valueType="num">
                                      <p:cBhvr>
                                        <p:cTn id="23" dur="500" fill="hold"/>
                                        <p:tgtEl>
                                          <p:spTgt spid="83"/>
                                        </p:tgtEl>
                                        <p:attrNameLst>
                                          <p:attrName>ppt_h</p:attrName>
                                        </p:attrNameLst>
                                      </p:cBhvr>
                                      <p:tavLst>
                                        <p:tav tm="0">
                                          <p:val>
                                            <p:fltVal val="0"/>
                                          </p:val>
                                        </p:tav>
                                        <p:tav tm="100000">
                                          <p:val>
                                            <p:strVal val="#ppt_h"/>
                                          </p:val>
                                        </p:tav>
                                      </p:tavLst>
                                    </p:anim>
                                    <p:animEffect transition="in" filter="fade">
                                      <p:cBhvr>
                                        <p:cTn id="24" dur="500"/>
                                        <p:tgtEl>
                                          <p:spTgt spid="83"/>
                                        </p:tgtEl>
                                      </p:cBhvr>
                                    </p:animEffect>
                                  </p:childTnLst>
                                </p:cTn>
                              </p:par>
                            </p:childTnLst>
                          </p:cTn>
                        </p:par>
                        <p:par>
                          <p:cTn id="25" fill="hold">
                            <p:stCondLst>
                              <p:cond delay="1250"/>
                            </p:stCondLst>
                            <p:childTnLst>
                              <p:par>
                                <p:cTn id="26" presetID="10" presetClass="entr" presetSubtype="0" fill="hold" grpId="0" nodeType="afterEffect">
                                  <p:stCondLst>
                                    <p:cond delay="0"/>
                                  </p:stCondLst>
                                  <p:childTnLst>
                                    <p:set>
                                      <p:cBhvr>
                                        <p:cTn id="27" dur="1" fill="hold">
                                          <p:stCondLst>
                                            <p:cond delay="0"/>
                                          </p:stCondLst>
                                        </p:cTn>
                                        <p:tgtEl>
                                          <p:spTgt spid="114"/>
                                        </p:tgtEl>
                                        <p:attrNameLst>
                                          <p:attrName>style.visibility</p:attrName>
                                        </p:attrNameLst>
                                      </p:cBhvr>
                                      <p:to>
                                        <p:strVal val="visible"/>
                                      </p:to>
                                    </p:set>
                                    <p:animEffect transition="in" filter="fade">
                                      <p:cBhvr>
                                        <p:cTn id="28" dur="500"/>
                                        <p:tgtEl>
                                          <p:spTgt spid="114"/>
                                        </p:tgtEl>
                                      </p:cBhvr>
                                    </p:animEffect>
                                  </p:childTnLst>
                                </p:cTn>
                              </p:par>
                              <p:par>
                                <p:cTn id="29" presetID="10" presetClass="entr" presetSubtype="0" fill="hold" nodeType="withEffect">
                                  <p:stCondLst>
                                    <p:cond delay="750"/>
                                  </p:stCondLst>
                                  <p:childTnLst>
                                    <p:set>
                                      <p:cBhvr>
                                        <p:cTn id="30" dur="1" fill="hold">
                                          <p:stCondLst>
                                            <p:cond delay="0"/>
                                          </p:stCondLst>
                                        </p:cTn>
                                        <p:tgtEl>
                                          <p:spTgt spid="119"/>
                                        </p:tgtEl>
                                        <p:attrNameLst>
                                          <p:attrName>style.visibility</p:attrName>
                                        </p:attrNameLst>
                                      </p:cBhvr>
                                      <p:to>
                                        <p:strVal val="visible"/>
                                      </p:to>
                                    </p:set>
                                    <p:animEffect transition="in" filter="fade">
                                      <p:cBhvr>
                                        <p:cTn id="31" dur="500"/>
                                        <p:tgtEl>
                                          <p:spTgt spid="119"/>
                                        </p:tgtEl>
                                      </p:cBhvr>
                                    </p:animEffect>
                                  </p:childTnLst>
                                </p:cTn>
                              </p:par>
                              <p:par>
                                <p:cTn id="32" presetID="22" presetClass="entr" presetSubtype="8" fill="hold" grpId="0" nodeType="withEffect">
                                  <p:stCondLst>
                                    <p:cond delay="750"/>
                                  </p:stCondLst>
                                  <p:childTnLst>
                                    <p:set>
                                      <p:cBhvr>
                                        <p:cTn id="33" dur="1" fill="hold">
                                          <p:stCondLst>
                                            <p:cond delay="0"/>
                                          </p:stCondLst>
                                        </p:cTn>
                                        <p:tgtEl>
                                          <p:spTgt spid="115"/>
                                        </p:tgtEl>
                                        <p:attrNameLst>
                                          <p:attrName>style.visibility</p:attrName>
                                        </p:attrNameLst>
                                      </p:cBhvr>
                                      <p:to>
                                        <p:strVal val="visible"/>
                                      </p:to>
                                    </p:set>
                                    <p:animEffect transition="in" filter="wipe(left)">
                                      <p:cBhvr>
                                        <p:cTn id="34" dur="1500"/>
                                        <p:tgtEl>
                                          <p:spTgt spid="115"/>
                                        </p:tgtEl>
                                      </p:cBhvr>
                                    </p:animEffect>
                                  </p:childTnLst>
                                </p:cTn>
                              </p:par>
                              <p:par>
                                <p:cTn id="35" presetID="10" presetClass="entr" presetSubtype="0" fill="hold" nodeType="withEffect">
                                  <p:stCondLst>
                                    <p:cond delay="750"/>
                                  </p:stCondLst>
                                  <p:childTnLst>
                                    <p:set>
                                      <p:cBhvr>
                                        <p:cTn id="36" dur="1" fill="hold">
                                          <p:stCondLst>
                                            <p:cond delay="0"/>
                                          </p:stCondLst>
                                        </p:cTn>
                                        <p:tgtEl>
                                          <p:spTgt spid="116"/>
                                        </p:tgtEl>
                                        <p:attrNameLst>
                                          <p:attrName>style.visibility</p:attrName>
                                        </p:attrNameLst>
                                      </p:cBhvr>
                                      <p:to>
                                        <p:strVal val="visible"/>
                                      </p:to>
                                    </p:set>
                                    <p:animEffect transition="in" filter="fade">
                                      <p:cBhvr>
                                        <p:cTn id="37" dur="500"/>
                                        <p:tgtEl>
                                          <p:spTgt spid="116"/>
                                        </p:tgtEl>
                                      </p:cBhvr>
                                    </p:animEffect>
                                  </p:childTnLst>
                                </p:cTn>
                              </p:par>
                              <p:par>
                                <p:cTn id="38" presetID="63" presetClass="path" presetSubtype="0" accel="50000" decel="50000" fill="hold" nodeType="withEffect">
                                  <p:stCondLst>
                                    <p:cond delay="750"/>
                                  </p:stCondLst>
                                  <p:childTnLst>
                                    <p:animMotion origin="layout" path="M -0.67152 1.11022E-16 L -4.44444E-6 1.11022E-16 " pathEditMode="relative" rAng="0" ptsTypes="AA">
                                      <p:cBhvr>
                                        <p:cTn id="39" dur="1750" fill="hold"/>
                                        <p:tgtEl>
                                          <p:spTgt spid="119"/>
                                        </p:tgtEl>
                                        <p:attrNameLst>
                                          <p:attrName>ppt_x</p:attrName>
                                          <p:attrName>ppt_y</p:attrName>
                                        </p:attrNameLst>
                                      </p:cBhvr>
                                      <p:rCtr x="33576" y="0"/>
                                    </p:animMotion>
                                  </p:childTnLst>
                                </p:cTn>
                              </p:par>
                              <p:par>
                                <p:cTn id="40" presetID="63" presetClass="path" presetSubtype="0" accel="50000" decel="50000" fill="hold" nodeType="withEffect">
                                  <p:stCondLst>
                                    <p:cond delay="750"/>
                                  </p:stCondLst>
                                  <p:childTnLst>
                                    <p:animMotion origin="layout" path="M -0.67205 1.35802E-6 L -2.5E-6 1.35802E-6 " pathEditMode="relative" rAng="0" ptsTypes="AA">
                                      <p:cBhvr>
                                        <p:cTn id="41" dur="1750" fill="hold"/>
                                        <p:tgtEl>
                                          <p:spTgt spid="116"/>
                                        </p:tgtEl>
                                        <p:attrNameLst>
                                          <p:attrName>ppt_x</p:attrName>
                                          <p:attrName>ppt_y</p:attrName>
                                        </p:attrNameLst>
                                      </p:cBhvr>
                                      <p:rCtr x="33594" y="0"/>
                                    </p:animMotion>
                                  </p:childTnLst>
                                </p:cTn>
                              </p:par>
                              <p:par>
                                <p:cTn id="42" presetID="10" presetClass="exit" presetSubtype="0" fill="hold" nodeType="withEffect">
                                  <p:stCondLst>
                                    <p:cond delay="2000"/>
                                  </p:stCondLst>
                                  <p:childTnLst>
                                    <p:animEffect transition="out" filter="fade">
                                      <p:cBhvr>
                                        <p:cTn id="43" dur="500"/>
                                        <p:tgtEl>
                                          <p:spTgt spid="119"/>
                                        </p:tgtEl>
                                      </p:cBhvr>
                                    </p:animEffect>
                                    <p:set>
                                      <p:cBhvr>
                                        <p:cTn id="44" dur="1" fill="hold">
                                          <p:stCondLst>
                                            <p:cond delay="499"/>
                                          </p:stCondLst>
                                        </p:cTn>
                                        <p:tgtEl>
                                          <p:spTgt spid="119"/>
                                        </p:tgtEl>
                                        <p:attrNameLst>
                                          <p:attrName>style.visibility</p:attrName>
                                        </p:attrNameLst>
                                      </p:cBhvr>
                                      <p:to>
                                        <p:strVal val="hidden"/>
                                      </p:to>
                                    </p:set>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nodeType="clickEffect">
                                  <p:stCondLst>
                                    <p:cond delay="0"/>
                                  </p:stCondLst>
                                  <p:childTnLst>
                                    <p:set>
                                      <p:cBhvr>
                                        <p:cTn id="48" dur="1" fill="hold">
                                          <p:stCondLst>
                                            <p:cond delay="0"/>
                                          </p:stCondLst>
                                        </p:cTn>
                                        <p:tgtEl>
                                          <p:spTgt spid="2"/>
                                        </p:tgtEl>
                                        <p:attrNameLst>
                                          <p:attrName>style.visibility</p:attrName>
                                        </p:attrNameLst>
                                      </p:cBhvr>
                                      <p:to>
                                        <p:strVal val="visible"/>
                                      </p:to>
                                    </p:set>
                                    <p:animEffect transition="in" filter="fade">
                                      <p:cBhvr>
                                        <p:cTn id="49" dur="1000"/>
                                        <p:tgtEl>
                                          <p:spTgt spid="2"/>
                                        </p:tgtEl>
                                      </p:cBhvr>
                                    </p:animEffect>
                                    <p:anim calcmode="lin" valueType="num">
                                      <p:cBhvr>
                                        <p:cTn id="50" dur="1000" fill="hold"/>
                                        <p:tgtEl>
                                          <p:spTgt spid="2"/>
                                        </p:tgtEl>
                                        <p:attrNameLst>
                                          <p:attrName>ppt_x</p:attrName>
                                        </p:attrNameLst>
                                      </p:cBhvr>
                                      <p:tavLst>
                                        <p:tav tm="0">
                                          <p:val>
                                            <p:strVal val="#ppt_x"/>
                                          </p:val>
                                        </p:tav>
                                        <p:tav tm="100000">
                                          <p:val>
                                            <p:strVal val="#ppt_x"/>
                                          </p:val>
                                        </p:tav>
                                      </p:tavLst>
                                    </p:anim>
                                    <p:anim calcmode="lin" valueType="num">
                                      <p:cBhvr>
                                        <p:cTn id="51"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10" presetClass="entr" presetSubtype="0" fill="hold" grpId="0" nodeType="clickEffect">
                                  <p:stCondLst>
                                    <p:cond delay="0"/>
                                  </p:stCondLst>
                                  <p:childTnLst>
                                    <p:set>
                                      <p:cBhvr>
                                        <p:cTn id="55" dur="1" fill="hold">
                                          <p:stCondLst>
                                            <p:cond delay="0"/>
                                          </p:stCondLst>
                                        </p:cTn>
                                        <p:tgtEl>
                                          <p:spTgt spid="31"/>
                                        </p:tgtEl>
                                        <p:attrNameLst>
                                          <p:attrName>style.visibility</p:attrName>
                                        </p:attrNameLst>
                                      </p:cBhvr>
                                      <p:to>
                                        <p:strVal val="visible"/>
                                      </p:to>
                                    </p:set>
                                    <p:animEffect transition="in" filter="fade">
                                      <p:cBhvr>
                                        <p:cTn id="56"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4" grpId="0" animBg="1"/>
      <p:bldP spid="115" grpId="0"/>
      <p:bldP spid="31" grpId="0"/>
    </p:bldLst>
  </p:timing>
  <p:extLst mod="1">
    <p:ext uri="{E180D4A7-C9FB-4DFB-919C-405C955672EB}">
      <p14:showEvtLst xmlns:p14="http://schemas.microsoft.com/office/powerpoint/2010/main">
        <p14:playEvt time="1" objId="2"/>
      </p14:showEvtLst>
    </p:ext>
  </p:extLs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063284" y="4438141"/>
            <a:ext cx="8606318" cy="169316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108830" tIns="54416" rIns="108830" bIns="54416" rtlCol="0" anchor="ctr"/>
          <a:lstStyle/>
          <a:p>
            <a:pPr algn="l" defTabSz="1088433" fontAlgn="auto">
              <a:spcBef>
                <a:spcPts val="0"/>
              </a:spcBef>
              <a:spcAft>
                <a:spcPts val="0"/>
              </a:spcAft>
            </a:pPr>
            <a:r>
              <a:rPr lang="en-US" altLang="zh-CN" sz="1300" b="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300" b="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300" b="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300" b="0" dirty="0">
                <a:solidFill>
                  <a:srgbClr val="EEECE1">
                    <a:lumMod val="25000"/>
                  </a:srgbClr>
                </a:solidFill>
                <a:latin typeface="微软雅黑" panose="020B0503020204020204" pitchFamily="34" charset="-122"/>
                <a:ea typeface="微软雅黑" panose="020B0503020204020204" pitchFamily="34" charset="-122"/>
              </a:rPr>
              <a:t>                </a:t>
            </a:r>
            <a:r>
              <a:rPr lang="zh-CN" altLang="en-US" sz="1300" b="0" dirty="0">
                <a:solidFill>
                  <a:srgbClr val="EEECE1">
                    <a:lumMod val="25000"/>
                  </a:srgbClr>
                </a:solidFill>
                <a:latin typeface="微软雅黑" panose="020B0503020204020204" pitchFamily="34" charset="-122"/>
                <a:ea typeface="微软雅黑" panose="020B0503020204020204" pitchFamily="34" charset="-122"/>
              </a:rPr>
              <a:t>行业</a:t>
            </a:r>
            <a:r>
              <a:rPr lang="en-US" altLang="zh-CN" sz="1300" b="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300" b="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300" b="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300" b="0" dirty="0">
                <a:solidFill>
                  <a:srgbClr val="EEECE1">
                    <a:lumMod val="25000"/>
                  </a:srgbClr>
                </a:solidFill>
                <a:latin typeface="微软雅黑" panose="020B0503020204020204" pitchFamily="34" charset="-122"/>
                <a:ea typeface="微软雅黑" panose="020B0503020204020204" pitchFamily="34" charset="-122"/>
              </a:rPr>
              <a:t> </a:t>
            </a:r>
          </a:p>
          <a:p>
            <a:pPr algn="l" defTabSz="1088433" fontAlgn="auto">
              <a:spcBef>
                <a:spcPts val="0"/>
              </a:spcBef>
              <a:spcAft>
                <a:spcPts val="0"/>
              </a:spcAft>
            </a:pPr>
            <a:r>
              <a:rPr lang="zh-CN" altLang="en-US" sz="1300" b="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300" b="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300" b="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300" b="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300" b="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300" b="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300" b="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300" b="0" dirty="0">
              <a:solidFill>
                <a:srgbClr val="EEECE1">
                  <a:lumMod val="25000"/>
                </a:srgbClr>
              </a:solidFill>
              <a:latin typeface="微软雅黑" panose="020B0503020204020204" pitchFamily="34" charset="-122"/>
              <a:ea typeface="微软雅黑" panose="020B0503020204020204" pitchFamily="34" charset="-122"/>
            </a:endParaRPr>
          </a:p>
          <a:p>
            <a:pPr algn="l" defTabSz="1088433" fontAlgn="auto">
              <a:spcBef>
                <a:spcPts val="0"/>
              </a:spcBef>
              <a:spcAft>
                <a:spcPts val="0"/>
              </a:spcAft>
            </a:pPr>
            <a:r>
              <a:rPr lang="en-US" altLang="zh-CN" sz="1300" b="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300" b="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300" b="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300" b="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300" b="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300" b="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300" b="0" dirty="0">
                <a:solidFill>
                  <a:srgbClr val="EEECE1">
                    <a:lumMod val="25000"/>
                  </a:srgbClr>
                </a:solidFill>
                <a:latin typeface="微软雅黑" panose="020B0503020204020204" pitchFamily="34" charset="-122"/>
                <a:ea typeface="微软雅黑" panose="020B0503020204020204" pitchFamily="34" charset="-122"/>
              </a:rPr>
              <a:t>      </a:t>
            </a:r>
          </a:p>
          <a:p>
            <a:pPr algn="l" defTabSz="1088433" fontAlgn="auto">
              <a:spcBef>
                <a:spcPts val="0"/>
              </a:spcBef>
              <a:spcAft>
                <a:spcPts val="0"/>
              </a:spcAft>
            </a:pPr>
            <a:r>
              <a:rPr lang="zh-CN" altLang="en-US" sz="1300" b="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300" b="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300" b="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300" b="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300" b="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300" b="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300" b="0" dirty="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300" b="0" dirty="0">
                <a:solidFill>
                  <a:srgbClr val="EEECE1">
                    <a:lumMod val="25000"/>
                  </a:srgbClr>
                </a:solidFill>
                <a:latin typeface="微软雅黑" panose="020B0503020204020204" pitchFamily="34" charset="-122"/>
                <a:ea typeface="微软雅黑" panose="020B0503020204020204" pitchFamily="34" charset="-122"/>
              </a:rPr>
              <a:t>      </a:t>
            </a:r>
          </a:p>
          <a:p>
            <a:pPr algn="l" defTabSz="1088433" fontAlgn="auto">
              <a:spcBef>
                <a:spcPts val="0"/>
              </a:spcBef>
              <a:spcAft>
                <a:spcPts val="0"/>
              </a:spcAft>
            </a:pPr>
            <a:r>
              <a:rPr lang="en-US" altLang="zh-CN" sz="1300" b="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300" b="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300" b="0" dirty="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300" b="0" dirty="0">
                <a:solidFill>
                  <a:srgbClr val="EEECE1">
                    <a:lumMod val="25000"/>
                  </a:srgbClr>
                </a:solidFill>
                <a:latin typeface="微软雅黑" panose="020B0503020204020204" pitchFamily="34" charset="-122"/>
                <a:ea typeface="微软雅黑" panose="020B0503020204020204" pitchFamily="34" charset="-122"/>
              </a:rPr>
              <a:t>                    Excel</a:t>
            </a:r>
            <a:r>
              <a:rPr lang="zh-CN" altLang="en-US" sz="1300" b="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300" b="0" dirty="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300" b="0" dirty="0">
                <a:solidFill>
                  <a:srgbClr val="EEECE1">
                    <a:lumMod val="25000"/>
                  </a:srgbClr>
                </a:solidFill>
                <a:latin typeface="微软雅黑" panose="020B0503020204020204" pitchFamily="34" charset="-122"/>
                <a:ea typeface="微软雅黑" panose="020B0503020204020204" pitchFamily="34" charset="-122"/>
              </a:rPr>
              <a:t>  </a:t>
            </a:r>
          </a:p>
          <a:p>
            <a:pPr algn="l" defTabSz="1088433" fontAlgn="auto">
              <a:spcBef>
                <a:spcPts val="0"/>
              </a:spcBef>
              <a:spcAft>
                <a:spcPts val="0"/>
              </a:spcAft>
            </a:pPr>
            <a:r>
              <a:rPr lang="zh-CN" altLang="en-US" sz="1300" b="0" dirty="0">
                <a:solidFill>
                  <a:srgbClr val="EEECE1">
                    <a:lumMod val="25000"/>
                  </a:srgbClr>
                </a:solidFill>
                <a:latin typeface="微软雅黑" panose="020B0503020204020204" pitchFamily="34" charset="-122"/>
                <a:ea typeface="微软雅黑" panose="020B0503020204020204" pitchFamily="34" charset="-122"/>
              </a:rPr>
              <a:t>资料下载：      </a:t>
            </a:r>
            <a:r>
              <a:rPr lang="en-US" altLang="zh-CN" sz="1300" b="0" dirty="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300" b="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300" b="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300" b="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300" b="0" dirty="0">
                <a:solidFill>
                  <a:srgbClr val="EEECE1">
                    <a:lumMod val="25000"/>
                  </a:srgbClr>
                </a:solidFill>
                <a:latin typeface="微软雅黑" panose="020B0503020204020204" pitchFamily="34" charset="-122"/>
                <a:ea typeface="微软雅黑" panose="020B0503020204020204" pitchFamily="34" charset="-122"/>
              </a:rPr>
              <a:t> </a:t>
            </a:r>
          </a:p>
          <a:p>
            <a:pPr algn="l" defTabSz="1088433" fontAlgn="auto">
              <a:spcBef>
                <a:spcPts val="0"/>
              </a:spcBef>
              <a:spcAft>
                <a:spcPts val="0"/>
              </a:spcAft>
            </a:pPr>
            <a:r>
              <a:rPr lang="zh-CN" altLang="en-US" sz="1300" b="0" dirty="0">
                <a:solidFill>
                  <a:srgbClr val="EEECE1">
                    <a:lumMod val="25000"/>
                  </a:srgbClr>
                </a:solidFill>
                <a:latin typeface="微软雅黑" panose="020B0503020204020204" pitchFamily="34" charset="-122"/>
                <a:ea typeface="微软雅黑" panose="020B0503020204020204" pitchFamily="34" charset="-122"/>
              </a:rPr>
              <a:t>范文下载：      </a:t>
            </a:r>
            <a:r>
              <a:rPr lang="en-US" altLang="zh-CN" sz="1300" b="0" dirty="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300" b="0" dirty="0">
                <a:solidFill>
                  <a:srgbClr val="EEECE1">
                    <a:lumMod val="25000"/>
                  </a:srgbClr>
                </a:solidFill>
                <a:latin typeface="微软雅黑" panose="020B0503020204020204" pitchFamily="34" charset="-122"/>
                <a:ea typeface="微软雅黑" panose="020B0503020204020204" pitchFamily="34" charset="-122"/>
              </a:rPr>
              <a:t>                 </a:t>
            </a:r>
            <a:r>
              <a:rPr lang="zh-CN" altLang="en-US" sz="1300" b="0" dirty="0">
                <a:solidFill>
                  <a:srgbClr val="EEECE1">
                    <a:lumMod val="25000"/>
                  </a:srgbClr>
                </a:solidFill>
                <a:latin typeface="微软雅黑" panose="020B0503020204020204" pitchFamily="34" charset="-122"/>
                <a:ea typeface="微软雅黑" panose="020B0503020204020204" pitchFamily="34" charset="-122"/>
              </a:rPr>
              <a:t>试卷下载：      </a:t>
            </a:r>
            <a:r>
              <a:rPr lang="en-US" altLang="zh-CN" sz="1300" b="0" dirty="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300" b="0" dirty="0">
                <a:solidFill>
                  <a:srgbClr val="EEECE1">
                    <a:lumMod val="25000"/>
                  </a:srgbClr>
                </a:solidFill>
                <a:latin typeface="微软雅黑" panose="020B0503020204020204" pitchFamily="34" charset="-122"/>
                <a:ea typeface="微软雅黑" panose="020B0503020204020204" pitchFamily="34" charset="-122"/>
              </a:rPr>
              <a:t>  </a:t>
            </a:r>
          </a:p>
          <a:p>
            <a:pPr algn="l" defTabSz="1088433" fontAlgn="auto">
              <a:spcBef>
                <a:spcPts val="0"/>
              </a:spcBef>
              <a:spcAft>
                <a:spcPts val="0"/>
              </a:spcAft>
            </a:pPr>
            <a:r>
              <a:rPr lang="zh-CN" altLang="en-US" sz="1300" b="0" dirty="0">
                <a:solidFill>
                  <a:srgbClr val="EEECE1">
                    <a:lumMod val="25000"/>
                  </a:srgbClr>
                </a:solidFill>
                <a:latin typeface="微软雅黑" panose="020B0503020204020204" pitchFamily="34" charset="-122"/>
                <a:ea typeface="微软雅黑" panose="020B0503020204020204" pitchFamily="34" charset="-122"/>
              </a:rPr>
              <a:t>教案下载：      </a:t>
            </a:r>
            <a:r>
              <a:rPr lang="en-US" altLang="zh-CN" sz="1300" b="0" dirty="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300" b="0" dirty="0">
                <a:solidFill>
                  <a:srgbClr val="EEECE1">
                    <a:lumMod val="25000"/>
                  </a:srgbClr>
                </a:solidFill>
                <a:latin typeface="微软雅黑" panose="020B0503020204020204" pitchFamily="34" charset="-122"/>
                <a:ea typeface="微软雅黑" panose="020B0503020204020204" pitchFamily="34" charset="-122"/>
              </a:rPr>
              <a:t>                   </a:t>
            </a:r>
            <a:r>
              <a:rPr lang="zh-CN" altLang="en-US" sz="1300" b="0" dirty="0">
                <a:solidFill>
                  <a:srgbClr val="EEECE1">
                    <a:lumMod val="25000"/>
                  </a:srgbClr>
                </a:solidFill>
                <a:latin typeface="微软雅黑" panose="020B0503020204020204" pitchFamily="34" charset="-122"/>
                <a:ea typeface="微软雅黑" panose="020B0503020204020204" pitchFamily="34" charset="-122"/>
              </a:rPr>
              <a:t>字体下载：      </a:t>
            </a:r>
            <a:r>
              <a:rPr lang="en-US" altLang="zh-CN" sz="1300" b="0" dirty="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300" b="0" dirty="0">
                <a:solidFill>
                  <a:srgbClr val="EEECE1">
                    <a:lumMod val="25000"/>
                  </a:srgbClr>
                </a:solidFill>
                <a:latin typeface="微软雅黑" panose="020B0503020204020204" pitchFamily="34" charset="-122"/>
                <a:ea typeface="微软雅黑" panose="020B0503020204020204" pitchFamily="34" charset="-122"/>
              </a:rPr>
              <a:t>         </a:t>
            </a:r>
            <a:r>
              <a:rPr lang="en-US" altLang="zh-CN" sz="1300" b="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300" b="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998971"/>
            <a:ext cx="12190413" cy="1367145"/>
          </a:xfrm>
          <a:prstGeom prst="rect">
            <a:avLst/>
          </a:prstGeom>
          <a:solidFill>
            <a:schemeClr val="tx2">
              <a:lumMod val="75000"/>
            </a:schemeClr>
          </a:solidFill>
          <a:ln w="9525">
            <a:noFill/>
            <a:miter lim="800000"/>
            <a:headEnd/>
            <a:tailEnd/>
          </a:ln>
        </p:spPr>
        <p:txBody>
          <a:bodyPr wrap="none" lIns="108830" tIns="54416" rIns="108830" bIns="54416" anchor="ctr"/>
          <a:lstStyle/>
          <a:p>
            <a:pPr algn="l" defTabSz="1088433" fontAlgn="auto">
              <a:spcBef>
                <a:spcPts val="0"/>
              </a:spcBef>
              <a:spcAft>
                <a:spcPts val="0"/>
              </a:spcAft>
              <a:defRPr/>
            </a:pPr>
            <a:endParaRPr lang="zh-CN" altLang="en-US" b="0"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094260" y="315254"/>
            <a:ext cx="10280846" cy="2682393"/>
          </a:xfrm>
          <a:prstGeom prst="rect">
            <a:avLst/>
          </a:prstGeom>
          <a:noFill/>
          <a:ln>
            <a:noFill/>
          </a:ln>
        </p:spPr>
      </p:pic>
      <p:sp>
        <p:nvSpPr>
          <p:cNvPr id="15" name="Rectangle 3"/>
          <p:cNvSpPr>
            <a:spLocks noChangeArrowheads="1"/>
          </p:cNvSpPr>
          <p:nvPr/>
        </p:nvSpPr>
        <p:spPr bwMode="auto">
          <a:xfrm>
            <a:off x="624338" y="3098064"/>
            <a:ext cx="5470870" cy="1619054"/>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08830" tIns="54416" rIns="108830" bIns="54416"/>
          <a:lstStyle/>
          <a:p>
            <a:pPr algn="l" defTabSz="1088433" fontAlgn="auto">
              <a:spcBef>
                <a:spcPct val="20000"/>
              </a:spcBef>
              <a:spcAft>
                <a:spcPts val="0"/>
              </a:spcAft>
              <a:buClr>
                <a:srgbClr val="5B8CC1"/>
              </a:buClr>
              <a:defRPr/>
            </a:pPr>
            <a:r>
              <a:rPr lang="zh-CN" altLang="en-US" sz="2400" kern="0" dirty="0">
                <a:solidFill>
                  <a:prstClr val="white"/>
                </a:solidFill>
                <a:latin typeface="微软雅黑" pitchFamily="34" charset="-122"/>
                <a:ea typeface="微软雅黑" pitchFamily="34" charset="-122"/>
              </a:rPr>
              <a:t>可以在下列情况使用</a:t>
            </a:r>
            <a:endParaRPr lang="zh-CN" altLang="en-US" sz="1400" b="0" kern="0" dirty="0">
              <a:solidFill>
                <a:prstClr val="white"/>
              </a:solidFill>
              <a:latin typeface="微软雅黑" pitchFamily="34" charset="-122"/>
              <a:ea typeface="微软雅黑" pitchFamily="34" charset="-122"/>
            </a:endParaRPr>
          </a:p>
          <a:p>
            <a:pPr algn="l" defTabSz="1088433" fontAlgn="auto">
              <a:lnSpc>
                <a:spcPct val="150000"/>
              </a:lnSpc>
              <a:spcBef>
                <a:spcPts val="0"/>
              </a:spcBef>
              <a:spcAft>
                <a:spcPts val="0"/>
              </a:spcAft>
              <a:buClr>
                <a:srgbClr val="5B8CC1"/>
              </a:buClr>
              <a:buFont typeface="Wingdings" pitchFamily="2" charset="2"/>
              <a:buChar char="n"/>
              <a:defRPr/>
            </a:pPr>
            <a:r>
              <a:rPr lang="zh-CN" altLang="en-US" sz="1400" b="0" kern="0" dirty="0">
                <a:solidFill>
                  <a:prstClr val="white"/>
                </a:solidFill>
                <a:latin typeface="微软雅黑" pitchFamily="34" charset="-122"/>
                <a:ea typeface="微软雅黑" pitchFamily="34" charset="-122"/>
              </a:rPr>
              <a:t>不限次数的用于您个人</a:t>
            </a:r>
            <a:r>
              <a:rPr lang="en-US" altLang="zh-CN" sz="1400" b="0" kern="0" dirty="0">
                <a:solidFill>
                  <a:prstClr val="white"/>
                </a:solidFill>
                <a:latin typeface="微软雅黑" pitchFamily="34" charset="-122"/>
                <a:ea typeface="微软雅黑" pitchFamily="34" charset="-122"/>
              </a:rPr>
              <a:t>/</a:t>
            </a:r>
            <a:r>
              <a:rPr lang="zh-CN" altLang="en-US" sz="1400" b="0" kern="0" dirty="0">
                <a:solidFill>
                  <a:prstClr val="white"/>
                </a:solidFill>
                <a:latin typeface="微软雅黑" pitchFamily="34" charset="-122"/>
                <a:ea typeface="微软雅黑" pitchFamily="34" charset="-122"/>
              </a:rPr>
              <a:t>公司、企业的商业演示。</a:t>
            </a:r>
          </a:p>
          <a:p>
            <a:pPr algn="l" defTabSz="1088433" fontAlgn="auto">
              <a:lnSpc>
                <a:spcPct val="150000"/>
              </a:lnSpc>
              <a:spcBef>
                <a:spcPts val="0"/>
              </a:spcBef>
              <a:spcAft>
                <a:spcPts val="0"/>
              </a:spcAft>
              <a:buClr>
                <a:srgbClr val="5B8CC1"/>
              </a:buClr>
              <a:buFont typeface="Wingdings" pitchFamily="2" charset="2"/>
              <a:buChar char="n"/>
              <a:defRPr/>
            </a:pPr>
            <a:r>
              <a:rPr lang="zh-CN" altLang="en-US" sz="1400" b="0" kern="0" dirty="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095206" y="3098064"/>
            <a:ext cx="5470872" cy="154702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08830" tIns="54416" rIns="108830" bIns="54416"/>
          <a:lstStyle/>
          <a:p>
            <a:pPr algn="l" defTabSz="1088433" fontAlgn="auto">
              <a:spcBef>
                <a:spcPct val="20000"/>
              </a:spcBef>
              <a:spcAft>
                <a:spcPts val="0"/>
              </a:spcAft>
              <a:buClr>
                <a:srgbClr val="5B8CC1"/>
              </a:buClr>
              <a:defRPr/>
            </a:pPr>
            <a:r>
              <a:rPr lang="zh-CN" altLang="en-US" sz="2400" kern="0" dirty="0">
                <a:solidFill>
                  <a:prstClr val="white"/>
                </a:solidFill>
                <a:latin typeface="微软雅黑" pitchFamily="34" charset="-122"/>
                <a:ea typeface="微软雅黑" pitchFamily="34" charset="-122"/>
              </a:rPr>
              <a:t>不可以在以下情况使用</a:t>
            </a:r>
            <a:endParaRPr lang="zh-CN" altLang="en-US" sz="1200" kern="0" dirty="0">
              <a:solidFill>
                <a:prstClr val="white"/>
              </a:solidFill>
              <a:latin typeface="微软雅黑" pitchFamily="34" charset="-122"/>
              <a:ea typeface="微软雅黑" pitchFamily="34" charset="-122"/>
            </a:endParaRPr>
          </a:p>
          <a:p>
            <a:pPr algn="l" defTabSz="1088433" fontAlgn="auto">
              <a:lnSpc>
                <a:spcPct val="150000"/>
              </a:lnSpc>
              <a:spcBef>
                <a:spcPts val="0"/>
              </a:spcBef>
              <a:spcAft>
                <a:spcPts val="0"/>
              </a:spcAft>
              <a:buClr>
                <a:srgbClr val="5B8CC1"/>
              </a:buClr>
              <a:buFont typeface="Wingdings" pitchFamily="2" charset="2"/>
              <a:buChar char="n"/>
              <a:defRPr/>
            </a:pPr>
            <a:r>
              <a:rPr lang="zh-CN" altLang="en-US" sz="1400" b="0" kern="0" dirty="0">
                <a:solidFill>
                  <a:prstClr val="white"/>
                </a:solidFill>
                <a:latin typeface="微软雅黑" pitchFamily="34" charset="-122"/>
                <a:ea typeface="微软雅黑" pitchFamily="34" charset="-122"/>
              </a:rPr>
              <a:t>用于任何形式的在线付费下载。</a:t>
            </a:r>
          </a:p>
          <a:p>
            <a:pPr algn="l" defTabSz="1088433" fontAlgn="auto">
              <a:lnSpc>
                <a:spcPct val="150000"/>
              </a:lnSpc>
              <a:spcBef>
                <a:spcPts val="0"/>
              </a:spcBef>
              <a:spcAft>
                <a:spcPts val="0"/>
              </a:spcAft>
              <a:buClr>
                <a:srgbClr val="5B8CC1"/>
              </a:buClr>
              <a:buFont typeface="Wingdings" pitchFamily="2" charset="2"/>
              <a:buChar char="n"/>
              <a:defRPr/>
            </a:pPr>
            <a:r>
              <a:rPr lang="zh-CN" altLang="en-US" sz="1400" b="0" kern="0" dirty="0">
                <a:solidFill>
                  <a:prstClr val="white"/>
                </a:solidFill>
                <a:latin typeface="微软雅黑" pitchFamily="34" charset="-122"/>
                <a:ea typeface="微软雅黑" pitchFamily="34" charset="-122"/>
              </a:rPr>
              <a:t>收集整理我们发布的免费资源后，刻录光碟销售。</a:t>
            </a:r>
            <a:endParaRPr lang="zh-CN" altLang="en-GB" sz="1400" b="0" kern="0" dirty="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887250" y="3098062"/>
            <a:ext cx="524865" cy="3937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9644079" y="3098062"/>
            <a:ext cx="524865" cy="3937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16082752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椭圆 44"/>
          <p:cNvPicPr>
            <a:picLocks noChangeArrowheads="1"/>
          </p:cNvPicPr>
          <p:nvPr/>
        </p:nvPicPr>
        <p:blipFill>
          <a:blip r:embed="rId3" cstate="print">
            <a:extLst>
              <a:ext uri="{28A0092B-C50C-407E-A947-70E740481C1C}">
                <a14:useLocalDpi xmlns:a14="http://schemas.microsoft.com/office/drawing/2010/main"/>
              </a:ext>
            </a:extLst>
          </a:blip>
          <a:srcRect/>
          <a:stretch>
            <a:fillRect/>
          </a:stretch>
        </p:blipFill>
        <p:spPr bwMode="auto">
          <a:xfrm>
            <a:off x="1219200" y="1947864"/>
            <a:ext cx="3810000" cy="3810001"/>
          </a:xfrm>
          <a:prstGeom prst="rect">
            <a:avLst/>
          </a:prstGeom>
          <a:noFill/>
          <a:extLst>
            <a:ext uri="{909E8E84-426E-40DD-AFC4-6F175D3DCCD1}">
              <a14:hiddenFill xmlns:a14="http://schemas.microsoft.com/office/drawing/2010/main">
                <a:solidFill>
                  <a:srgbClr val="FFFFFF"/>
                </a:solidFill>
              </a14:hiddenFill>
            </a:ext>
          </a:extLst>
        </p:spPr>
      </p:pic>
      <p:sp>
        <p:nvSpPr>
          <p:cNvPr id="5" name="空心弧 40"/>
          <p:cNvSpPr>
            <a:spLocks/>
          </p:cNvSpPr>
          <p:nvPr/>
        </p:nvSpPr>
        <p:spPr bwMode="auto">
          <a:xfrm rot="5400000">
            <a:off x="990599" y="1676402"/>
            <a:ext cx="4090988" cy="4090988"/>
          </a:xfrm>
          <a:custGeom>
            <a:avLst/>
            <a:gdLst>
              <a:gd name="T0" fmla="*/ 25488 w 4091171"/>
              <a:gd name="T1" fmla="*/ 2045583 h 4091173"/>
              <a:gd name="T2" fmla="*/ 4065677 w 4091171"/>
              <a:gd name="T3" fmla="*/ 2049671 h 4091173"/>
              <a:gd name="T4" fmla="*/ 2045586 w 4091171"/>
              <a:gd name="T5" fmla="*/ 2045587 h 4091173"/>
              <a:gd name="T6" fmla="*/ 5898240 60000 65536"/>
              <a:gd name="T7" fmla="*/ 5898240 60000 65536"/>
              <a:gd name="T8" fmla="*/ 5898240 60000 65536"/>
              <a:gd name="T9" fmla="*/ 0 w 4091171"/>
              <a:gd name="T10" fmla="*/ 0 h 4091173"/>
              <a:gd name="T11" fmla="*/ 4091171 w 4091171"/>
              <a:gd name="T12" fmla="*/ 2049724 h 4091173"/>
            </a:gdLst>
            <a:ahLst/>
            <a:cxnLst>
              <a:cxn ang="T6">
                <a:pos x="T0" y="T1"/>
              </a:cxn>
              <a:cxn ang="T7">
                <a:pos x="T2" y="T3"/>
              </a:cxn>
              <a:cxn ang="T8">
                <a:pos x="T4" y="T5"/>
              </a:cxn>
            </a:cxnLst>
            <a:rect l="T9" t="T10" r="T11" b="T12"/>
            <a:pathLst>
              <a:path w="4091171" h="4091173">
                <a:moveTo>
                  <a:pt x="0" y="2045584"/>
                </a:moveTo>
                <a:lnTo>
                  <a:pt x="0" y="2045584"/>
                </a:lnTo>
                <a:cubicBezTo>
                  <a:pt x="1" y="915838"/>
                  <a:pt x="915840" y="-2"/>
                  <a:pt x="2045586" y="-1"/>
                </a:cubicBezTo>
                <a:cubicBezTo>
                  <a:pt x="3175331" y="-1"/>
                  <a:pt x="4091172" y="915839"/>
                  <a:pt x="4091172" y="2045586"/>
                </a:cubicBezTo>
                <a:cubicBezTo>
                  <a:pt x="4091172" y="2046966"/>
                  <a:pt x="4091170" y="2048347"/>
                  <a:pt x="4091167" y="2049727"/>
                </a:cubicBezTo>
                <a:lnTo>
                  <a:pt x="4040191" y="2049621"/>
                </a:lnTo>
                <a:lnTo>
                  <a:pt x="4040190" y="2049620"/>
                </a:lnTo>
                <a:cubicBezTo>
                  <a:pt x="4040193" y="2048276"/>
                  <a:pt x="4040195" y="2046931"/>
                  <a:pt x="4040195" y="2045587"/>
                </a:cubicBezTo>
                <a:cubicBezTo>
                  <a:pt x="4040195" y="943993"/>
                  <a:pt x="3147177" y="50976"/>
                  <a:pt x="2045585" y="50976"/>
                </a:cubicBezTo>
                <a:cubicBezTo>
                  <a:pt x="943992" y="50976"/>
                  <a:pt x="50975" y="943993"/>
                  <a:pt x="50975" y="2045587"/>
                </a:cubicBezTo>
                <a:cubicBezTo>
                  <a:pt x="50974" y="2045587"/>
                  <a:pt x="50975" y="2045588"/>
                  <a:pt x="50975" y="2045589"/>
                </a:cubicBezTo>
                <a:close/>
              </a:path>
            </a:pathLst>
          </a:custGeom>
          <a:solidFill>
            <a:srgbClr val="C00000"/>
          </a:solidFill>
          <a:ln>
            <a:noFill/>
          </a:ln>
        </p:spPr>
        <p:txBody>
          <a:bodyPr lIns="91431" tIns="45716" rIns="91431" bIns="45716" anchor="ctr"/>
          <a:lstStyle/>
          <a:p>
            <a:pPr algn="l" fontAlgn="auto">
              <a:spcBef>
                <a:spcPts val="0"/>
              </a:spcBef>
              <a:spcAft>
                <a:spcPts val="0"/>
              </a:spcAft>
              <a:defRPr/>
            </a:pPr>
            <a:endParaRPr lang="zh-CN" altLang="en-US" b="0" kern="0">
              <a:solidFill>
                <a:sysClr val="windowText" lastClr="000000"/>
              </a:solidFill>
              <a:latin typeface="Calibri"/>
              <a:ea typeface="宋体"/>
            </a:endParaRPr>
          </a:p>
        </p:txBody>
      </p:sp>
      <p:sp>
        <p:nvSpPr>
          <p:cNvPr id="6" name="椭圆 41"/>
          <p:cNvSpPr>
            <a:spLocks noChangeArrowheads="1"/>
          </p:cNvSpPr>
          <p:nvPr/>
        </p:nvSpPr>
        <p:spPr bwMode="auto">
          <a:xfrm>
            <a:off x="3798888" y="1700213"/>
            <a:ext cx="512762" cy="512762"/>
          </a:xfrm>
          <a:prstGeom prst="ellipse">
            <a:avLst/>
          </a:prstGeom>
          <a:solidFill>
            <a:srgbClr val="C00000"/>
          </a:solidFill>
          <a:ln>
            <a:noFill/>
          </a:ln>
        </p:spPr>
        <p:txBody>
          <a:bodyPr lIns="91431" tIns="45716" rIns="91431" bIns="45716" anchor="ctr"/>
          <a:lstStyle/>
          <a:p>
            <a:pPr defTabSz="912813" fontAlgn="auto">
              <a:spcBef>
                <a:spcPts val="0"/>
              </a:spcBef>
              <a:spcAft>
                <a:spcPts val="0"/>
              </a:spcAft>
            </a:pPr>
            <a:endParaRPr lang="zh-CN" altLang="en-US" sz="2400" b="0">
              <a:solidFill>
                <a:srgbClr val="006CB8"/>
              </a:solidFill>
              <a:latin typeface="Calibri"/>
              <a:ea typeface="微软雅黑" pitchFamily="34" charset="-122"/>
              <a:cs typeface="Arial" charset="0"/>
            </a:endParaRPr>
          </a:p>
        </p:txBody>
      </p:sp>
      <p:sp>
        <p:nvSpPr>
          <p:cNvPr id="7" name="椭圆 42"/>
          <p:cNvSpPr>
            <a:spLocks noChangeArrowheads="1"/>
          </p:cNvSpPr>
          <p:nvPr/>
        </p:nvSpPr>
        <p:spPr bwMode="auto">
          <a:xfrm>
            <a:off x="4662488" y="2786064"/>
            <a:ext cx="512762" cy="512762"/>
          </a:xfrm>
          <a:prstGeom prst="ellipse">
            <a:avLst/>
          </a:prstGeom>
          <a:solidFill>
            <a:srgbClr val="C00000"/>
          </a:solidFill>
          <a:ln>
            <a:noFill/>
          </a:ln>
        </p:spPr>
        <p:txBody>
          <a:bodyPr lIns="91431" tIns="45716" rIns="91431" bIns="45716" anchor="ctr"/>
          <a:lstStyle/>
          <a:p>
            <a:pPr defTabSz="912813" fontAlgn="auto">
              <a:spcBef>
                <a:spcPts val="0"/>
              </a:spcBef>
              <a:spcAft>
                <a:spcPts val="0"/>
              </a:spcAft>
            </a:pPr>
            <a:endParaRPr lang="zh-CN" altLang="en-US" sz="2400" b="0">
              <a:solidFill>
                <a:srgbClr val="006CB8"/>
              </a:solidFill>
              <a:latin typeface="Calibri"/>
              <a:ea typeface="微软雅黑" pitchFamily="34" charset="-122"/>
              <a:cs typeface="Arial" charset="0"/>
            </a:endParaRPr>
          </a:p>
        </p:txBody>
      </p:sp>
      <p:sp>
        <p:nvSpPr>
          <p:cNvPr id="8" name="椭圆 43"/>
          <p:cNvSpPr>
            <a:spLocks noChangeArrowheads="1"/>
          </p:cNvSpPr>
          <p:nvPr/>
        </p:nvSpPr>
        <p:spPr bwMode="auto">
          <a:xfrm>
            <a:off x="4673604" y="4054478"/>
            <a:ext cx="512763" cy="512763"/>
          </a:xfrm>
          <a:prstGeom prst="ellipse">
            <a:avLst/>
          </a:prstGeom>
          <a:solidFill>
            <a:srgbClr val="C00000"/>
          </a:solidFill>
          <a:ln>
            <a:noFill/>
          </a:ln>
        </p:spPr>
        <p:txBody>
          <a:bodyPr lIns="91431" tIns="45716" rIns="91431" bIns="45716" anchor="ctr"/>
          <a:lstStyle/>
          <a:p>
            <a:pPr defTabSz="912813" fontAlgn="auto">
              <a:spcBef>
                <a:spcPts val="0"/>
              </a:spcBef>
              <a:spcAft>
                <a:spcPts val="0"/>
              </a:spcAft>
            </a:pPr>
            <a:endParaRPr lang="zh-CN" altLang="en-US" sz="2400" b="0">
              <a:solidFill>
                <a:srgbClr val="006CB8"/>
              </a:solidFill>
              <a:latin typeface="Calibri"/>
              <a:ea typeface="微软雅黑" pitchFamily="34" charset="-122"/>
              <a:cs typeface="Arial" charset="0"/>
            </a:endParaRPr>
          </a:p>
        </p:txBody>
      </p:sp>
      <p:sp>
        <p:nvSpPr>
          <p:cNvPr id="9" name="椭圆 44"/>
          <p:cNvSpPr>
            <a:spLocks noChangeArrowheads="1"/>
          </p:cNvSpPr>
          <p:nvPr/>
        </p:nvSpPr>
        <p:spPr bwMode="auto">
          <a:xfrm>
            <a:off x="3803654" y="5170488"/>
            <a:ext cx="512763" cy="512762"/>
          </a:xfrm>
          <a:prstGeom prst="ellipse">
            <a:avLst/>
          </a:prstGeom>
          <a:solidFill>
            <a:srgbClr val="C00000"/>
          </a:solidFill>
          <a:ln>
            <a:noFill/>
          </a:ln>
        </p:spPr>
        <p:txBody>
          <a:bodyPr lIns="91431" tIns="45716" rIns="91431" bIns="45716" anchor="ctr"/>
          <a:lstStyle/>
          <a:p>
            <a:pPr defTabSz="912813" fontAlgn="auto">
              <a:spcBef>
                <a:spcPts val="0"/>
              </a:spcBef>
              <a:spcAft>
                <a:spcPts val="0"/>
              </a:spcAft>
            </a:pPr>
            <a:endParaRPr lang="zh-CN" altLang="en-US" sz="2400" b="0">
              <a:solidFill>
                <a:srgbClr val="006CB8"/>
              </a:solidFill>
              <a:latin typeface="Calibri"/>
              <a:ea typeface="微软雅黑" pitchFamily="34" charset="-122"/>
              <a:cs typeface="Arial" charset="0"/>
            </a:endParaRPr>
          </a:p>
        </p:txBody>
      </p:sp>
      <p:cxnSp>
        <p:nvCxnSpPr>
          <p:cNvPr id="10" name="直接连接符 52"/>
          <p:cNvCxnSpPr>
            <a:cxnSpLocks noChangeShapeType="1"/>
          </p:cNvCxnSpPr>
          <p:nvPr/>
        </p:nvCxnSpPr>
        <p:spPr bwMode="auto">
          <a:xfrm>
            <a:off x="4343400" y="1992313"/>
            <a:ext cx="1441450" cy="0"/>
          </a:xfrm>
          <a:prstGeom prst="line">
            <a:avLst/>
          </a:prstGeom>
          <a:noFill/>
          <a:ln w="25400" algn="ctr">
            <a:solidFill>
              <a:schemeClr val="tx1">
                <a:lumMod val="50000"/>
                <a:lumOff val="50000"/>
              </a:schemeClr>
            </a:solidFill>
            <a:prstDash val="sysDot"/>
            <a:miter lim="800000"/>
            <a:headEnd/>
            <a:tailEnd/>
          </a:ln>
          <a:extLst>
            <a:ext uri="{909E8E84-426E-40DD-AFC4-6F175D3DCCD1}">
              <a14:hiddenFill xmlns:a14="http://schemas.microsoft.com/office/drawing/2010/main">
                <a:noFill/>
              </a14:hiddenFill>
            </a:ext>
          </a:extLst>
        </p:spPr>
      </p:cxnSp>
      <p:pic>
        <p:nvPicPr>
          <p:cNvPr id="11" name="椭圆 44"/>
          <p:cNvPicPr>
            <a:picLocks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5624517" y="1358903"/>
            <a:ext cx="1370012" cy="1370013"/>
          </a:xfrm>
          <a:prstGeom prst="rect">
            <a:avLst/>
          </a:prstGeom>
          <a:noFill/>
          <a:extLst>
            <a:ext uri="{909E8E84-426E-40DD-AFC4-6F175D3DCCD1}">
              <a14:hiddenFill xmlns:a14="http://schemas.microsoft.com/office/drawing/2010/main">
                <a:solidFill>
                  <a:srgbClr val="FFFFFF"/>
                </a:solidFill>
              </a14:hiddenFill>
            </a:ext>
          </a:extLst>
        </p:spPr>
      </p:pic>
      <p:cxnSp>
        <p:nvCxnSpPr>
          <p:cNvPr id="12" name="直接连接符 58"/>
          <p:cNvCxnSpPr>
            <a:cxnSpLocks noChangeShapeType="1"/>
          </p:cNvCxnSpPr>
          <p:nvPr/>
        </p:nvCxnSpPr>
        <p:spPr bwMode="auto">
          <a:xfrm>
            <a:off x="4343404" y="5430838"/>
            <a:ext cx="1439862" cy="0"/>
          </a:xfrm>
          <a:prstGeom prst="line">
            <a:avLst/>
          </a:prstGeom>
          <a:noFill/>
          <a:ln w="25400" algn="ctr">
            <a:solidFill>
              <a:schemeClr val="tx1">
                <a:lumMod val="50000"/>
                <a:lumOff val="50000"/>
              </a:schemeClr>
            </a:solidFill>
            <a:prstDash val="sysDot"/>
            <a:miter lim="800000"/>
            <a:headEnd/>
            <a:tailEnd/>
          </a:ln>
          <a:extLst>
            <a:ext uri="{909E8E84-426E-40DD-AFC4-6F175D3DCCD1}">
              <a14:hiddenFill xmlns:a14="http://schemas.microsoft.com/office/drawing/2010/main">
                <a:noFill/>
              </a14:hiddenFill>
            </a:ext>
          </a:extLst>
        </p:spPr>
      </p:cxnSp>
      <p:pic>
        <p:nvPicPr>
          <p:cNvPr id="13" name="椭圆 44"/>
          <p:cNvPicPr>
            <a:picLocks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5624517" y="4802188"/>
            <a:ext cx="1370012" cy="1370012"/>
          </a:xfrm>
          <a:prstGeom prst="rect">
            <a:avLst/>
          </a:prstGeom>
          <a:noFill/>
          <a:extLst>
            <a:ext uri="{909E8E84-426E-40DD-AFC4-6F175D3DCCD1}">
              <a14:hiddenFill xmlns:a14="http://schemas.microsoft.com/office/drawing/2010/main">
                <a:solidFill>
                  <a:srgbClr val="FFFFFF"/>
                </a:solidFill>
              </a14:hiddenFill>
            </a:ext>
          </a:extLst>
        </p:spPr>
      </p:pic>
      <p:cxnSp>
        <p:nvCxnSpPr>
          <p:cNvPr id="14" name="直接连接符 62"/>
          <p:cNvCxnSpPr>
            <a:cxnSpLocks noChangeShapeType="1"/>
          </p:cNvCxnSpPr>
          <p:nvPr/>
        </p:nvCxnSpPr>
        <p:spPr bwMode="auto">
          <a:xfrm flipV="1">
            <a:off x="5181601" y="3047999"/>
            <a:ext cx="2414588" cy="7938"/>
          </a:xfrm>
          <a:prstGeom prst="line">
            <a:avLst/>
          </a:prstGeom>
          <a:noFill/>
          <a:ln w="25400" algn="ctr">
            <a:solidFill>
              <a:schemeClr val="tx1">
                <a:lumMod val="50000"/>
                <a:lumOff val="50000"/>
              </a:schemeClr>
            </a:solidFill>
            <a:prstDash val="sysDot"/>
            <a:miter lim="800000"/>
            <a:headEnd/>
            <a:tailEnd/>
          </a:ln>
          <a:extLst>
            <a:ext uri="{909E8E84-426E-40DD-AFC4-6F175D3DCCD1}">
              <a14:hiddenFill xmlns:a14="http://schemas.microsoft.com/office/drawing/2010/main">
                <a:noFill/>
              </a14:hiddenFill>
            </a:ext>
          </a:extLst>
        </p:spPr>
      </p:cxnSp>
      <p:pic>
        <p:nvPicPr>
          <p:cNvPr id="15" name="椭圆 44"/>
          <p:cNvPicPr>
            <a:picLocks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7434267" y="2406653"/>
            <a:ext cx="1370012" cy="1370013"/>
          </a:xfrm>
          <a:prstGeom prst="rect">
            <a:avLst/>
          </a:prstGeom>
          <a:noFill/>
          <a:extLst>
            <a:ext uri="{909E8E84-426E-40DD-AFC4-6F175D3DCCD1}">
              <a14:hiddenFill xmlns:a14="http://schemas.microsoft.com/office/drawing/2010/main">
                <a:solidFill>
                  <a:srgbClr val="FFFFFF"/>
                </a:solidFill>
              </a14:hiddenFill>
            </a:ext>
          </a:extLst>
        </p:spPr>
      </p:pic>
      <p:cxnSp>
        <p:nvCxnSpPr>
          <p:cNvPr id="16" name="直接连接符 66"/>
          <p:cNvCxnSpPr>
            <a:cxnSpLocks noChangeShapeType="1"/>
          </p:cNvCxnSpPr>
          <p:nvPr/>
        </p:nvCxnSpPr>
        <p:spPr bwMode="auto">
          <a:xfrm>
            <a:off x="5181600" y="4343399"/>
            <a:ext cx="2371725" cy="0"/>
          </a:xfrm>
          <a:prstGeom prst="line">
            <a:avLst/>
          </a:prstGeom>
          <a:noFill/>
          <a:ln w="25400" algn="ctr">
            <a:solidFill>
              <a:schemeClr val="tx1">
                <a:lumMod val="50000"/>
                <a:lumOff val="50000"/>
              </a:schemeClr>
            </a:solidFill>
            <a:prstDash val="sysDot"/>
            <a:miter lim="800000"/>
            <a:headEnd/>
            <a:tailEnd/>
          </a:ln>
          <a:extLst>
            <a:ext uri="{909E8E84-426E-40DD-AFC4-6F175D3DCCD1}">
              <a14:hiddenFill xmlns:a14="http://schemas.microsoft.com/office/drawing/2010/main">
                <a:noFill/>
              </a14:hiddenFill>
            </a:ext>
          </a:extLst>
        </p:spPr>
      </p:cxnSp>
      <p:pic>
        <p:nvPicPr>
          <p:cNvPr id="17" name="椭圆 44"/>
          <p:cNvPicPr>
            <a:picLocks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7421567" y="3700464"/>
            <a:ext cx="1370012" cy="1370012"/>
          </a:xfrm>
          <a:prstGeom prst="rect">
            <a:avLst/>
          </a:prstGeom>
          <a:noFill/>
          <a:extLst>
            <a:ext uri="{909E8E84-426E-40DD-AFC4-6F175D3DCCD1}">
              <a14:hiddenFill xmlns:a14="http://schemas.microsoft.com/office/drawing/2010/main">
                <a:solidFill>
                  <a:srgbClr val="FFFFFF"/>
                </a:solidFill>
              </a14:hiddenFill>
            </a:ext>
          </a:extLst>
        </p:spPr>
      </p:pic>
      <p:sp>
        <p:nvSpPr>
          <p:cNvPr id="18" name="矩形 17"/>
          <p:cNvSpPr/>
          <p:nvPr/>
        </p:nvSpPr>
        <p:spPr>
          <a:xfrm>
            <a:off x="6858003" y="1352553"/>
            <a:ext cx="1723531" cy="400101"/>
          </a:xfrm>
          <a:prstGeom prst="rect">
            <a:avLst/>
          </a:prstGeom>
        </p:spPr>
        <p:txBody>
          <a:bodyPr wrap="none" lIns="91431" tIns="45716" rIns="91431" bIns="45716">
            <a:spAutoFit/>
          </a:bodyPr>
          <a:lstStyle/>
          <a:p>
            <a:pPr algn="l" defTabSz="912813" fontAlgn="auto">
              <a:spcBef>
                <a:spcPts val="0"/>
              </a:spcBef>
              <a:spcAft>
                <a:spcPts val="0"/>
              </a:spcAft>
            </a:pPr>
            <a:r>
              <a:rPr lang="zh-CN" altLang="en-US" sz="2000" dirty="0">
                <a:solidFill>
                  <a:srgbClr val="C00000"/>
                </a:solidFill>
                <a:latin typeface="微软雅黑" pitchFamily="34" charset="-122"/>
                <a:ea typeface="微软雅黑" pitchFamily="34" charset="-122"/>
              </a:rPr>
              <a:t>添加标题内容</a:t>
            </a:r>
          </a:p>
        </p:txBody>
      </p:sp>
      <p:sp>
        <p:nvSpPr>
          <p:cNvPr id="19" name="矩形 47"/>
          <p:cNvSpPr>
            <a:spLocks noChangeArrowheads="1"/>
          </p:cNvSpPr>
          <p:nvPr/>
        </p:nvSpPr>
        <p:spPr bwMode="auto">
          <a:xfrm>
            <a:off x="6861175" y="1719265"/>
            <a:ext cx="3043238" cy="566301"/>
          </a:xfrm>
          <a:prstGeom prst="rect">
            <a:avLst/>
          </a:prstGeom>
          <a:noFill/>
          <a:ln>
            <a:noFill/>
          </a:ln>
          <a:extLst/>
        </p:spPr>
        <p:txBody>
          <a:bodyPr lIns="91431" tIns="45716" rIns="91431" bIns="45716">
            <a:spAutoFit/>
          </a:bodyPr>
          <a:lstStyle/>
          <a:p>
            <a:pPr algn="l" defTabSz="912813" fontAlgn="auto">
              <a:lnSpc>
                <a:spcPct val="110000"/>
              </a:lnSpc>
              <a:spcBef>
                <a:spcPts val="0"/>
              </a:spcBef>
              <a:spcAft>
                <a:spcPts val="0"/>
              </a:spcAft>
            </a:pPr>
            <a:r>
              <a:rPr lang="zh-CN" altLang="en-US" sz="1400" b="0" dirty="0" smtClean="0">
                <a:solidFill>
                  <a:prstClr val="black"/>
                </a:solidFill>
                <a:latin typeface="微软雅黑" pitchFamily="34" charset="-122"/>
                <a:ea typeface="微软雅黑" pitchFamily="34" charset="-122"/>
                <a:sym typeface="微软雅黑" pitchFamily="34" charset="-122"/>
              </a:rPr>
              <a:t>设计师</a:t>
            </a:r>
            <a:r>
              <a:rPr lang="zh-CN" altLang="en-US" sz="1400" b="0" dirty="0">
                <a:solidFill>
                  <a:prstClr val="black"/>
                </a:solidFill>
                <a:latin typeface="微软雅黑" pitchFamily="34" charset="-122"/>
                <a:ea typeface="微软雅黑" pitchFamily="34" charset="-122"/>
                <a:sym typeface="微软雅黑" pitchFamily="34" charset="-122"/>
              </a:rPr>
              <a:t>原创作品，盗卖者将被追究相应的法律责任，请勿以身试法！</a:t>
            </a:r>
          </a:p>
        </p:txBody>
      </p:sp>
      <p:sp>
        <p:nvSpPr>
          <p:cNvPr id="20" name="矩形 19"/>
          <p:cNvSpPr/>
          <p:nvPr/>
        </p:nvSpPr>
        <p:spPr>
          <a:xfrm>
            <a:off x="6858003" y="4902203"/>
            <a:ext cx="1723531" cy="400101"/>
          </a:xfrm>
          <a:prstGeom prst="rect">
            <a:avLst/>
          </a:prstGeom>
        </p:spPr>
        <p:txBody>
          <a:bodyPr wrap="none" lIns="91431" tIns="45716" rIns="91431" bIns="45716">
            <a:spAutoFit/>
          </a:bodyPr>
          <a:lstStyle/>
          <a:p>
            <a:pPr algn="l" defTabSz="912813" fontAlgn="auto">
              <a:spcBef>
                <a:spcPts val="0"/>
              </a:spcBef>
              <a:spcAft>
                <a:spcPts val="0"/>
              </a:spcAft>
            </a:pPr>
            <a:r>
              <a:rPr lang="zh-CN" altLang="en-US" sz="2000">
                <a:solidFill>
                  <a:srgbClr val="C00000"/>
                </a:solidFill>
                <a:latin typeface="微软雅黑" pitchFamily="34" charset="-122"/>
                <a:ea typeface="微软雅黑" pitchFamily="34" charset="-122"/>
              </a:rPr>
              <a:t>添加标题内容</a:t>
            </a:r>
          </a:p>
        </p:txBody>
      </p:sp>
      <p:sp>
        <p:nvSpPr>
          <p:cNvPr id="21" name="矩形 47"/>
          <p:cNvSpPr>
            <a:spLocks noChangeArrowheads="1"/>
          </p:cNvSpPr>
          <p:nvPr/>
        </p:nvSpPr>
        <p:spPr bwMode="auto">
          <a:xfrm>
            <a:off x="6861175" y="5270503"/>
            <a:ext cx="3043238" cy="566301"/>
          </a:xfrm>
          <a:prstGeom prst="rect">
            <a:avLst/>
          </a:prstGeom>
          <a:noFill/>
          <a:ln>
            <a:noFill/>
          </a:ln>
          <a:extLst/>
        </p:spPr>
        <p:txBody>
          <a:bodyPr lIns="91431" tIns="45716" rIns="91431" bIns="45716">
            <a:spAutoFit/>
          </a:bodyPr>
          <a:lstStyle/>
          <a:p>
            <a:pPr algn="l" defTabSz="912813" fontAlgn="auto">
              <a:lnSpc>
                <a:spcPct val="110000"/>
              </a:lnSpc>
              <a:spcBef>
                <a:spcPts val="0"/>
              </a:spcBef>
              <a:spcAft>
                <a:spcPts val="0"/>
              </a:spcAft>
            </a:pPr>
            <a:r>
              <a:rPr lang="zh-CN" altLang="en-US" sz="1400" b="0" dirty="0" smtClean="0">
                <a:solidFill>
                  <a:prstClr val="black"/>
                </a:solidFill>
                <a:latin typeface="微软雅黑" pitchFamily="34" charset="-122"/>
                <a:ea typeface="微软雅黑" pitchFamily="34" charset="-122"/>
                <a:sym typeface="微软雅黑" pitchFamily="34" charset="-122"/>
              </a:rPr>
              <a:t>设计师</a:t>
            </a:r>
            <a:r>
              <a:rPr lang="zh-CN" altLang="en-US" sz="1400" b="0" dirty="0">
                <a:solidFill>
                  <a:prstClr val="black"/>
                </a:solidFill>
                <a:latin typeface="微软雅黑" pitchFamily="34" charset="-122"/>
                <a:ea typeface="微软雅黑" pitchFamily="34" charset="-122"/>
                <a:sym typeface="微软雅黑" pitchFamily="34" charset="-122"/>
              </a:rPr>
              <a:t>原创作品，盗卖者将被追究相应的法律责任，请勿以身试法！</a:t>
            </a:r>
          </a:p>
        </p:txBody>
      </p:sp>
      <p:sp>
        <p:nvSpPr>
          <p:cNvPr id="22" name="矩形 21"/>
          <p:cNvSpPr/>
          <p:nvPr/>
        </p:nvSpPr>
        <p:spPr>
          <a:xfrm>
            <a:off x="8685216" y="2590803"/>
            <a:ext cx="1723531" cy="400101"/>
          </a:xfrm>
          <a:prstGeom prst="rect">
            <a:avLst/>
          </a:prstGeom>
        </p:spPr>
        <p:txBody>
          <a:bodyPr wrap="none" lIns="91431" tIns="45716" rIns="91431" bIns="45716">
            <a:spAutoFit/>
          </a:bodyPr>
          <a:lstStyle/>
          <a:p>
            <a:pPr algn="l" defTabSz="912813" fontAlgn="auto">
              <a:spcBef>
                <a:spcPts val="0"/>
              </a:spcBef>
              <a:spcAft>
                <a:spcPts val="0"/>
              </a:spcAft>
            </a:pPr>
            <a:r>
              <a:rPr lang="zh-CN" altLang="en-US" sz="2000" dirty="0">
                <a:solidFill>
                  <a:srgbClr val="C00000"/>
                </a:solidFill>
                <a:latin typeface="微软雅黑" pitchFamily="34" charset="-122"/>
                <a:ea typeface="微软雅黑" pitchFamily="34" charset="-122"/>
              </a:rPr>
              <a:t>添加标题内容</a:t>
            </a:r>
          </a:p>
        </p:txBody>
      </p:sp>
      <p:sp>
        <p:nvSpPr>
          <p:cNvPr id="23" name="矩形 47"/>
          <p:cNvSpPr>
            <a:spLocks noChangeArrowheads="1"/>
          </p:cNvSpPr>
          <p:nvPr/>
        </p:nvSpPr>
        <p:spPr bwMode="auto">
          <a:xfrm>
            <a:off x="8688391" y="2957515"/>
            <a:ext cx="2549525" cy="803289"/>
          </a:xfrm>
          <a:prstGeom prst="rect">
            <a:avLst/>
          </a:prstGeom>
          <a:noFill/>
          <a:ln>
            <a:noFill/>
          </a:ln>
          <a:extLst/>
        </p:spPr>
        <p:txBody>
          <a:bodyPr lIns="91431" tIns="45716" rIns="91431" bIns="45716">
            <a:spAutoFit/>
          </a:bodyPr>
          <a:lstStyle/>
          <a:p>
            <a:pPr algn="l" defTabSz="912813" fontAlgn="auto">
              <a:lnSpc>
                <a:spcPct val="110000"/>
              </a:lnSpc>
              <a:spcBef>
                <a:spcPts val="0"/>
              </a:spcBef>
              <a:spcAft>
                <a:spcPts val="0"/>
              </a:spcAft>
            </a:pPr>
            <a:r>
              <a:rPr lang="zh-CN" altLang="en-US" sz="1400" b="0" dirty="0" smtClean="0">
                <a:solidFill>
                  <a:prstClr val="black"/>
                </a:solidFill>
                <a:latin typeface="微软雅黑" pitchFamily="34" charset="-122"/>
                <a:ea typeface="微软雅黑" pitchFamily="34" charset="-122"/>
                <a:sym typeface="微软雅黑" pitchFamily="34" charset="-122"/>
              </a:rPr>
              <a:t>设计师</a:t>
            </a:r>
            <a:r>
              <a:rPr lang="zh-CN" altLang="en-US" sz="1400" b="0" dirty="0">
                <a:solidFill>
                  <a:prstClr val="black"/>
                </a:solidFill>
                <a:latin typeface="微软雅黑" pitchFamily="34" charset="-122"/>
                <a:ea typeface="微软雅黑" pitchFamily="34" charset="-122"/>
                <a:sym typeface="微软雅黑" pitchFamily="34" charset="-122"/>
              </a:rPr>
              <a:t>原创作品，盗卖者将被追究相应的法律责任，请勿以身试法！</a:t>
            </a:r>
          </a:p>
        </p:txBody>
      </p:sp>
      <p:sp>
        <p:nvSpPr>
          <p:cNvPr id="24" name="矩形 23"/>
          <p:cNvSpPr/>
          <p:nvPr/>
        </p:nvSpPr>
        <p:spPr>
          <a:xfrm>
            <a:off x="8685216" y="3935414"/>
            <a:ext cx="1723531" cy="400101"/>
          </a:xfrm>
          <a:prstGeom prst="rect">
            <a:avLst/>
          </a:prstGeom>
        </p:spPr>
        <p:txBody>
          <a:bodyPr wrap="none" lIns="91431" tIns="45716" rIns="91431" bIns="45716">
            <a:spAutoFit/>
          </a:bodyPr>
          <a:lstStyle/>
          <a:p>
            <a:pPr algn="l" defTabSz="912813" fontAlgn="auto">
              <a:spcBef>
                <a:spcPts val="0"/>
              </a:spcBef>
              <a:spcAft>
                <a:spcPts val="0"/>
              </a:spcAft>
            </a:pPr>
            <a:r>
              <a:rPr lang="zh-CN" altLang="en-US" sz="2000" dirty="0">
                <a:solidFill>
                  <a:srgbClr val="C00000"/>
                </a:solidFill>
                <a:latin typeface="微软雅黑" pitchFamily="34" charset="-122"/>
                <a:ea typeface="微软雅黑" pitchFamily="34" charset="-122"/>
              </a:rPr>
              <a:t>添加标题内容</a:t>
            </a:r>
          </a:p>
        </p:txBody>
      </p:sp>
      <p:sp>
        <p:nvSpPr>
          <p:cNvPr id="25" name="矩形 47"/>
          <p:cNvSpPr>
            <a:spLocks noChangeArrowheads="1"/>
          </p:cNvSpPr>
          <p:nvPr/>
        </p:nvSpPr>
        <p:spPr bwMode="auto">
          <a:xfrm>
            <a:off x="8688391" y="4302127"/>
            <a:ext cx="2549525" cy="803289"/>
          </a:xfrm>
          <a:prstGeom prst="rect">
            <a:avLst/>
          </a:prstGeom>
          <a:noFill/>
          <a:ln>
            <a:noFill/>
          </a:ln>
          <a:extLst/>
        </p:spPr>
        <p:txBody>
          <a:bodyPr lIns="91431" tIns="45716" rIns="91431" bIns="45716">
            <a:spAutoFit/>
          </a:bodyPr>
          <a:lstStyle/>
          <a:p>
            <a:pPr algn="l" defTabSz="912813" fontAlgn="auto">
              <a:lnSpc>
                <a:spcPct val="110000"/>
              </a:lnSpc>
              <a:spcBef>
                <a:spcPts val="0"/>
              </a:spcBef>
              <a:spcAft>
                <a:spcPts val="0"/>
              </a:spcAft>
            </a:pPr>
            <a:r>
              <a:rPr lang="zh-CN" altLang="en-US" sz="1400" b="0" dirty="0" smtClean="0">
                <a:solidFill>
                  <a:prstClr val="black"/>
                </a:solidFill>
                <a:latin typeface="微软雅黑" pitchFamily="34" charset="-122"/>
                <a:ea typeface="微软雅黑" pitchFamily="34" charset="-122"/>
                <a:sym typeface="微软雅黑" pitchFamily="34" charset="-122"/>
              </a:rPr>
              <a:t>设计师</a:t>
            </a:r>
            <a:r>
              <a:rPr lang="zh-CN" altLang="en-US" sz="1400" b="0" dirty="0">
                <a:solidFill>
                  <a:prstClr val="black"/>
                </a:solidFill>
                <a:latin typeface="微软雅黑" pitchFamily="34" charset="-122"/>
                <a:ea typeface="微软雅黑" pitchFamily="34" charset="-122"/>
                <a:sym typeface="微软雅黑" pitchFamily="34" charset="-122"/>
              </a:rPr>
              <a:t>原创作品，盗卖者将被追究相应的法律责任，请勿以身试法！</a:t>
            </a:r>
          </a:p>
        </p:txBody>
      </p:sp>
      <p:pic>
        <p:nvPicPr>
          <p:cNvPr id="26" name="Picture 126"/>
          <p:cNvPicPr>
            <a:picLocks noChangeArrowheads="1"/>
          </p:cNvPicPr>
          <p:nvPr/>
        </p:nvPicPr>
        <p:blipFill>
          <a:blip r:embed="rId4" cstate="screen">
            <a:extLst>
              <a:ext uri="{28A0092B-C50C-407E-A947-70E740481C1C}">
                <a14:useLocalDpi xmlns:a14="http://schemas.microsoft.com/office/drawing/2010/main"/>
              </a:ext>
            </a:extLst>
          </a:blip>
          <a:stretch>
            <a:fillRect/>
          </a:stretch>
        </p:blipFill>
        <p:spPr bwMode="auto">
          <a:xfrm>
            <a:off x="1560512" y="2362994"/>
            <a:ext cx="2951162" cy="27597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7" name="矩形 71"/>
          <p:cNvSpPr>
            <a:spLocks noChangeArrowheads="1"/>
          </p:cNvSpPr>
          <p:nvPr/>
        </p:nvSpPr>
        <p:spPr bwMode="auto">
          <a:xfrm>
            <a:off x="6056315" y="1676401"/>
            <a:ext cx="419101" cy="5539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1" tIns="45716" rIns="91431" bIns="45716">
            <a:spAutoFit/>
          </a:bodyPr>
          <a:lstStyle/>
          <a:p>
            <a:pPr algn="l" defTabSz="912813" fontAlgn="auto">
              <a:spcBef>
                <a:spcPts val="0"/>
              </a:spcBef>
              <a:spcAft>
                <a:spcPts val="0"/>
              </a:spcAft>
            </a:pPr>
            <a:r>
              <a:rPr lang="en-US" altLang="zh-CN" sz="3000" dirty="0">
                <a:solidFill>
                  <a:srgbClr val="C00000"/>
                </a:solidFill>
                <a:latin typeface="微软雅黑" pitchFamily="34" charset="-122"/>
                <a:ea typeface="微软雅黑" pitchFamily="34" charset="-122"/>
              </a:rPr>
              <a:t>1</a:t>
            </a:r>
          </a:p>
        </p:txBody>
      </p:sp>
      <p:sp>
        <p:nvSpPr>
          <p:cNvPr id="28" name="矩形 71"/>
          <p:cNvSpPr>
            <a:spLocks noChangeArrowheads="1"/>
          </p:cNvSpPr>
          <p:nvPr/>
        </p:nvSpPr>
        <p:spPr bwMode="auto">
          <a:xfrm>
            <a:off x="7847016" y="2743202"/>
            <a:ext cx="419101" cy="5539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1" tIns="45716" rIns="91431" bIns="45716">
            <a:spAutoFit/>
          </a:bodyPr>
          <a:lstStyle/>
          <a:p>
            <a:pPr algn="l" defTabSz="912813" fontAlgn="auto">
              <a:spcBef>
                <a:spcPts val="0"/>
              </a:spcBef>
              <a:spcAft>
                <a:spcPts val="0"/>
              </a:spcAft>
            </a:pPr>
            <a:r>
              <a:rPr lang="en-US" altLang="zh-CN" sz="3000" dirty="0">
                <a:solidFill>
                  <a:srgbClr val="C00000"/>
                </a:solidFill>
                <a:latin typeface="微软雅黑" pitchFamily="34" charset="-122"/>
                <a:ea typeface="微软雅黑" pitchFamily="34" charset="-122"/>
              </a:rPr>
              <a:t>2</a:t>
            </a:r>
          </a:p>
        </p:txBody>
      </p:sp>
      <p:sp>
        <p:nvSpPr>
          <p:cNvPr id="29" name="矩形 71"/>
          <p:cNvSpPr>
            <a:spLocks noChangeArrowheads="1"/>
          </p:cNvSpPr>
          <p:nvPr/>
        </p:nvSpPr>
        <p:spPr bwMode="auto">
          <a:xfrm>
            <a:off x="7847016" y="4038602"/>
            <a:ext cx="419101" cy="5539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1" tIns="45716" rIns="91431" bIns="45716">
            <a:spAutoFit/>
          </a:bodyPr>
          <a:lstStyle/>
          <a:p>
            <a:pPr algn="l" defTabSz="912813" fontAlgn="auto">
              <a:spcBef>
                <a:spcPts val="0"/>
              </a:spcBef>
              <a:spcAft>
                <a:spcPts val="0"/>
              </a:spcAft>
            </a:pPr>
            <a:r>
              <a:rPr lang="en-US" altLang="zh-CN" sz="3000">
                <a:solidFill>
                  <a:srgbClr val="C00000"/>
                </a:solidFill>
                <a:latin typeface="微软雅黑" pitchFamily="34" charset="-122"/>
                <a:ea typeface="微软雅黑" pitchFamily="34" charset="-122"/>
              </a:rPr>
              <a:t>3</a:t>
            </a:r>
          </a:p>
        </p:txBody>
      </p:sp>
      <p:sp>
        <p:nvSpPr>
          <p:cNvPr id="30" name="矩形 71"/>
          <p:cNvSpPr>
            <a:spLocks noChangeArrowheads="1"/>
          </p:cNvSpPr>
          <p:nvPr/>
        </p:nvSpPr>
        <p:spPr bwMode="auto">
          <a:xfrm>
            <a:off x="6056315" y="5165727"/>
            <a:ext cx="419101" cy="5539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1" tIns="45716" rIns="91431" bIns="45716">
            <a:spAutoFit/>
          </a:bodyPr>
          <a:lstStyle/>
          <a:p>
            <a:pPr algn="l" defTabSz="912813" fontAlgn="auto">
              <a:spcBef>
                <a:spcPts val="0"/>
              </a:spcBef>
              <a:spcAft>
                <a:spcPts val="0"/>
              </a:spcAft>
            </a:pPr>
            <a:r>
              <a:rPr lang="en-US" altLang="zh-CN" sz="3000">
                <a:solidFill>
                  <a:srgbClr val="C00000"/>
                </a:solidFill>
                <a:latin typeface="微软雅黑" pitchFamily="34" charset="-122"/>
                <a:ea typeface="微软雅黑" pitchFamily="34" charset="-122"/>
              </a:rPr>
              <a:t>4</a:t>
            </a:r>
          </a:p>
        </p:txBody>
      </p:sp>
      <p:sp>
        <p:nvSpPr>
          <p:cNvPr id="31" name="TextBox 30"/>
          <p:cNvSpPr txBox="1"/>
          <p:nvPr/>
        </p:nvSpPr>
        <p:spPr>
          <a:xfrm>
            <a:off x="1097620" y="274232"/>
            <a:ext cx="3016204" cy="538605"/>
          </a:xfrm>
          <a:prstGeom prst="rect">
            <a:avLst/>
          </a:prstGeom>
          <a:noFill/>
        </p:spPr>
        <p:txBody>
          <a:bodyPr wrap="none" lIns="121917" tIns="60958" rIns="121917" bIns="60958" rtlCol="0">
            <a:spAutoFit/>
          </a:bodyPr>
          <a:lstStyle/>
          <a:p>
            <a:pPr algn="l" defTabSz="1219170" fontAlgn="auto">
              <a:spcBef>
                <a:spcPts val="0"/>
              </a:spcBef>
              <a:spcAft>
                <a:spcPts val="0"/>
              </a:spcAft>
            </a:pPr>
            <a:r>
              <a:rPr lang="zh-CN" altLang="en-US" sz="2700" dirty="0">
                <a:solidFill>
                  <a:prstClr val="black">
                    <a:lumMod val="75000"/>
                    <a:lumOff val="25000"/>
                  </a:prstClr>
                </a:solidFill>
                <a:latin typeface="微软雅黑" pitchFamily="34" charset="-122"/>
                <a:ea typeface="微软雅黑" pitchFamily="34" charset="-122"/>
              </a:rPr>
              <a:t>点击添加标题文本</a:t>
            </a:r>
          </a:p>
        </p:txBody>
      </p:sp>
    </p:spTree>
    <p:extLst>
      <p:ext uri="{BB962C8B-B14F-4D97-AF65-F5344CB8AC3E}">
        <p14:creationId xmlns:p14="http://schemas.microsoft.com/office/powerpoint/2010/main" val="3324935564"/>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3" presetClass="entr" presetSubtype="16" fill="hold" nodeType="afterEffect">
                                  <p:stCondLst>
                                    <p:cond delay="0"/>
                                  </p:stCondLst>
                                  <p:childTnLst>
                                    <p:set>
                                      <p:cBhvr>
                                        <p:cTn id="11" dur="1" fill="hold">
                                          <p:stCondLst>
                                            <p:cond delay="0"/>
                                          </p:stCondLst>
                                        </p:cTn>
                                        <p:tgtEl>
                                          <p:spTgt spid="26"/>
                                        </p:tgtEl>
                                        <p:attrNameLst>
                                          <p:attrName>style.visibility</p:attrName>
                                        </p:attrNameLst>
                                      </p:cBhvr>
                                      <p:to>
                                        <p:strVal val="visible"/>
                                      </p:to>
                                    </p:set>
                                    <p:anim calcmode="lin" valueType="num">
                                      <p:cBhvr>
                                        <p:cTn id="12" dur="500" fill="hold"/>
                                        <p:tgtEl>
                                          <p:spTgt spid="26"/>
                                        </p:tgtEl>
                                        <p:attrNameLst>
                                          <p:attrName>ppt_w</p:attrName>
                                        </p:attrNameLst>
                                      </p:cBhvr>
                                      <p:tavLst>
                                        <p:tav tm="0">
                                          <p:val>
                                            <p:fltVal val="0"/>
                                          </p:val>
                                        </p:tav>
                                        <p:tav tm="100000">
                                          <p:val>
                                            <p:strVal val="#ppt_w"/>
                                          </p:val>
                                        </p:tav>
                                      </p:tavLst>
                                    </p:anim>
                                    <p:anim calcmode="lin" valueType="num">
                                      <p:cBhvr>
                                        <p:cTn id="13" dur="500" fill="hold"/>
                                        <p:tgtEl>
                                          <p:spTgt spid="26"/>
                                        </p:tgtEl>
                                        <p:attrNameLst>
                                          <p:attrName>ppt_h</p:attrName>
                                        </p:attrNameLst>
                                      </p:cBhvr>
                                      <p:tavLst>
                                        <p:tav tm="0">
                                          <p:val>
                                            <p:fltVal val="0"/>
                                          </p:val>
                                        </p:tav>
                                        <p:tav tm="100000">
                                          <p:val>
                                            <p:strVal val="#ppt_h"/>
                                          </p:val>
                                        </p:tav>
                                      </p:tavLst>
                                    </p:anim>
                                  </p:childTnLst>
                                </p:cTn>
                              </p:par>
                              <p:par>
                                <p:cTn id="14" presetID="22" presetClass="entr" presetSubtype="1" fill="hold" grpId="0" nodeType="withEffect">
                                  <p:stCondLst>
                                    <p:cond delay="750"/>
                                  </p:stCondLst>
                                  <p:childTnLst>
                                    <p:set>
                                      <p:cBhvr>
                                        <p:cTn id="15" dur="1" fill="hold">
                                          <p:stCondLst>
                                            <p:cond delay="0"/>
                                          </p:stCondLst>
                                        </p:cTn>
                                        <p:tgtEl>
                                          <p:spTgt spid="5"/>
                                        </p:tgtEl>
                                        <p:attrNameLst>
                                          <p:attrName>style.visibility</p:attrName>
                                        </p:attrNameLst>
                                      </p:cBhvr>
                                      <p:to>
                                        <p:strVal val="visible"/>
                                      </p:to>
                                    </p:set>
                                    <p:animEffect transition="in" filter="wipe(up)">
                                      <p:cBhvr>
                                        <p:cTn id="16" dur="350"/>
                                        <p:tgtEl>
                                          <p:spTgt spid="5"/>
                                        </p:tgtEl>
                                      </p:cBhvr>
                                    </p:animEffect>
                                  </p:childTnLst>
                                </p:cTn>
                              </p:par>
                            </p:childTnLst>
                          </p:cTn>
                        </p:par>
                        <p:par>
                          <p:cTn id="17" fill="hold">
                            <p:stCondLst>
                              <p:cond delay="1600"/>
                            </p:stCondLst>
                            <p:childTnLst>
                              <p:par>
                                <p:cTn id="18" presetID="47" presetClass="entr" presetSubtype="0" fill="hold" nodeType="afterEffect">
                                  <p:stCondLst>
                                    <p:cond delay="0"/>
                                  </p:stCondLst>
                                  <p:childTnLst>
                                    <p:set>
                                      <p:cBhvr>
                                        <p:cTn id="19" dur="1" fill="hold">
                                          <p:stCondLst>
                                            <p:cond delay="0"/>
                                          </p:stCondLst>
                                        </p:cTn>
                                        <p:tgtEl>
                                          <p:spTgt spid="6"/>
                                        </p:tgtEl>
                                        <p:attrNameLst>
                                          <p:attrName>style.visibility</p:attrName>
                                        </p:attrNameLst>
                                      </p:cBhvr>
                                      <p:to>
                                        <p:strVal val="visible"/>
                                      </p:to>
                                    </p:set>
                                    <p:animEffect transition="in" filter="fade">
                                      <p:cBhvr>
                                        <p:cTn id="20" dur="1000"/>
                                        <p:tgtEl>
                                          <p:spTgt spid="6"/>
                                        </p:tgtEl>
                                      </p:cBhvr>
                                    </p:animEffect>
                                    <p:anim calcmode="lin" valueType="num">
                                      <p:cBhvr>
                                        <p:cTn id="21" dur="1000" fill="hold"/>
                                        <p:tgtEl>
                                          <p:spTgt spid="6"/>
                                        </p:tgtEl>
                                        <p:attrNameLst>
                                          <p:attrName>ppt_x</p:attrName>
                                        </p:attrNameLst>
                                      </p:cBhvr>
                                      <p:tavLst>
                                        <p:tav tm="0">
                                          <p:val>
                                            <p:strVal val="#ppt_x"/>
                                          </p:val>
                                        </p:tav>
                                        <p:tav tm="100000">
                                          <p:val>
                                            <p:strVal val="#ppt_x"/>
                                          </p:val>
                                        </p:tav>
                                      </p:tavLst>
                                    </p:anim>
                                    <p:anim calcmode="lin" valueType="num">
                                      <p:cBhvr>
                                        <p:cTn id="22" dur="1000" fill="hold"/>
                                        <p:tgtEl>
                                          <p:spTgt spid="6"/>
                                        </p:tgtEl>
                                        <p:attrNameLst>
                                          <p:attrName>ppt_y</p:attrName>
                                        </p:attrNameLst>
                                      </p:cBhvr>
                                      <p:tavLst>
                                        <p:tav tm="0">
                                          <p:val>
                                            <p:strVal val="#ppt_y-.1"/>
                                          </p:val>
                                        </p:tav>
                                        <p:tav tm="100000">
                                          <p:val>
                                            <p:strVal val="#ppt_y"/>
                                          </p:val>
                                        </p:tav>
                                      </p:tavLst>
                                    </p:anim>
                                  </p:childTnLst>
                                </p:cTn>
                              </p:par>
                            </p:childTnLst>
                          </p:cTn>
                        </p:par>
                        <p:par>
                          <p:cTn id="23" fill="hold">
                            <p:stCondLst>
                              <p:cond delay="2600"/>
                            </p:stCondLst>
                            <p:childTnLst>
                              <p:par>
                                <p:cTn id="24" presetID="47" presetClass="entr" presetSubtype="0" fill="hold" nodeType="afterEffect">
                                  <p:stCondLst>
                                    <p:cond delay="0"/>
                                  </p:stCondLst>
                                  <p:childTnLst>
                                    <p:set>
                                      <p:cBhvr>
                                        <p:cTn id="25" dur="1" fill="hold">
                                          <p:stCondLst>
                                            <p:cond delay="0"/>
                                          </p:stCondLst>
                                        </p:cTn>
                                        <p:tgtEl>
                                          <p:spTgt spid="7"/>
                                        </p:tgtEl>
                                        <p:attrNameLst>
                                          <p:attrName>style.visibility</p:attrName>
                                        </p:attrNameLst>
                                      </p:cBhvr>
                                      <p:to>
                                        <p:strVal val="visible"/>
                                      </p:to>
                                    </p:set>
                                    <p:animEffect transition="in" filter="fade">
                                      <p:cBhvr>
                                        <p:cTn id="26" dur="1000"/>
                                        <p:tgtEl>
                                          <p:spTgt spid="7"/>
                                        </p:tgtEl>
                                      </p:cBhvr>
                                    </p:animEffect>
                                    <p:anim calcmode="lin" valueType="num">
                                      <p:cBhvr>
                                        <p:cTn id="27" dur="1000" fill="hold"/>
                                        <p:tgtEl>
                                          <p:spTgt spid="7"/>
                                        </p:tgtEl>
                                        <p:attrNameLst>
                                          <p:attrName>ppt_x</p:attrName>
                                        </p:attrNameLst>
                                      </p:cBhvr>
                                      <p:tavLst>
                                        <p:tav tm="0">
                                          <p:val>
                                            <p:strVal val="#ppt_x"/>
                                          </p:val>
                                        </p:tav>
                                        <p:tav tm="100000">
                                          <p:val>
                                            <p:strVal val="#ppt_x"/>
                                          </p:val>
                                        </p:tav>
                                      </p:tavLst>
                                    </p:anim>
                                    <p:anim calcmode="lin" valueType="num">
                                      <p:cBhvr>
                                        <p:cTn id="28" dur="1000" fill="hold"/>
                                        <p:tgtEl>
                                          <p:spTgt spid="7"/>
                                        </p:tgtEl>
                                        <p:attrNameLst>
                                          <p:attrName>ppt_y</p:attrName>
                                        </p:attrNameLst>
                                      </p:cBhvr>
                                      <p:tavLst>
                                        <p:tav tm="0">
                                          <p:val>
                                            <p:strVal val="#ppt_y-.1"/>
                                          </p:val>
                                        </p:tav>
                                        <p:tav tm="100000">
                                          <p:val>
                                            <p:strVal val="#ppt_y"/>
                                          </p:val>
                                        </p:tav>
                                      </p:tavLst>
                                    </p:anim>
                                  </p:childTnLst>
                                </p:cTn>
                              </p:par>
                            </p:childTnLst>
                          </p:cTn>
                        </p:par>
                        <p:par>
                          <p:cTn id="29" fill="hold">
                            <p:stCondLst>
                              <p:cond delay="3600"/>
                            </p:stCondLst>
                            <p:childTnLst>
                              <p:par>
                                <p:cTn id="30" presetID="42" presetClass="entr" presetSubtype="0" fill="hold" grpId="0" nodeType="afterEffect">
                                  <p:stCondLst>
                                    <p:cond delay="0"/>
                                  </p:stCondLst>
                                  <p:childTnLst>
                                    <p:set>
                                      <p:cBhvr>
                                        <p:cTn id="31" dur="1" fill="hold">
                                          <p:stCondLst>
                                            <p:cond delay="0"/>
                                          </p:stCondLst>
                                        </p:cTn>
                                        <p:tgtEl>
                                          <p:spTgt spid="8"/>
                                        </p:tgtEl>
                                        <p:attrNameLst>
                                          <p:attrName>style.visibility</p:attrName>
                                        </p:attrNameLst>
                                      </p:cBhvr>
                                      <p:to>
                                        <p:strVal val="visible"/>
                                      </p:to>
                                    </p:set>
                                    <p:animEffect transition="in" filter="fade">
                                      <p:cBhvr>
                                        <p:cTn id="32" dur="1000"/>
                                        <p:tgtEl>
                                          <p:spTgt spid="8"/>
                                        </p:tgtEl>
                                      </p:cBhvr>
                                    </p:animEffect>
                                    <p:anim calcmode="lin" valueType="num">
                                      <p:cBhvr>
                                        <p:cTn id="33" dur="1000" fill="hold"/>
                                        <p:tgtEl>
                                          <p:spTgt spid="8"/>
                                        </p:tgtEl>
                                        <p:attrNameLst>
                                          <p:attrName>ppt_x</p:attrName>
                                        </p:attrNameLst>
                                      </p:cBhvr>
                                      <p:tavLst>
                                        <p:tav tm="0">
                                          <p:val>
                                            <p:strVal val="#ppt_x"/>
                                          </p:val>
                                        </p:tav>
                                        <p:tav tm="100000">
                                          <p:val>
                                            <p:strVal val="#ppt_x"/>
                                          </p:val>
                                        </p:tav>
                                      </p:tavLst>
                                    </p:anim>
                                    <p:anim calcmode="lin" valueType="num">
                                      <p:cBhvr>
                                        <p:cTn id="34" dur="1000" fill="hold"/>
                                        <p:tgtEl>
                                          <p:spTgt spid="8"/>
                                        </p:tgtEl>
                                        <p:attrNameLst>
                                          <p:attrName>ppt_y</p:attrName>
                                        </p:attrNameLst>
                                      </p:cBhvr>
                                      <p:tavLst>
                                        <p:tav tm="0">
                                          <p:val>
                                            <p:strVal val="#ppt_y+.1"/>
                                          </p:val>
                                        </p:tav>
                                        <p:tav tm="100000">
                                          <p:val>
                                            <p:strVal val="#ppt_y"/>
                                          </p:val>
                                        </p:tav>
                                      </p:tavLst>
                                    </p:anim>
                                  </p:childTnLst>
                                </p:cTn>
                              </p:par>
                            </p:childTnLst>
                          </p:cTn>
                        </p:par>
                        <p:par>
                          <p:cTn id="35" fill="hold">
                            <p:stCondLst>
                              <p:cond delay="4600"/>
                            </p:stCondLst>
                            <p:childTnLst>
                              <p:par>
                                <p:cTn id="36" presetID="42" presetClass="entr" presetSubtype="0" fill="hold" grpId="0" nodeType="afterEffect">
                                  <p:stCondLst>
                                    <p:cond delay="0"/>
                                  </p:stCondLst>
                                  <p:childTnLst>
                                    <p:set>
                                      <p:cBhvr>
                                        <p:cTn id="37" dur="1" fill="hold">
                                          <p:stCondLst>
                                            <p:cond delay="0"/>
                                          </p:stCondLst>
                                        </p:cTn>
                                        <p:tgtEl>
                                          <p:spTgt spid="9"/>
                                        </p:tgtEl>
                                        <p:attrNameLst>
                                          <p:attrName>style.visibility</p:attrName>
                                        </p:attrNameLst>
                                      </p:cBhvr>
                                      <p:to>
                                        <p:strVal val="visible"/>
                                      </p:to>
                                    </p:set>
                                    <p:animEffect transition="in" filter="fade">
                                      <p:cBhvr>
                                        <p:cTn id="38" dur="1000"/>
                                        <p:tgtEl>
                                          <p:spTgt spid="9"/>
                                        </p:tgtEl>
                                      </p:cBhvr>
                                    </p:animEffect>
                                    <p:anim calcmode="lin" valueType="num">
                                      <p:cBhvr>
                                        <p:cTn id="39" dur="1000" fill="hold"/>
                                        <p:tgtEl>
                                          <p:spTgt spid="9"/>
                                        </p:tgtEl>
                                        <p:attrNameLst>
                                          <p:attrName>ppt_x</p:attrName>
                                        </p:attrNameLst>
                                      </p:cBhvr>
                                      <p:tavLst>
                                        <p:tav tm="0">
                                          <p:val>
                                            <p:strVal val="#ppt_x"/>
                                          </p:val>
                                        </p:tav>
                                        <p:tav tm="100000">
                                          <p:val>
                                            <p:strVal val="#ppt_x"/>
                                          </p:val>
                                        </p:tav>
                                      </p:tavLst>
                                    </p:anim>
                                    <p:anim calcmode="lin" valueType="num">
                                      <p:cBhvr>
                                        <p:cTn id="40" dur="1000" fill="hold"/>
                                        <p:tgtEl>
                                          <p:spTgt spid="9"/>
                                        </p:tgtEl>
                                        <p:attrNameLst>
                                          <p:attrName>ppt_y</p:attrName>
                                        </p:attrNameLst>
                                      </p:cBhvr>
                                      <p:tavLst>
                                        <p:tav tm="0">
                                          <p:val>
                                            <p:strVal val="#ppt_y+.1"/>
                                          </p:val>
                                        </p:tav>
                                        <p:tav tm="100000">
                                          <p:val>
                                            <p:strVal val="#ppt_y"/>
                                          </p:val>
                                        </p:tav>
                                      </p:tavLst>
                                    </p:anim>
                                  </p:childTnLst>
                                </p:cTn>
                              </p:par>
                            </p:childTnLst>
                          </p:cTn>
                        </p:par>
                        <p:par>
                          <p:cTn id="41" fill="hold">
                            <p:stCondLst>
                              <p:cond delay="5600"/>
                            </p:stCondLst>
                            <p:childTnLst>
                              <p:par>
                                <p:cTn id="42" presetID="2" presetClass="entr" presetSubtype="2" fill="hold" nodeType="afterEffect">
                                  <p:stCondLst>
                                    <p:cond delay="0"/>
                                  </p:stCondLst>
                                  <p:childTnLst>
                                    <p:set>
                                      <p:cBhvr>
                                        <p:cTn id="43" dur="1" fill="hold">
                                          <p:stCondLst>
                                            <p:cond delay="0"/>
                                          </p:stCondLst>
                                        </p:cTn>
                                        <p:tgtEl>
                                          <p:spTgt spid="10"/>
                                        </p:tgtEl>
                                        <p:attrNameLst>
                                          <p:attrName>style.visibility</p:attrName>
                                        </p:attrNameLst>
                                      </p:cBhvr>
                                      <p:to>
                                        <p:strVal val="visible"/>
                                      </p:to>
                                    </p:set>
                                    <p:anim calcmode="lin" valueType="num">
                                      <p:cBhvr additive="base">
                                        <p:cTn id="44" dur="500" fill="hold"/>
                                        <p:tgtEl>
                                          <p:spTgt spid="10"/>
                                        </p:tgtEl>
                                        <p:attrNameLst>
                                          <p:attrName>ppt_x</p:attrName>
                                        </p:attrNameLst>
                                      </p:cBhvr>
                                      <p:tavLst>
                                        <p:tav tm="0">
                                          <p:val>
                                            <p:strVal val="1+#ppt_w/2"/>
                                          </p:val>
                                        </p:tav>
                                        <p:tav tm="100000">
                                          <p:val>
                                            <p:strVal val="#ppt_x"/>
                                          </p:val>
                                        </p:tav>
                                      </p:tavLst>
                                    </p:anim>
                                    <p:anim calcmode="lin" valueType="num">
                                      <p:cBhvr additive="base">
                                        <p:cTn id="45" dur="500" fill="hold"/>
                                        <p:tgtEl>
                                          <p:spTgt spid="10"/>
                                        </p:tgtEl>
                                        <p:attrNameLst>
                                          <p:attrName>ppt_y</p:attrName>
                                        </p:attrNameLst>
                                      </p:cBhvr>
                                      <p:tavLst>
                                        <p:tav tm="0">
                                          <p:val>
                                            <p:strVal val="#ppt_y"/>
                                          </p:val>
                                        </p:tav>
                                        <p:tav tm="100000">
                                          <p:val>
                                            <p:strVal val="#ppt_y"/>
                                          </p:val>
                                        </p:tav>
                                      </p:tavLst>
                                    </p:anim>
                                  </p:childTnLst>
                                </p:cTn>
                              </p:par>
                              <p:par>
                                <p:cTn id="46" presetID="2" presetClass="entr" presetSubtype="2" fill="hold" nodeType="withEffect">
                                  <p:stCondLst>
                                    <p:cond delay="0"/>
                                  </p:stCondLst>
                                  <p:childTnLst>
                                    <p:set>
                                      <p:cBhvr>
                                        <p:cTn id="47" dur="1" fill="hold">
                                          <p:stCondLst>
                                            <p:cond delay="0"/>
                                          </p:stCondLst>
                                        </p:cTn>
                                        <p:tgtEl>
                                          <p:spTgt spid="11"/>
                                        </p:tgtEl>
                                        <p:attrNameLst>
                                          <p:attrName>style.visibility</p:attrName>
                                        </p:attrNameLst>
                                      </p:cBhvr>
                                      <p:to>
                                        <p:strVal val="visible"/>
                                      </p:to>
                                    </p:set>
                                    <p:anim calcmode="lin" valueType="num">
                                      <p:cBhvr additive="base">
                                        <p:cTn id="48" dur="500" fill="hold"/>
                                        <p:tgtEl>
                                          <p:spTgt spid="11"/>
                                        </p:tgtEl>
                                        <p:attrNameLst>
                                          <p:attrName>ppt_x</p:attrName>
                                        </p:attrNameLst>
                                      </p:cBhvr>
                                      <p:tavLst>
                                        <p:tav tm="0">
                                          <p:val>
                                            <p:strVal val="1+#ppt_w/2"/>
                                          </p:val>
                                        </p:tav>
                                        <p:tav tm="100000">
                                          <p:val>
                                            <p:strVal val="#ppt_x"/>
                                          </p:val>
                                        </p:tav>
                                      </p:tavLst>
                                    </p:anim>
                                    <p:anim calcmode="lin" valueType="num">
                                      <p:cBhvr additive="base">
                                        <p:cTn id="49" dur="500" fill="hold"/>
                                        <p:tgtEl>
                                          <p:spTgt spid="11"/>
                                        </p:tgtEl>
                                        <p:attrNameLst>
                                          <p:attrName>ppt_y</p:attrName>
                                        </p:attrNameLst>
                                      </p:cBhvr>
                                      <p:tavLst>
                                        <p:tav tm="0">
                                          <p:val>
                                            <p:strVal val="#ppt_y"/>
                                          </p:val>
                                        </p:tav>
                                        <p:tav tm="100000">
                                          <p:val>
                                            <p:strVal val="#ppt_y"/>
                                          </p:val>
                                        </p:tav>
                                      </p:tavLst>
                                    </p:anim>
                                  </p:childTnLst>
                                </p:cTn>
                              </p:par>
                            </p:childTnLst>
                          </p:cTn>
                        </p:par>
                        <p:par>
                          <p:cTn id="50" fill="hold">
                            <p:stCondLst>
                              <p:cond delay="6100"/>
                            </p:stCondLst>
                            <p:childTnLst>
                              <p:par>
                                <p:cTn id="51" presetID="12" presetClass="entr" presetSubtype="4" fill="hold" grpId="0" nodeType="afterEffect">
                                  <p:stCondLst>
                                    <p:cond delay="0"/>
                                  </p:stCondLst>
                                  <p:childTnLst>
                                    <p:set>
                                      <p:cBhvr>
                                        <p:cTn id="52" dur="1" fill="hold">
                                          <p:stCondLst>
                                            <p:cond delay="0"/>
                                          </p:stCondLst>
                                        </p:cTn>
                                        <p:tgtEl>
                                          <p:spTgt spid="27"/>
                                        </p:tgtEl>
                                        <p:attrNameLst>
                                          <p:attrName>style.visibility</p:attrName>
                                        </p:attrNameLst>
                                      </p:cBhvr>
                                      <p:to>
                                        <p:strVal val="visible"/>
                                      </p:to>
                                    </p:set>
                                    <p:animEffect transition="in" filter="slide(fromBottom)">
                                      <p:cBhvr>
                                        <p:cTn id="53" dur="500"/>
                                        <p:tgtEl>
                                          <p:spTgt spid="27"/>
                                        </p:tgtEl>
                                      </p:cBhvr>
                                    </p:animEffect>
                                  </p:childTnLst>
                                </p:cTn>
                              </p:par>
                            </p:childTnLst>
                          </p:cTn>
                        </p:par>
                        <p:par>
                          <p:cTn id="54" fill="hold">
                            <p:stCondLst>
                              <p:cond delay="6600"/>
                            </p:stCondLst>
                            <p:childTnLst>
                              <p:par>
                                <p:cTn id="55" presetID="22" presetClass="entr" presetSubtype="8" fill="hold" nodeType="afterEffect">
                                  <p:stCondLst>
                                    <p:cond delay="0"/>
                                  </p:stCondLst>
                                  <p:childTnLst>
                                    <p:set>
                                      <p:cBhvr>
                                        <p:cTn id="56" dur="1" fill="hold">
                                          <p:stCondLst>
                                            <p:cond delay="0"/>
                                          </p:stCondLst>
                                        </p:cTn>
                                        <p:tgtEl>
                                          <p:spTgt spid="18"/>
                                        </p:tgtEl>
                                        <p:attrNameLst>
                                          <p:attrName>style.visibility</p:attrName>
                                        </p:attrNameLst>
                                      </p:cBhvr>
                                      <p:to>
                                        <p:strVal val="visible"/>
                                      </p:to>
                                    </p:set>
                                    <p:animEffect transition="in" filter="wipe(left)">
                                      <p:cBhvr>
                                        <p:cTn id="57" dur="500"/>
                                        <p:tgtEl>
                                          <p:spTgt spid="18"/>
                                        </p:tgtEl>
                                      </p:cBhvr>
                                    </p:animEffect>
                                  </p:childTnLst>
                                </p:cTn>
                              </p:par>
                            </p:childTnLst>
                          </p:cTn>
                        </p:par>
                        <p:par>
                          <p:cTn id="58" fill="hold">
                            <p:stCondLst>
                              <p:cond delay="7100"/>
                            </p:stCondLst>
                            <p:childTnLst>
                              <p:par>
                                <p:cTn id="59" presetID="22" presetClass="entr" presetSubtype="8" fill="hold" grpId="0" nodeType="afterEffect">
                                  <p:stCondLst>
                                    <p:cond delay="0"/>
                                  </p:stCondLst>
                                  <p:childTnLst>
                                    <p:set>
                                      <p:cBhvr>
                                        <p:cTn id="60" dur="1" fill="hold">
                                          <p:stCondLst>
                                            <p:cond delay="0"/>
                                          </p:stCondLst>
                                        </p:cTn>
                                        <p:tgtEl>
                                          <p:spTgt spid="19"/>
                                        </p:tgtEl>
                                        <p:attrNameLst>
                                          <p:attrName>style.visibility</p:attrName>
                                        </p:attrNameLst>
                                      </p:cBhvr>
                                      <p:to>
                                        <p:strVal val="visible"/>
                                      </p:to>
                                    </p:set>
                                    <p:animEffect transition="in" filter="wipe(left)">
                                      <p:cBhvr>
                                        <p:cTn id="61" dur="500"/>
                                        <p:tgtEl>
                                          <p:spTgt spid="19"/>
                                        </p:tgtEl>
                                      </p:cBhvr>
                                    </p:animEffect>
                                  </p:childTnLst>
                                </p:cTn>
                              </p:par>
                            </p:childTnLst>
                          </p:cTn>
                        </p:par>
                        <p:par>
                          <p:cTn id="62" fill="hold">
                            <p:stCondLst>
                              <p:cond delay="7600"/>
                            </p:stCondLst>
                            <p:childTnLst>
                              <p:par>
                                <p:cTn id="63" presetID="2" presetClass="entr" presetSubtype="2" fill="hold" nodeType="afterEffect">
                                  <p:stCondLst>
                                    <p:cond delay="0"/>
                                  </p:stCondLst>
                                  <p:childTnLst>
                                    <p:set>
                                      <p:cBhvr>
                                        <p:cTn id="64" dur="1" fill="hold">
                                          <p:stCondLst>
                                            <p:cond delay="0"/>
                                          </p:stCondLst>
                                        </p:cTn>
                                        <p:tgtEl>
                                          <p:spTgt spid="14"/>
                                        </p:tgtEl>
                                        <p:attrNameLst>
                                          <p:attrName>style.visibility</p:attrName>
                                        </p:attrNameLst>
                                      </p:cBhvr>
                                      <p:to>
                                        <p:strVal val="visible"/>
                                      </p:to>
                                    </p:set>
                                    <p:anim calcmode="lin" valueType="num">
                                      <p:cBhvr additive="base">
                                        <p:cTn id="65" dur="500" fill="hold"/>
                                        <p:tgtEl>
                                          <p:spTgt spid="14"/>
                                        </p:tgtEl>
                                        <p:attrNameLst>
                                          <p:attrName>ppt_x</p:attrName>
                                        </p:attrNameLst>
                                      </p:cBhvr>
                                      <p:tavLst>
                                        <p:tav tm="0">
                                          <p:val>
                                            <p:strVal val="1+#ppt_w/2"/>
                                          </p:val>
                                        </p:tav>
                                        <p:tav tm="100000">
                                          <p:val>
                                            <p:strVal val="#ppt_x"/>
                                          </p:val>
                                        </p:tav>
                                      </p:tavLst>
                                    </p:anim>
                                    <p:anim calcmode="lin" valueType="num">
                                      <p:cBhvr additive="base">
                                        <p:cTn id="66" dur="500" fill="hold"/>
                                        <p:tgtEl>
                                          <p:spTgt spid="14"/>
                                        </p:tgtEl>
                                        <p:attrNameLst>
                                          <p:attrName>ppt_y</p:attrName>
                                        </p:attrNameLst>
                                      </p:cBhvr>
                                      <p:tavLst>
                                        <p:tav tm="0">
                                          <p:val>
                                            <p:strVal val="#ppt_y"/>
                                          </p:val>
                                        </p:tav>
                                        <p:tav tm="100000">
                                          <p:val>
                                            <p:strVal val="#ppt_y"/>
                                          </p:val>
                                        </p:tav>
                                      </p:tavLst>
                                    </p:anim>
                                  </p:childTnLst>
                                </p:cTn>
                              </p:par>
                              <p:par>
                                <p:cTn id="67" presetID="2" presetClass="entr" presetSubtype="2" fill="hold" nodeType="withEffect">
                                  <p:stCondLst>
                                    <p:cond delay="0"/>
                                  </p:stCondLst>
                                  <p:childTnLst>
                                    <p:set>
                                      <p:cBhvr>
                                        <p:cTn id="68" dur="1" fill="hold">
                                          <p:stCondLst>
                                            <p:cond delay="0"/>
                                          </p:stCondLst>
                                        </p:cTn>
                                        <p:tgtEl>
                                          <p:spTgt spid="15"/>
                                        </p:tgtEl>
                                        <p:attrNameLst>
                                          <p:attrName>style.visibility</p:attrName>
                                        </p:attrNameLst>
                                      </p:cBhvr>
                                      <p:to>
                                        <p:strVal val="visible"/>
                                      </p:to>
                                    </p:set>
                                    <p:anim calcmode="lin" valueType="num">
                                      <p:cBhvr additive="base">
                                        <p:cTn id="69" dur="500" fill="hold"/>
                                        <p:tgtEl>
                                          <p:spTgt spid="15"/>
                                        </p:tgtEl>
                                        <p:attrNameLst>
                                          <p:attrName>ppt_x</p:attrName>
                                        </p:attrNameLst>
                                      </p:cBhvr>
                                      <p:tavLst>
                                        <p:tav tm="0">
                                          <p:val>
                                            <p:strVal val="1+#ppt_w/2"/>
                                          </p:val>
                                        </p:tav>
                                        <p:tav tm="100000">
                                          <p:val>
                                            <p:strVal val="#ppt_x"/>
                                          </p:val>
                                        </p:tav>
                                      </p:tavLst>
                                    </p:anim>
                                    <p:anim calcmode="lin" valueType="num">
                                      <p:cBhvr additive="base">
                                        <p:cTn id="70" dur="500" fill="hold"/>
                                        <p:tgtEl>
                                          <p:spTgt spid="15"/>
                                        </p:tgtEl>
                                        <p:attrNameLst>
                                          <p:attrName>ppt_y</p:attrName>
                                        </p:attrNameLst>
                                      </p:cBhvr>
                                      <p:tavLst>
                                        <p:tav tm="0">
                                          <p:val>
                                            <p:strVal val="#ppt_y"/>
                                          </p:val>
                                        </p:tav>
                                        <p:tav tm="100000">
                                          <p:val>
                                            <p:strVal val="#ppt_y"/>
                                          </p:val>
                                        </p:tav>
                                      </p:tavLst>
                                    </p:anim>
                                  </p:childTnLst>
                                </p:cTn>
                              </p:par>
                            </p:childTnLst>
                          </p:cTn>
                        </p:par>
                        <p:par>
                          <p:cTn id="71" fill="hold">
                            <p:stCondLst>
                              <p:cond delay="8100"/>
                            </p:stCondLst>
                            <p:childTnLst>
                              <p:par>
                                <p:cTn id="72" presetID="12" presetClass="entr" presetSubtype="4" fill="hold" grpId="0" nodeType="afterEffect">
                                  <p:stCondLst>
                                    <p:cond delay="0"/>
                                  </p:stCondLst>
                                  <p:childTnLst>
                                    <p:set>
                                      <p:cBhvr>
                                        <p:cTn id="73" dur="1" fill="hold">
                                          <p:stCondLst>
                                            <p:cond delay="0"/>
                                          </p:stCondLst>
                                        </p:cTn>
                                        <p:tgtEl>
                                          <p:spTgt spid="28"/>
                                        </p:tgtEl>
                                        <p:attrNameLst>
                                          <p:attrName>style.visibility</p:attrName>
                                        </p:attrNameLst>
                                      </p:cBhvr>
                                      <p:to>
                                        <p:strVal val="visible"/>
                                      </p:to>
                                    </p:set>
                                    <p:animEffect transition="in" filter="slide(fromBottom)">
                                      <p:cBhvr>
                                        <p:cTn id="74" dur="500"/>
                                        <p:tgtEl>
                                          <p:spTgt spid="28"/>
                                        </p:tgtEl>
                                      </p:cBhvr>
                                    </p:animEffect>
                                  </p:childTnLst>
                                </p:cTn>
                              </p:par>
                            </p:childTnLst>
                          </p:cTn>
                        </p:par>
                        <p:par>
                          <p:cTn id="75" fill="hold">
                            <p:stCondLst>
                              <p:cond delay="8600"/>
                            </p:stCondLst>
                            <p:childTnLst>
                              <p:par>
                                <p:cTn id="76" presetID="22" presetClass="entr" presetSubtype="8" fill="hold" grpId="0" nodeType="afterEffect">
                                  <p:stCondLst>
                                    <p:cond delay="0"/>
                                  </p:stCondLst>
                                  <p:childTnLst>
                                    <p:set>
                                      <p:cBhvr>
                                        <p:cTn id="77" dur="1" fill="hold">
                                          <p:stCondLst>
                                            <p:cond delay="0"/>
                                          </p:stCondLst>
                                        </p:cTn>
                                        <p:tgtEl>
                                          <p:spTgt spid="22"/>
                                        </p:tgtEl>
                                        <p:attrNameLst>
                                          <p:attrName>style.visibility</p:attrName>
                                        </p:attrNameLst>
                                      </p:cBhvr>
                                      <p:to>
                                        <p:strVal val="visible"/>
                                      </p:to>
                                    </p:set>
                                    <p:animEffect transition="in" filter="wipe(left)">
                                      <p:cBhvr>
                                        <p:cTn id="78" dur="500"/>
                                        <p:tgtEl>
                                          <p:spTgt spid="22"/>
                                        </p:tgtEl>
                                      </p:cBhvr>
                                    </p:animEffect>
                                  </p:childTnLst>
                                </p:cTn>
                              </p:par>
                            </p:childTnLst>
                          </p:cTn>
                        </p:par>
                        <p:par>
                          <p:cTn id="79" fill="hold">
                            <p:stCondLst>
                              <p:cond delay="9100"/>
                            </p:stCondLst>
                            <p:childTnLst>
                              <p:par>
                                <p:cTn id="80" presetID="22" presetClass="entr" presetSubtype="8" fill="hold" grpId="0" nodeType="afterEffect">
                                  <p:stCondLst>
                                    <p:cond delay="0"/>
                                  </p:stCondLst>
                                  <p:childTnLst>
                                    <p:set>
                                      <p:cBhvr>
                                        <p:cTn id="81" dur="1" fill="hold">
                                          <p:stCondLst>
                                            <p:cond delay="0"/>
                                          </p:stCondLst>
                                        </p:cTn>
                                        <p:tgtEl>
                                          <p:spTgt spid="23"/>
                                        </p:tgtEl>
                                        <p:attrNameLst>
                                          <p:attrName>style.visibility</p:attrName>
                                        </p:attrNameLst>
                                      </p:cBhvr>
                                      <p:to>
                                        <p:strVal val="visible"/>
                                      </p:to>
                                    </p:set>
                                    <p:animEffect transition="in" filter="wipe(left)">
                                      <p:cBhvr>
                                        <p:cTn id="82" dur="500"/>
                                        <p:tgtEl>
                                          <p:spTgt spid="23"/>
                                        </p:tgtEl>
                                      </p:cBhvr>
                                    </p:animEffect>
                                  </p:childTnLst>
                                </p:cTn>
                              </p:par>
                              <p:par>
                                <p:cTn id="83" presetID="2" presetClass="entr" presetSubtype="2" fill="hold" nodeType="withEffect">
                                  <p:stCondLst>
                                    <p:cond delay="0"/>
                                  </p:stCondLst>
                                  <p:childTnLst>
                                    <p:set>
                                      <p:cBhvr>
                                        <p:cTn id="84" dur="1" fill="hold">
                                          <p:stCondLst>
                                            <p:cond delay="0"/>
                                          </p:stCondLst>
                                        </p:cTn>
                                        <p:tgtEl>
                                          <p:spTgt spid="16"/>
                                        </p:tgtEl>
                                        <p:attrNameLst>
                                          <p:attrName>style.visibility</p:attrName>
                                        </p:attrNameLst>
                                      </p:cBhvr>
                                      <p:to>
                                        <p:strVal val="visible"/>
                                      </p:to>
                                    </p:set>
                                    <p:anim calcmode="lin" valueType="num">
                                      <p:cBhvr additive="base">
                                        <p:cTn id="85" dur="500" fill="hold"/>
                                        <p:tgtEl>
                                          <p:spTgt spid="16"/>
                                        </p:tgtEl>
                                        <p:attrNameLst>
                                          <p:attrName>ppt_x</p:attrName>
                                        </p:attrNameLst>
                                      </p:cBhvr>
                                      <p:tavLst>
                                        <p:tav tm="0">
                                          <p:val>
                                            <p:strVal val="1+#ppt_w/2"/>
                                          </p:val>
                                        </p:tav>
                                        <p:tav tm="100000">
                                          <p:val>
                                            <p:strVal val="#ppt_x"/>
                                          </p:val>
                                        </p:tav>
                                      </p:tavLst>
                                    </p:anim>
                                    <p:anim calcmode="lin" valueType="num">
                                      <p:cBhvr additive="base">
                                        <p:cTn id="86" dur="500" fill="hold"/>
                                        <p:tgtEl>
                                          <p:spTgt spid="16"/>
                                        </p:tgtEl>
                                        <p:attrNameLst>
                                          <p:attrName>ppt_y</p:attrName>
                                        </p:attrNameLst>
                                      </p:cBhvr>
                                      <p:tavLst>
                                        <p:tav tm="0">
                                          <p:val>
                                            <p:strVal val="#ppt_y"/>
                                          </p:val>
                                        </p:tav>
                                        <p:tav tm="100000">
                                          <p:val>
                                            <p:strVal val="#ppt_y"/>
                                          </p:val>
                                        </p:tav>
                                      </p:tavLst>
                                    </p:anim>
                                  </p:childTnLst>
                                </p:cTn>
                              </p:par>
                              <p:par>
                                <p:cTn id="87" presetID="2" presetClass="entr" presetSubtype="2" fill="hold" nodeType="withEffect">
                                  <p:stCondLst>
                                    <p:cond delay="0"/>
                                  </p:stCondLst>
                                  <p:childTnLst>
                                    <p:set>
                                      <p:cBhvr>
                                        <p:cTn id="88" dur="1" fill="hold">
                                          <p:stCondLst>
                                            <p:cond delay="0"/>
                                          </p:stCondLst>
                                        </p:cTn>
                                        <p:tgtEl>
                                          <p:spTgt spid="17"/>
                                        </p:tgtEl>
                                        <p:attrNameLst>
                                          <p:attrName>style.visibility</p:attrName>
                                        </p:attrNameLst>
                                      </p:cBhvr>
                                      <p:to>
                                        <p:strVal val="visible"/>
                                      </p:to>
                                    </p:set>
                                    <p:anim calcmode="lin" valueType="num">
                                      <p:cBhvr additive="base">
                                        <p:cTn id="89" dur="500" fill="hold"/>
                                        <p:tgtEl>
                                          <p:spTgt spid="17"/>
                                        </p:tgtEl>
                                        <p:attrNameLst>
                                          <p:attrName>ppt_x</p:attrName>
                                        </p:attrNameLst>
                                      </p:cBhvr>
                                      <p:tavLst>
                                        <p:tav tm="0">
                                          <p:val>
                                            <p:strVal val="1+#ppt_w/2"/>
                                          </p:val>
                                        </p:tav>
                                        <p:tav tm="100000">
                                          <p:val>
                                            <p:strVal val="#ppt_x"/>
                                          </p:val>
                                        </p:tav>
                                      </p:tavLst>
                                    </p:anim>
                                    <p:anim calcmode="lin" valueType="num">
                                      <p:cBhvr additive="base">
                                        <p:cTn id="90" dur="500" fill="hold"/>
                                        <p:tgtEl>
                                          <p:spTgt spid="17"/>
                                        </p:tgtEl>
                                        <p:attrNameLst>
                                          <p:attrName>ppt_y</p:attrName>
                                        </p:attrNameLst>
                                      </p:cBhvr>
                                      <p:tavLst>
                                        <p:tav tm="0">
                                          <p:val>
                                            <p:strVal val="#ppt_y"/>
                                          </p:val>
                                        </p:tav>
                                        <p:tav tm="100000">
                                          <p:val>
                                            <p:strVal val="#ppt_y"/>
                                          </p:val>
                                        </p:tav>
                                      </p:tavLst>
                                    </p:anim>
                                  </p:childTnLst>
                                </p:cTn>
                              </p:par>
                            </p:childTnLst>
                          </p:cTn>
                        </p:par>
                        <p:par>
                          <p:cTn id="91" fill="hold">
                            <p:stCondLst>
                              <p:cond delay="9600"/>
                            </p:stCondLst>
                            <p:childTnLst>
                              <p:par>
                                <p:cTn id="92" presetID="12" presetClass="entr" presetSubtype="4" fill="hold" grpId="0" nodeType="afterEffect">
                                  <p:stCondLst>
                                    <p:cond delay="0"/>
                                  </p:stCondLst>
                                  <p:childTnLst>
                                    <p:set>
                                      <p:cBhvr>
                                        <p:cTn id="93" dur="1" fill="hold">
                                          <p:stCondLst>
                                            <p:cond delay="0"/>
                                          </p:stCondLst>
                                        </p:cTn>
                                        <p:tgtEl>
                                          <p:spTgt spid="29"/>
                                        </p:tgtEl>
                                        <p:attrNameLst>
                                          <p:attrName>style.visibility</p:attrName>
                                        </p:attrNameLst>
                                      </p:cBhvr>
                                      <p:to>
                                        <p:strVal val="visible"/>
                                      </p:to>
                                    </p:set>
                                    <p:animEffect transition="in" filter="slide(fromBottom)">
                                      <p:cBhvr>
                                        <p:cTn id="94" dur="500"/>
                                        <p:tgtEl>
                                          <p:spTgt spid="29"/>
                                        </p:tgtEl>
                                      </p:cBhvr>
                                    </p:animEffect>
                                  </p:childTnLst>
                                </p:cTn>
                              </p:par>
                            </p:childTnLst>
                          </p:cTn>
                        </p:par>
                        <p:par>
                          <p:cTn id="95" fill="hold">
                            <p:stCondLst>
                              <p:cond delay="10100"/>
                            </p:stCondLst>
                            <p:childTnLst>
                              <p:par>
                                <p:cTn id="96" presetID="22" presetClass="entr" presetSubtype="8" fill="hold" grpId="0" nodeType="afterEffect">
                                  <p:stCondLst>
                                    <p:cond delay="0"/>
                                  </p:stCondLst>
                                  <p:childTnLst>
                                    <p:set>
                                      <p:cBhvr>
                                        <p:cTn id="97" dur="1" fill="hold">
                                          <p:stCondLst>
                                            <p:cond delay="0"/>
                                          </p:stCondLst>
                                        </p:cTn>
                                        <p:tgtEl>
                                          <p:spTgt spid="24"/>
                                        </p:tgtEl>
                                        <p:attrNameLst>
                                          <p:attrName>style.visibility</p:attrName>
                                        </p:attrNameLst>
                                      </p:cBhvr>
                                      <p:to>
                                        <p:strVal val="visible"/>
                                      </p:to>
                                    </p:set>
                                    <p:animEffect transition="in" filter="wipe(left)">
                                      <p:cBhvr>
                                        <p:cTn id="98" dur="500"/>
                                        <p:tgtEl>
                                          <p:spTgt spid="24"/>
                                        </p:tgtEl>
                                      </p:cBhvr>
                                    </p:animEffect>
                                  </p:childTnLst>
                                </p:cTn>
                              </p:par>
                            </p:childTnLst>
                          </p:cTn>
                        </p:par>
                        <p:par>
                          <p:cTn id="99" fill="hold">
                            <p:stCondLst>
                              <p:cond delay="10600"/>
                            </p:stCondLst>
                            <p:childTnLst>
                              <p:par>
                                <p:cTn id="100" presetID="22" presetClass="entr" presetSubtype="8" fill="hold" grpId="0" nodeType="afterEffect">
                                  <p:stCondLst>
                                    <p:cond delay="0"/>
                                  </p:stCondLst>
                                  <p:childTnLst>
                                    <p:set>
                                      <p:cBhvr>
                                        <p:cTn id="101" dur="1" fill="hold">
                                          <p:stCondLst>
                                            <p:cond delay="0"/>
                                          </p:stCondLst>
                                        </p:cTn>
                                        <p:tgtEl>
                                          <p:spTgt spid="25"/>
                                        </p:tgtEl>
                                        <p:attrNameLst>
                                          <p:attrName>style.visibility</p:attrName>
                                        </p:attrNameLst>
                                      </p:cBhvr>
                                      <p:to>
                                        <p:strVal val="visible"/>
                                      </p:to>
                                    </p:set>
                                    <p:animEffect transition="in" filter="wipe(left)">
                                      <p:cBhvr>
                                        <p:cTn id="102" dur="500"/>
                                        <p:tgtEl>
                                          <p:spTgt spid="25"/>
                                        </p:tgtEl>
                                      </p:cBhvr>
                                    </p:animEffect>
                                  </p:childTnLst>
                                </p:cTn>
                              </p:par>
                            </p:childTnLst>
                          </p:cTn>
                        </p:par>
                        <p:par>
                          <p:cTn id="103" fill="hold">
                            <p:stCondLst>
                              <p:cond delay="11100"/>
                            </p:stCondLst>
                            <p:childTnLst>
                              <p:par>
                                <p:cTn id="104" presetID="2" presetClass="entr" presetSubtype="2" fill="hold" nodeType="afterEffect">
                                  <p:stCondLst>
                                    <p:cond delay="0"/>
                                  </p:stCondLst>
                                  <p:childTnLst>
                                    <p:set>
                                      <p:cBhvr>
                                        <p:cTn id="105" dur="1" fill="hold">
                                          <p:stCondLst>
                                            <p:cond delay="0"/>
                                          </p:stCondLst>
                                        </p:cTn>
                                        <p:tgtEl>
                                          <p:spTgt spid="12"/>
                                        </p:tgtEl>
                                        <p:attrNameLst>
                                          <p:attrName>style.visibility</p:attrName>
                                        </p:attrNameLst>
                                      </p:cBhvr>
                                      <p:to>
                                        <p:strVal val="visible"/>
                                      </p:to>
                                    </p:set>
                                    <p:anim calcmode="lin" valueType="num">
                                      <p:cBhvr additive="base">
                                        <p:cTn id="106" dur="500" fill="hold"/>
                                        <p:tgtEl>
                                          <p:spTgt spid="12"/>
                                        </p:tgtEl>
                                        <p:attrNameLst>
                                          <p:attrName>ppt_x</p:attrName>
                                        </p:attrNameLst>
                                      </p:cBhvr>
                                      <p:tavLst>
                                        <p:tav tm="0">
                                          <p:val>
                                            <p:strVal val="1+#ppt_w/2"/>
                                          </p:val>
                                        </p:tav>
                                        <p:tav tm="100000">
                                          <p:val>
                                            <p:strVal val="#ppt_x"/>
                                          </p:val>
                                        </p:tav>
                                      </p:tavLst>
                                    </p:anim>
                                    <p:anim calcmode="lin" valueType="num">
                                      <p:cBhvr additive="base">
                                        <p:cTn id="107" dur="500" fill="hold"/>
                                        <p:tgtEl>
                                          <p:spTgt spid="12"/>
                                        </p:tgtEl>
                                        <p:attrNameLst>
                                          <p:attrName>ppt_y</p:attrName>
                                        </p:attrNameLst>
                                      </p:cBhvr>
                                      <p:tavLst>
                                        <p:tav tm="0">
                                          <p:val>
                                            <p:strVal val="#ppt_y"/>
                                          </p:val>
                                        </p:tav>
                                        <p:tav tm="100000">
                                          <p:val>
                                            <p:strVal val="#ppt_y"/>
                                          </p:val>
                                        </p:tav>
                                      </p:tavLst>
                                    </p:anim>
                                  </p:childTnLst>
                                </p:cTn>
                              </p:par>
                              <p:par>
                                <p:cTn id="108" presetID="2" presetClass="entr" presetSubtype="2" fill="hold" nodeType="withEffect">
                                  <p:stCondLst>
                                    <p:cond delay="0"/>
                                  </p:stCondLst>
                                  <p:childTnLst>
                                    <p:set>
                                      <p:cBhvr>
                                        <p:cTn id="109" dur="1" fill="hold">
                                          <p:stCondLst>
                                            <p:cond delay="0"/>
                                          </p:stCondLst>
                                        </p:cTn>
                                        <p:tgtEl>
                                          <p:spTgt spid="13"/>
                                        </p:tgtEl>
                                        <p:attrNameLst>
                                          <p:attrName>style.visibility</p:attrName>
                                        </p:attrNameLst>
                                      </p:cBhvr>
                                      <p:to>
                                        <p:strVal val="visible"/>
                                      </p:to>
                                    </p:set>
                                    <p:anim calcmode="lin" valueType="num">
                                      <p:cBhvr additive="base">
                                        <p:cTn id="110" dur="500" fill="hold"/>
                                        <p:tgtEl>
                                          <p:spTgt spid="13"/>
                                        </p:tgtEl>
                                        <p:attrNameLst>
                                          <p:attrName>ppt_x</p:attrName>
                                        </p:attrNameLst>
                                      </p:cBhvr>
                                      <p:tavLst>
                                        <p:tav tm="0">
                                          <p:val>
                                            <p:strVal val="1+#ppt_w/2"/>
                                          </p:val>
                                        </p:tav>
                                        <p:tav tm="100000">
                                          <p:val>
                                            <p:strVal val="#ppt_x"/>
                                          </p:val>
                                        </p:tav>
                                      </p:tavLst>
                                    </p:anim>
                                    <p:anim calcmode="lin" valueType="num">
                                      <p:cBhvr additive="base">
                                        <p:cTn id="111" dur="500" fill="hold"/>
                                        <p:tgtEl>
                                          <p:spTgt spid="13"/>
                                        </p:tgtEl>
                                        <p:attrNameLst>
                                          <p:attrName>ppt_y</p:attrName>
                                        </p:attrNameLst>
                                      </p:cBhvr>
                                      <p:tavLst>
                                        <p:tav tm="0">
                                          <p:val>
                                            <p:strVal val="#ppt_y"/>
                                          </p:val>
                                        </p:tav>
                                        <p:tav tm="100000">
                                          <p:val>
                                            <p:strVal val="#ppt_y"/>
                                          </p:val>
                                        </p:tav>
                                      </p:tavLst>
                                    </p:anim>
                                  </p:childTnLst>
                                </p:cTn>
                              </p:par>
                            </p:childTnLst>
                          </p:cTn>
                        </p:par>
                        <p:par>
                          <p:cTn id="112" fill="hold">
                            <p:stCondLst>
                              <p:cond delay="11600"/>
                            </p:stCondLst>
                            <p:childTnLst>
                              <p:par>
                                <p:cTn id="113" presetID="12" presetClass="entr" presetSubtype="4" fill="hold" grpId="0" nodeType="afterEffect">
                                  <p:stCondLst>
                                    <p:cond delay="0"/>
                                  </p:stCondLst>
                                  <p:childTnLst>
                                    <p:set>
                                      <p:cBhvr>
                                        <p:cTn id="114" dur="1" fill="hold">
                                          <p:stCondLst>
                                            <p:cond delay="0"/>
                                          </p:stCondLst>
                                        </p:cTn>
                                        <p:tgtEl>
                                          <p:spTgt spid="30"/>
                                        </p:tgtEl>
                                        <p:attrNameLst>
                                          <p:attrName>style.visibility</p:attrName>
                                        </p:attrNameLst>
                                      </p:cBhvr>
                                      <p:to>
                                        <p:strVal val="visible"/>
                                      </p:to>
                                    </p:set>
                                    <p:animEffect transition="in" filter="slide(fromBottom)">
                                      <p:cBhvr>
                                        <p:cTn id="115" dur="500"/>
                                        <p:tgtEl>
                                          <p:spTgt spid="30"/>
                                        </p:tgtEl>
                                      </p:cBhvr>
                                    </p:animEffect>
                                  </p:childTnLst>
                                </p:cTn>
                              </p:par>
                            </p:childTnLst>
                          </p:cTn>
                        </p:par>
                        <p:par>
                          <p:cTn id="116" fill="hold">
                            <p:stCondLst>
                              <p:cond delay="12100"/>
                            </p:stCondLst>
                            <p:childTnLst>
                              <p:par>
                                <p:cTn id="117" presetID="22" presetClass="entr" presetSubtype="8" fill="hold" grpId="0" nodeType="afterEffect">
                                  <p:stCondLst>
                                    <p:cond delay="0"/>
                                  </p:stCondLst>
                                  <p:childTnLst>
                                    <p:set>
                                      <p:cBhvr>
                                        <p:cTn id="118" dur="1" fill="hold">
                                          <p:stCondLst>
                                            <p:cond delay="0"/>
                                          </p:stCondLst>
                                        </p:cTn>
                                        <p:tgtEl>
                                          <p:spTgt spid="20"/>
                                        </p:tgtEl>
                                        <p:attrNameLst>
                                          <p:attrName>style.visibility</p:attrName>
                                        </p:attrNameLst>
                                      </p:cBhvr>
                                      <p:to>
                                        <p:strVal val="visible"/>
                                      </p:to>
                                    </p:set>
                                    <p:animEffect transition="in" filter="wipe(left)">
                                      <p:cBhvr>
                                        <p:cTn id="119" dur="500"/>
                                        <p:tgtEl>
                                          <p:spTgt spid="20"/>
                                        </p:tgtEl>
                                      </p:cBhvr>
                                    </p:animEffect>
                                  </p:childTnLst>
                                </p:cTn>
                              </p:par>
                            </p:childTnLst>
                          </p:cTn>
                        </p:par>
                        <p:par>
                          <p:cTn id="120" fill="hold">
                            <p:stCondLst>
                              <p:cond delay="12600"/>
                            </p:stCondLst>
                            <p:childTnLst>
                              <p:par>
                                <p:cTn id="121" presetID="22" presetClass="entr" presetSubtype="8" fill="hold" grpId="0" nodeType="afterEffect">
                                  <p:stCondLst>
                                    <p:cond delay="0"/>
                                  </p:stCondLst>
                                  <p:childTnLst>
                                    <p:set>
                                      <p:cBhvr>
                                        <p:cTn id="122" dur="1" fill="hold">
                                          <p:stCondLst>
                                            <p:cond delay="0"/>
                                          </p:stCondLst>
                                        </p:cTn>
                                        <p:tgtEl>
                                          <p:spTgt spid="21"/>
                                        </p:tgtEl>
                                        <p:attrNameLst>
                                          <p:attrName>style.visibility</p:attrName>
                                        </p:attrNameLst>
                                      </p:cBhvr>
                                      <p:to>
                                        <p:strVal val="visible"/>
                                      </p:to>
                                    </p:set>
                                    <p:animEffect transition="in" filter="wipe(left)">
                                      <p:cBhvr>
                                        <p:cTn id="123"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8" grpId="0" animBg="1"/>
      <p:bldP spid="9" grpId="0" animBg="1"/>
      <p:bldP spid="19" grpId="0"/>
      <p:bldP spid="20" grpId="0"/>
      <p:bldP spid="21" grpId="0"/>
      <p:bldP spid="22" grpId="0"/>
      <p:bldP spid="23" grpId="0"/>
      <p:bldP spid="24" grpId="0"/>
      <p:bldP spid="25" grpId="0"/>
      <p:bldP spid="27" grpId="0"/>
      <p:bldP spid="28" grpId="0"/>
      <p:bldP spid="29" grpId="0"/>
      <p:bldP spid="30"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矩形 26"/>
          <p:cNvSpPr/>
          <p:nvPr/>
        </p:nvSpPr>
        <p:spPr>
          <a:xfrm>
            <a:off x="756248" y="1568920"/>
            <a:ext cx="10686794" cy="1231102"/>
          </a:xfrm>
          <a:prstGeom prst="rect">
            <a:avLst/>
          </a:prstGeom>
        </p:spPr>
        <p:txBody>
          <a:bodyPr wrap="square" lIns="121917" tIns="60958" rIns="121917" bIns="60958">
            <a:spAutoFit/>
          </a:bodyPr>
          <a:lstStyle/>
          <a:p>
            <a:pPr algn="l" defTabSz="1219170" fontAlgn="auto">
              <a:lnSpc>
                <a:spcPct val="150000"/>
              </a:lnSpc>
              <a:spcBef>
                <a:spcPts val="800"/>
              </a:spcBef>
              <a:spcAft>
                <a:spcPts val="800"/>
              </a:spcAft>
              <a:defRPr/>
            </a:pPr>
            <a:r>
              <a:rPr lang="zh-CN" altLang="en-US" sz="1600" b="0" dirty="0" smtClean="0">
                <a:solidFill>
                  <a:prstClr val="black">
                    <a:lumMod val="85000"/>
                    <a:lumOff val="15000"/>
                  </a:prstClr>
                </a:solidFill>
                <a:latin typeface="微软雅黑" pitchFamily="34" charset="-122"/>
                <a:ea typeface="微软雅黑" pitchFamily="34" charset="-122"/>
              </a:rPr>
              <a:t>设计师</a:t>
            </a:r>
            <a:r>
              <a:rPr lang="zh-CN" altLang="en-US" sz="1600" b="0" dirty="0">
                <a:solidFill>
                  <a:prstClr val="black">
                    <a:lumMod val="85000"/>
                    <a:lumOff val="15000"/>
                  </a:prstClr>
                </a:solidFill>
                <a:latin typeface="微软雅黑" pitchFamily="34" charset="-122"/>
                <a:ea typeface="微软雅黑" pitchFamily="34" charset="-122"/>
              </a:rPr>
              <a:t>原创作品，盗卖者将被追究相应的法律责任，请勿以身试法</a:t>
            </a:r>
            <a:r>
              <a:rPr lang="zh-CN" altLang="en-US" sz="1600" b="0" dirty="0" smtClean="0">
                <a:solidFill>
                  <a:prstClr val="black">
                    <a:lumMod val="85000"/>
                    <a:lumOff val="15000"/>
                  </a:prstClr>
                </a:solidFill>
                <a:latin typeface="微软雅黑" pitchFamily="34" charset="-122"/>
                <a:ea typeface="微软雅黑" pitchFamily="34" charset="-122"/>
              </a:rPr>
              <a:t>！设计师</a:t>
            </a:r>
            <a:r>
              <a:rPr lang="zh-CN" altLang="en-US" sz="1600" b="0" dirty="0">
                <a:solidFill>
                  <a:prstClr val="black">
                    <a:lumMod val="85000"/>
                    <a:lumOff val="15000"/>
                  </a:prstClr>
                </a:solidFill>
                <a:latin typeface="微软雅黑" pitchFamily="34" charset="-122"/>
                <a:ea typeface="微软雅黑" pitchFamily="34" charset="-122"/>
              </a:rPr>
              <a:t>原创作品，盗卖者将被追究相应的法律责任，请勿以身试法</a:t>
            </a:r>
            <a:r>
              <a:rPr lang="zh-CN" altLang="en-US" sz="1600" b="0" dirty="0" smtClean="0">
                <a:solidFill>
                  <a:prstClr val="black">
                    <a:lumMod val="85000"/>
                    <a:lumOff val="15000"/>
                  </a:prstClr>
                </a:solidFill>
                <a:latin typeface="微软雅黑" pitchFamily="34" charset="-122"/>
                <a:ea typeface="微软雅黑" pitchFamily="34" charset="-122"/>
              </a:rPr>
              <a:t>！设计师</a:t>
            </a:r>
            <a:r>
              <a:rPr lang="zh-CN" altLang="en-US" sz="1600" b="0" dirty="0">
                <a:solidFill>
                  <a:prstClr val="black">
                    <a:lumMod val="85000"/>
                    <a:lumOff val="15000"/>
                  </a:prstClr>
                </a:solidFill>
                <a:latin typeface="微软雅黑" pitchFamily="34" charset="-122"/>
                <a:ea typeface="微软雅黑" pitchFamily="34" charset="-122"/>
              </a:rPr>
              <a:t>原创作品，盗卖者将被追究相应的法律责任，请勿以身试法</a:t>
            </a:r>
            <a:r>
              <a:rPr lang="zh-CN" altLang="en-US" sz="1600" b="0" dirty="0" smtClean="0">
                <a:solidFill>
                  <a:prstClr val="black">
                    <a:lumMod val="85000"/>
                    <a:lumOff val="15000"/>
                  </a:prstClr>
                </a:solidFill>
                <a:latin typeface="微软雅黑" pitchFamily="34" charset="-122"/>
                <a:ea typeface="微软雅黑" pitchFamily="34" charset="-122"/>
              </a:rPr>
              <a:t>！设计师</a:t>
            </a:r>
            <a:r>
              <a:rPr lang="zh-CN" altLang="en-US" sz="1600" b="0" dirty="0">
                <a:solidFill>
                  <a:prstClr val="black">
                    <a:lumMod val="85000"/>
                    <a:lumOff val="15000"/>
                  </a:prstClr>
                </a:solidFill>
                <a:latin typeface="微软雅黑" pitchFamily="34" charset="-122"/>
                <a:ea typeface="微软雅黑" pitchFamily="34" charset="-122"/>
              </a:rPr>
              <a:t>原创作品，盗卖者将被追究相应的法律责任，请勿以身试法！</a:t>
            </a:r>
          </a:p>
        </p:txBody>
      </p:sp>
      <p:pic>
        <p:nvPicPr>
          <p:cNvPr id="28" name="图片 27"/>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66006" y="2591594"/>
            <a:ext cx="6400800" cy="3657653"/>
          </a:xfrm>
          <a:prstGeom prst="rect">
            <a:avLst/>
          </a:prstGeom>
          <a:ln>
            <a:noFill/>
          </a:ln>
          <a:effectLst>
            <a:outerShdw blurRad="292100" dist="139700" dir="2700000" algn="tl" rotWithShape="0">
              <a:srgbClr val="333333">
                <a:alpha val="65000"/>
              </a:srgbClr>
            </a:outerShdw>
          </a:effectLst>
        </p:spPr>
      </p:pic>
      <p:sp>
        <p:nvSpPr>
          <p:cNvPr id="8" name="TextBox 7"/>
          <p:cNvSpPr txBox="1"/>
          <p:nvPr/>
        </p:nvSpPr>
        <p:spPr>
          <a:xfrm>
            <a:off x="1097620" y="274232"/>
            <a:ext cx="3016204" cy="538605"/>
          </a:xfrm>
          <a:prstGeom prst="rect">
            <a:avLst/>
          </a:prstGeom>
          <a:noFill/>
        </p:spPr>
        <p:txBody>
          <a:bodyPr wrap="none" lIns="121917" tIns="60958" rIns="121917" bIns="60958" rtlCol="0">
            <a:spAutoFit/>
          </a:bodyPr>
          <a:lstStyle/>
          <a:p>
            <a:pPr algn="l" defTabSz="1219170" fontAlgn="auto">
              <a:spcBef>
                <a:spcPts val="0"/>
              </a:spcBef>
              <a:spcAft>
                <a:spcPts val="0"/>
              </a:spcAft>
            </a:pPr>
            <a:r>
              <a:rPr lang="zh-CN" altLang="en-US" sz="2700" dirty="0">
                <a:solidFill>
                  <a:prstClr val="black">
                    <a:lumMod val="75000"/>
                    <a:lumOff val="25000"/>
                  </a:prstClr>
                </a:solidFill>
                <a:latin typeface="微软雅黑" pitchFamily="34" charset="-122"/>
                <a:ea typeface="微软雅黑" pitchFamily="34" charset="-122"/>
              </a:rPr>
              <a:t>点击添加标题文本</a:t>
            </a:r>
          </a:p>
        </p:txBody>
      </p:sp>
      <p:grpSp>
        <p:nvGrpSpPr>
          <p:cNvPr id="7" name="组合 6"/>
          <p:cNvGrpSpPr/>
          <p:nvPr/>
        </p:nvGrpSpPr>
        <p:grpSpPr>
          <a:xfrm>
            <a:off x="8159274" y="2853597"/>
            <a:ext cx="552616" cy="552816"/>
            <a:chOff x="3543574" y="4265651"/>
            <a:chExt cx="414516" cy="414516"/>
          </a:xfrm>
        </p:grpSpPr>
        <p:sp>
          <p:nvSpPr>
            <p:cNvPr id="9" name="椭圆 8"/>
            <p:cNvSpPr/>
            <p:nvPr/>
          </p:nvSpPr>
          <p:spPr>
            <a:xfrm>
              <a:off x="3543574" y="4265651"/>
              <a:ext cx="414516" cy="414516"/>
            </a:xfrm>
            <a:prstGeom prst="ellipse">
              <a:avLst/>
            </a:prstGeom>
            <a:solidFill>
              <a:srgbClr val="C00000"/>
            </a:solidFill>
            <a:ln w="25400">
              <a:gradFill flip="none" rotWithShape="1">
                <a:gsLst>
                  <a:gs pos="0">
                    <a:schemeClr val="bg1">
                      <a:lumMod val="75000"/>
                    </a:schemeClr>
                  </a:gs>
                  <a:gs pos="100000">
                    <a:schemeClr val="bg1"/>
                  </a:gs>
                </a:gsLst>
                <a:lin ang="2700000" scaled="1"/>
                <a:tileRect/>
              </a:gradFill>
            </a:ln>
            <a:effectLst>
              <a:innerShdw blurRad="127000" dist="25400" dir="13500000">
                <a:srgbClr val="000000">
                  <a:alpha val="43137"/>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1219170" fontAlgn="auto">
                <a:spcBef>
                  <a:spcPts val="0"/>
                </a:spcBef>
                <a:spcAft>
                  <a:spcPts val="0"/>
                </a:spcAft>
                <a:defRPr/>
              </a:pPr>
              <a:endParaRPr lang="zh-CN" altLang="en-US" sz="2400" b="0">
                <a:solidFill>
                  <a:srgbClr val="FFFFFF"/>
                </a:solidFill>
              </a:endParaRPr>
            </a:p>
          </p:txBody>
        </p:sp>
        <p:grpSp>
          <p:nvGrpSpPr>
            <p:cNvPr id="10" name="组合 9"/>
            <p:cNvGrpSpPr/>
            <p:nvPr/>
          </p:nvGrpSpPr>
          <p:grpSpPr>
            <a:xfrm>
              <a:off x="3629640" y="4325788"/>
              <a:ext cx="259976" cy="261734"/>
              <a:chOff x="5042691" y="2273922"/>
              <a:chExt cx="702937" cy="707690"/>
            </a:xfrm>
            <a:solidFill>
              <a:schemeClr val="bg1"/>
            </a:solidFill>
          </p:grpSpPr>
          <p:sp>
            <p:nvSpPr>
              <p:cNvPr id="11" name="Freeform 12"/>
              <p:cNvSpPr>
                <a:spLocks/>
              </p:cNvSpPr>
              <p:nvPr/>
            </p:nvSpPr>
            <p:spPr bwMode="auto">
              <a:xfrm>
                <a:off x="5284806" y="2789968"/>
                <a:ext cx="460822" cy="191644"/>
              </a:xfrm>
              <a:custGeom>
                <a:avLst/>
                <a:gdLst>
                  <a:gd name="T0" fmla="*/ 25 w 533"/>
                  <a:gd name="T1" fmla="*/ 165 h 222"/>
                  <a:gd name="T2" fmla="*/ 158 w 533"/>
                  <a:gd name="T3" fmla="*/ 165 h 222"/>
                  <a:gd name="T4" fmla="*/ 158 w 533"/>
                  <a:gd name="T5" fmla="*/ 108 h 222"/>
                  <a:gd name="T6" fmla="*/ 184 w 533"/>
                  <a:gd name="T7" fmla="*/ 83 h 222"/>
                  <a:gd name="T8" fmla="*/ 317 w 533"/>
                  <a:gd name="T9" fmla="*/ 83 h 222"/>
                  <a:gd name="T10" fmla="*/ 317 w 533"/>
                  <a:gd name="T11" fmla="*/ 25 h 222"/>
                  <a:gd name="T12" fmla="*/ 343 w 533"/>
                  <a:gd name="T13" fmla="*/ 0 h 222"/>
                  <a:gd name="T14" fmla="*/ 533 w 533"/>
                  <a:gd name="T15" fmla="*/ 0 h 222"/>
                  <a:gd name="T16" fmla="*/ 533 w 533"/>
                  <a:gd name="T17" fmla="*/ 32 h 222"/>
                  <a:gd name="T18" fmla="*/ 508 w 533"/>
                  <a:gd name="T19" fmla="*/ 57 h 222"/>
                  <a:gd name="T20" fmla="*/ 375 w 533"/>
                  <a:gd name="T21" fmla="*/ 57 h 222"/>
                  <a:gd name="T22" fmla="*/ 375 w 533"/>
                  <a:gd name="T23" fmla="*/ 114 h 222"/>
                  <a:gd name="T24" fmla="*/ 349 w 533"/>
                  <a:gd name="T25" fmla="*/ 140 h 222"/>
                  <a:gd name="T26" fmla="*/ 216 w 533"/>
                  <a:gd name="T27" fmla="*/ 140 h 222"/>
                  <a:gd name="T28" fmla="*/ 216 w 533"/>
                  <a:gd name="T29" fmla="*/ 197 h 222"/>
                  <a:gd name="T30" fmla="*/ 190 w 533"/>
                  <a:gd name="T31" fmla="*/ 222 h 222"/>
                  <a:gd name="T32" fmla="*/ 0 w 533"/>
                  <a:gd name="T33" fmla="*/ 222 h 222"/>
                  <a:gd name="T34" fmla="*/ 0 w 533"/>
                  <a:gd name="T35" fmla="*/ 191 h 222"/>
                  <a:gd name="T36" fmla="*/ 25 w 533"/>
                  <a:gd name="T37" fmla="*/ 165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33" h="222">
                    <a:moveTo>
                      <a:pt x="25" y="165"/>
                    </a:moveTo>
                    <a:cubicBezTo>
                      <a:pt x="158" y="165"/>
                      <a:pt x="158" y="165"/>
                      <a:pt x="158" y="165"/>
                    </a:cubicBezTo>
                    <a:cubicBezTo>
                      <a:pt x="158" y="108"/>
                      <a:pt x="158" y="108"/>
                      <a:pt x="158" y="108"/>
                    </a:cubicBezTo>
                    <a:cubicBezTo>
                      <a:pt x="158" y="94"/>
                      <a:pt x="170" y="83"/>
                      <a:pt x="184" y="83"/>
                    </a:cubicBezTo>
                    <a:cubicBezTo>
                      <a:pt x="317" y="83"/>
                      <a:pt x="317" y="83"/>
                      <a:pt x="317" y="83"/>
                    </a:cubicBezTo>
                    <a:cubicBezTo>
                      <a:pt x="317" y="25"/>
                      <a:pt x="317" y="25"/>
                      <a:pt x="317" y="25"/>
                    </a:cubicBezTo>
                    <a:cubicBezTo>
                      <a:pt x="317" y="11"/>
                      <a:pt x="329" y="0"/>
                      <a:pt x="343" y="0"/>
                    </a:cubicBezTo>
                    <a:cubicBezTo>
                      <a:pt x="533" y="0"/>
                      <a:pt x="533" y="0"/>
                      <a:pt x="533" y="0"/>
                    </a:cubicBezTo>
                    <a:cubicBezTo>
                      <a:pt x="533" y="32"/>
                      <a:pt x="533" y="32"/>
                      <a:pt x="533" y="32"/>
                    </a:cubicBezTo>
                    <a:cubicBezTo>
                      <a:pt x="533" y="46"/>
                      <a:pt x="522" y="57"/>
                      <a:pt x="508" y="57"/>
                    </a:cubicBezTo>
                    <a:cubicBezTo>
                      <a:pt x="375" y="57"/>
                      <a:pt x="375" y="57"/>
                      <a:pt x="375" y="57"/>
                    </a:cubicBezTo>
                    <a:cubicBezTo>
                      <a:pt x="375" y="114"/>
                      <a:pt x="375" y="114"/>
                      <a:pt x="375" y="114"/>
                    </a:cubicBezTo>
                    <a:cubicBezTo>
                      <a:pt x="375" y="128"/>
                      <a:pt x="363" y="140"/>
                      <a:pt x="349" y="140"/>
                    </a:cubicBezTo>
                    <a:cubicBezTo>
                      <a:pt x="216" y="140"/>
                      <a:pt x="216" y="140"/>
                      <a:pt x="216" y="140"/>
                    </a:cubicBezTo>
                    <a:cubicBezTo>
                      <a:pt x="216" y="197"/>
                      <a:pt x="216" y="197"/>
                      <a:pt x="216" y="197"/>
                    </a:cubicBezTo>
                    <a:cubicBezTo>
                      <a:pt x="216" y="211"/>
                      <a:pt x="204" y="222"/>
                      <a:pt x="190" y="222"/>
                    </a:cubicBezTo>
                    <a:cubicBezTo>
                      <a:pt x="0" y="222"/>
                      <a:pt x="0" y="222"/>
                      <a:pt x="0" y="222"/>
                    </a:cubicBezTo>
                    <a:cubicBezTo>
                      <a:pt x="0" y="191"/>
                      <a:pt x="0" y="191"/>
                      <a:pt x="0" y="191"/>
                    </a:cubicBezTo>
                    <a:cubicBezTo>
                      <a:pt x="0" y="177"/>
                      <a:pt x="11" y="165"/>
                      <a:pt x="25" y="16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l" defTabSz="1219170" fontAlgn="auto">
                  <a:spcBef>
                    <a:spcPts val="0"/>
                  </a:spcBef>
                  <a:spcAft>
                    <a:spcPts val="0"/>
                  </a:spcAft>
                </a:pPr>
                <a:endParaRPr lang="zh-CN" altLang="en-US" sz="2400" b="0">
                  <a:solidFill>
                    <a:prstClr val="white"/>
                  </a:solidFill>
                  <a:latin typeface="Calibri"/>
                  <a:ea typeface="宋体"/>
                </a:endParaRPr>
              </a:p>
            </p:txBody>
          </p:sp>
          <p:sp>
            <p:nvSpPr>
              <p:cNvPr id="12" name="Freeform 13"/>
              <p:cNvSpPr>
                <a:spLocks noEditPoints="1"/>
              </p:cNvSpPr>
              <p:nvPr/>
            </p:nvSpPr>
            <p:spPr bwMode="auto">
              <a:xfrm>
                <a:off x="5042691" y="2273922"/>
                <a:ext cx="529215" cy="655759"/>
              </a:xfrm>
              <a:custGeom>
                <a:avLst/>
                <a:gdLst>
                  <a:gd name="T0" fmla="*/ 28 w 612"/>
                  <a:gd name="T1" fmla="*/ 504 h 759"/>
                  <a:gd name="T2" fmla="*/ 148 w 612"/>
                  <a:gd name="T3" fmla="*/ 514 h 759"/>
                  <a:gd name="T4" fmla="*/ 179 w 612"/>
                  <a:gd name="T5" fmla="*/ 488 h 759"/>
                  <a:gd name="T6" fmla="*/ 184 w 612"/>
                  <a:gd name="T7" fmla="*/ 423 h 759"/>
                  <a:gd name="T8" fmla="*/ 158 w 612"/>
                  <a:gd name="T9" fmla="*/ 392 h 759"/>
                  <a:gd name="T10" fmla="*/ 38 w 612"/>
                  <a:gd name="T11" fmla="*/ 381 h 759"/>
                  <a:gd name="T12" fmla="*/ 7 w 612"/>
                  <a:gd name="T13" fmla="*/ 407 h 759"/>
                  <a:gd name="T14" fmla="*/ 2 w 612"/>
                  <a:gd name="T15" fmla="*/ 473 h 759"/>
                  <a:gd name="T16" fmla="*/ 28 w 612"/>
                  <a:gd name="T17" fmla="*/ 504 h 759"/>
                  <a:gd name="T18" fmla="*/ 157 w 612"/>
                  <a:gd name="T19" fmla="*/ 669 h 759"/>
                  <a:gd name="T20" fmla="*/ 254 w 612"/>
                  <a:gd name="T21" fmla="*/ 487 h 759"/>
                  <a:gd name="T22" fmla="*/ 334 w 612"/>
                  <a:gd name="T23" fmla="*/ 512 h 759"/>
                  <a:gd name="T24" fmla="*/ 342 w 612"/>
                  <a:gd name="T25" fmla="*/ 515 h 759"/>
                  <a:gd name="T26" fmla="*/ 216 w 612"/>
                  <a:gd name="T27" fmla="*/ 722 h 759"/>
                  <a:gd name="T28" fmla="*/ 157 w 612"/>
                  <a:gd name="T29" fmla="*/ 669 h 759"/>
                  <a:gd name="T30" fmla="*/ 379 w 612"/>
                  <a:gd name="T31" fmla="*/ 7 h 759"/>
                  <a:gd name="T32" fmla="*/ 426 w 612"/>
                  <a:gd name="T33" fmla="*/ 84 h 759"/>
                  <a:gd name="T34" fmla="*/ 349 w 612"/>
                  <a:gd name="T35" fmla="*/ 150 h 759"/>
                  <a:gd name="T36" fmla="*/ 304 w 612"/>
                  <a:gd name="T37" fmla="*/ 59 h 759"/>
                  <a:gd name="T38" fmla="*/ 379 w 612"/>
                  <a:gd name="T39" fmla="*/ 7 h 759"/>
                  <a:gd name="T40" fmla="*/ 371 w 612"/>
                  <a:gd name="T41" fmla="*/ 183 h 759"/>
                  <a:gd name="T42" fmla="*/ 403 w 612"/>
                  <a:gd name="T43" fmla="*/ 199 h 759"/>
                  <a:gd name="T44" fmla="*/ 574 w 612"/>
                  <a:gd name="T45" fmla="*/ 278 h 759"/>
                  <a:gd name="T46" fmla="*/ 579 w 612"/>
                  <a:gd name="T47" fmla="*/ 341 h 759"/>
                  <a:gd name="T48" fmla="*/ 398 w 612"/>
                  <a:gd name="T49" fmla="*/ 296 h 759"/>
                  <a:gd name="T50" fmla="*/ 381 w 612"/>
                  <a:gd name="T51" fmla="*/ 385 h 759"/>
                  <a:gd name="T52" fmla="*/ 390 w 612"/>
                  <a:gd name="T53" fmla="*/ 402 h 759"/>
                  <a:gd name="T54" fmla="*/ 561 w 612"/>
                  <a:gd name="T55" fmla="*/ 593 h 759"/>
                  <a:gd name="T56" fmla="*/ 489 w 612"/>
                  <a:gd name="T57" fmla="*/ 626 h 759"/>
                  <a:gd name="T58" fmla="*/ 233 w 612"/>
                  <a:gd name="T59" fmla="*/ 447 h 759"/>
                  <a:gd name="T60" fmla="*/ 203 w 612"/>
                  <a:gd name="T61" fmla="*/ 392 h 759"/>
                  <a:gd name="T62" fmla="*/ 231 w 612"/>
                  <a:gd name="T63" fmla="*/ 239 h 759"/>
                  <a:gd name="T64" fmla="*/ 157 w 612"/>
                  <a:gd name="T65" fmla="*/ 344 h 759"/>
                  <a:gd name="T66" fmla="*/ 95 w 612"/>
                  <a:gd name="T67" fmla="*/ 332 h 759"/>
                  <a:gd name="T68" fmla="*/ 247 w 612"/>
                  <a:gd name="T69" fmla="*/ 155 h 759"/>
                  <a:gd name="T70" fmla="*/ 313 w 612"/>
                  <a:gd name="T71" fmla="*/ 163 h 759"/>
                  <a:gd name="T72" fmla="*/ 349 w 612"/>
                  <a:gd name="T73" fmla="*/ 227 h 759"/>
                  <a:gd name="T74" fmla="*/ 371 w 612"/>
                  <a:gd name="T75" fmla="*/ 183 h 7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612" h="759">
                    <a:moveTo>
                      <a:pt x="28" y="504"/>
                    </a:moveTo>
                    <a:cubicBezTo>
                      <a:pt x="148" y="514"/>
                      <a:pt x="148" y="514"/>
                      <a:pt x="148" y="514"/>
                    </a:cubicBezTo>
                    <a:cubicBezTo>
                      <a:pt x="164" y="516"/>
                      <a:pt x="177" y="504"/>
                      <a:pt x="179" y="488"/>
                    </a:cubicBezTo>
                    <a:cubicBezTo>
                      <a:pt x="184" y="423"/>
                      <a:pt x="184" y="423"/>
                      <a:pt x="184" y="423"/>
                    </a:cubicBezTo>
                    <a:cubicBezTo>
                      <a:pt x="186" y="407"/>
                      <a:pt x="174" y="393"/>
                      <a:pt x="158" y="392"/>
                    </a:cubicBezTo>
                    <a:cubicBezTo>
                      <a:pt x="38" y="381"/>
                      <a:pt x="38" y="381"/>
                      <a:pt x="38" y="381"/>
                    </a:cubicBezTo>
                    <a:cubicBezTo>
                      <a:pt x="23" y="380"/>
                      <a:pt x="9" y="392"/>
                      <a:pt x="7" y="407"/>
                    </a:cubicBezTo>
                    <a:cubicBezTo>
                      <a:pt x="2" y="473"/>
                      <a:pt x="2" y="473"/>
                      <a:pt x="2" y="473"/>
                    </a:cubicBezTo>
                    <a:cubicBezTo>
                      <a:pt x="0" y="489"/>
                      <a:pt x="12" y="503"/>
                      <a:pt x="28" y="504"/>
                    </a:cubicBezTo>
                    <a:close/>
                    <a:moveTo>
                      <a:pt x="157" y="669"/>
                    </a:moveTo>
                    <a:cubicBezTo>
                      <a:pt x="220" y="595"/>
                      <a:pt x="230" y="592"/>
                      <a:pt x="254" y="487"/>
                    </a:cubicBezTo>
                    <a:cubicBezTo>
                      <a:pt x="280" y="496"/>
                      <a:pt x="307" y="504"/>
                      <a:pt x="334" y="512"/>
                    </a:cubicBezTo>
                    <a:cubicBezTo>
                      <a:pt x="337" y="513"/>
                      <a:pt x="339" y="514"/>
                      <a:pt x="342" y="515"/>
                    </a:cubicBezTo>
                    <a:cubicBezTo>
                      <a:pt x="303" y="633"/>
                      <a:pt x="296" y="637"/>
                      <a:pt x="216" y="722"/>
                    </a:cubicBezTo>
                    <a:cubicBezTo>
                      <a:pt x="180" y="759"/>
                      <a:pt x="122" y="709"/>
                      <a:pt x="157" y="669"/>
                    </a:cubicBezTo>
                    <a:close/>
                    <a:moveTo>
                      <a:pt x="379" y="7"/>
                    </a:moveTo>
                    <a:cubicBezTo>
                      <a:pt x="413" y="15"/>
                      <a:pt x="434" y="49"/>
                      <a:pt x="426" y="84"/>
                    </a:cubicBezTo>
                    <a:cubicBezTo>
                      <a:pt x="419" y="120"/>
                      <a:pt x="383" y="157"/>
                      <a:pt x="349" y="150"/>
                    </a:cubicBezTo>
                    <a:cubicBezTo>
                      <a:pt x="315" y="143"/>
                      <a:pt x="297" y="94"/>
                      <a:pt x="304" y="59"/>
                    </a:cubicBezTo>
                    <a:cubicBezTo>
                      <a:pt x="312" y="23"/>
                      <a:pt x="345" y="0"/>
                      <a:pt x="379" y="7"/>
                    </a:cubicBezTo>
                    <a:close/>
                    <a:moveTo>
                      <a:pt x="371" y="183"/>
                    </a:moveTo>
                    <a:cubicBezTo>
                      <a:pt x="378" y="185"/>
                      <a:pt x="393" y="190"/>
                      <a:pt x="403" y="199"/>
                    </a:cubicBezTo>
                    <a:cubicBezTo>
                      <a:pt x="494" y="286"/>
                      <a:pt x="474" y="282"/>
                      <a:pt x="574" y="278"/>
                    </a:cubicBezTo>
                    <a:cubicBezTo>
                      <a:pt x="612" y="277"/>
                      <a:pt x="611" y="338"/>
                      <a:pt x="579" y="341"/>
                    </a:cubicBezTo>
                    <a:cubicBezTo>
                      <a:pt x="477" y="350"/>
                      <a:pt x="470" y="358"/>
                      <a:pt x="398" y="296"/>
                    </a:cubicBezTo>
                    <a:cubicBezTo>
                      <a:pt x="381" y="385"/>
                      <a:pt x="381" y="385"/>
                      <a:pt x="381" y="385"/>
                    </a:cubicBezTo>
                    <a:cubicBezTo>
                      <a:pt x="380" y="392"/>
                      <a:pt x="383" y="399"/>
                      <a:pt x="390" y="402"/>
                    </a:cubicBezTo>
                    <a:cubicBezTo>
                      <a:pt x="494" y="448"/>
                      <a:pt x="515" y="448"/>
                      <a:pt x="561" y="593"/>
                    </a:cubicBezTo>
                    <a:cubicBezTo>
                      <a:pt x="578" y="638"/>
                      <a:pt x="510" y="668"/>
                      <a:pt x="489" y="626"/>
                    </a:cubicBezTo>
                    <a:cubicBezTo>
                      <a:pt x="417" y="484"/>
                      <a:pt x="405" y="506"/>
                      <a:pt x="233" y="447"/>
                    </a:cubicBezTo>
                    <a:cubicBezTo>
                      <a:pt x="211" y="435"/>
                      <a:pt x="203" y="416"/>
                      <a:pt x="203" y="392"/>
                    </a:cubicBezTo>
                    <a:cubicBezTo>
                      <a:pt x="231" y="239"/>
                      <a:pt x="231" y="239"/>
                      <a:pt x="231" y="239"/>
                    </a:cubicBezTo>
                    <a:cubicBezTo>
                      <a:pt x="164" y="260"/>
                      <a:pt x="171" y="259"/>
                      <a:pt x="157" y="344"/>
                    </a:cubicBezTo>
                    <a:cubicBezTo>
                      <a:pt x="151" y="376"/>
                      <a:pt x="91" y="372"/>
                      <a:pt x="95" y="332"/>
                    </a:cubicBezTo>
                    <a:cubicBezTo>
                      <a:pt x="107" y="207"/>
                      <a:pt x="126" y="199"/>
                      <a:pt x="247" y="155"/>
                    </a:cubicBezTo>
                    <a:cubicBezTo>
                      <a:pt x="264" y="149"/>
                      <a:pt x="304" y="160"/>
                      <a:pt x="313" y="163"/>
                    </a:cubicBezTo>
                    <a:cubicBezTo>
                      <a:pt x="349" y="227"/>
                      <a:pt x="349" y="227"/>
                      <a:pt x="349" y="227"/>
                    </a:cubicBezTo>
                    <a:cubicBezTo>
                      <a:pt x="371" y="183"/>
                      <a:pt x="371" y="183"/>
                      <a:pt x="371" y="18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l" defTabSz="1219170" fontAlgn="auto">
                  <a:spcBef>
                    <a:spcPts val="0"/>
                  </a:spcBef>
                  <a:spcAft>
                    <a:spcPts val="0"/>
                  </a:spcAft>
                </a:pPr>
                <a:endParaRPr lang="zh-CN" altLang="en-US" sz="2400" b="0">
                  <a:solidFill>
                    <a:prstClr val="white"/>
                  </a:solidFill>
                  <a:latin typeface="Calibri"/>
                  <a:ea typeface="宋体"/>
                </a:endParaRPr>
              </a:p>
            </p:txBody>
          </p:sp>
        </p:grpSp>
      </p:grpSp>
      <p:grpSp>
        <p:nvGrpSpPr>
          <p:cNvPr id="13" name="组合 12"/>
          <p:cNvGrpSpPr/>
          <p:nvPr/>
        </p:nvGrpSpPr>
        <p:grpSpPr>
          <a:xfrm>
            <a:off x="8159274" y="3741274"/>
            <a:ext cx="552616" cy="552816"/>
            <a:chOff x="4102125" y="4265651"/>
            <a:chExt cx="414516" cy="414516"/>
          </a:xfrm>
        </p:grpSpPr>
        <p:sp>
          <p:nvSpPr>
            <p:cNvPr id="14" name="椭圆 13"/>
            <p:cNvSpPr/>
            <p:nvPr/>
          </p:nvSpPr>
          <p:spPr>
            <a:xfrm>
              <a:off x="4102125" y="4265651"/>
              <a:ext cx="414516" cy="414516"/>
            </a:xfrm>
            <a:prstGeom prst="ellipse">
              <a:avLst/>
            </a:prstGeom>
            <a:solidFill>
              <a:srgbClr val="C00000"/>
            </a:solidFill>
            <a:ln w="25400">
              <a:gradFill flip="none" rotWithShape="1">
                <a:gsLst>
                  <a:gs pos="0">
                    <a:schemeClr val="bg1">
                      <a:lumMod val="75000"/>
                    </a:schemeClr>
                  </a:gs>
                  <a:gs pos="100000">
                    <a:schemeClr val="bg1"/>
                  </a:gs>
                </a:gsLst>
                <a:lin ang="2700000" scaled="1"/>
                <a:tileRect/>
              </a:gradFill>
            </a:ln>
            <a:effectLst>
              <a:innerShdw blurRad="127000" dist="25400" dir="13500000">
                <a:srgbClr val="000000">
                  <a:alpha val="43137"/>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1219170" fontAlgn="auto">
                <a:spcBef>
                  <a:spcPts val="0"/>
                </a:spcBef>
                <a:spcAft>
                  <a:spcPts val="0"/>
                </a:spcAft>
                <a:defRPr/>
              </a:pPr>
              <a:endParaRPr lang="zh-CN" altLang="en-US" sz="2400" b="0">
                <a:solidFill>
                  <a:srgbClr val="FFFFFF"/>
                </a:solidFill>
              </a:endParaRPr>
            </a:p>
          </p:txBody>
        </p:sp>
        <p:grpSp>
          <p:nvGrpSpPr>
            <p:cNvPr id="15" name="组合 14"/>
            <p:cNvGrpSpPr/>
            <p:nvPr/>
          </p:nvGrpSpPr>
          <p:grpSpPr>
            <a:xfrm>
              <a:off x="4199233" y="4358783"/>
              <a:ext cx="238761" cy="198211"/>
              <a:chOff x="3132963" y="3140191"/>
              <a:chExt cx="645573" cy="535933"/>
            </a:xfrm>
            <a:solidFill>
              <a:schemeClr val="bg1"/>
            </a:solidFill>
          </p:grpSpPr>
          <p:sp>
            <p:nvSpPr>
              <p:cNvPr id="16" name="Freeform 226"/>
              <p:cNvSpPr>
                <a:spLocks/>
              </p:cNvSpPr>
              <p:nvPr/>
            </p:nvSpPr>
            <p:spPr bwMode="auto">
              <a:xfrm>
                <a:off x="3421629" y="3217854"/>
                <a:ext cx="356907" cy="392027"/>
              </a:xfrm>
              <a:custGeom>
                <a:avLst/>
                <a:gdLst>
                  <a:gd name="T0" fmla="*/ 0 w 529"/>
                  <a:gd name="T1" fmla="*/ 0 h 581"/>
                  <a:gd name="T2" fmla="*/ 2 w 529"/>
                  <a:gd name="T3" fmla="*/ 11 h 581"/>
                  <a:gd name="T4" fmla="*/ 25 w 529"/>
                  <a:gd name="T5" fmla="*/ 56 h 581"/>
                  <a:gd name="T6" fmla="*/ 473 w 529"/>
                  <a:gd name="T7" fmla="*/ 56 h 581"/>
                  <a:gd name="T8" fmla="*/ 473 w 529"/>
                  <a:gd name="T9" fmla="*/ 525 h 581"/>
                  <a:gd name="T10" fmla="*/ 127 w 529"/>
                  <a:gd name="T11" fmla="*/ 525 h 581"/>
                  <a:gd name="T12" fmla="*/ 127 w 529"/>
                  <a:gd name="T13" fmla="*/ 581 h 581"/>
                  <a:gd name="T14" fmla="*/ 529 w 529"/>
                  <a:gd name="T15" fmla="*/ 581 h 581"/>
                  <a:gd name="T16" fmla="*/ 529 w 529"/>
                  <a:gd name="T17" fmla="*/ 0 h 581"/>
                  <a:gd name="T18" fmla="*/ 0 w 529"/>
                  <a:gd name="T19" fmla="*/ 0 h 5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29" h="581">
                    <a:moveTo>
                      <a:pt x="0" y="0"/>
                    </a:moveTo>
                    <a:cubicBezTo>
                      <a:pt x="1" y="4"/>
                      <a:pt x="2" y="7"/>
                      <a:pt x="2" y="11"/>
                    </a:cubicBezTo>
                    <a:cubicBezTo>
                      <a:pt x="14" y="22"/>
                      <a:pt x="22" y="38"/>
                      <a:pt x="25" y="56"/>
                    </a:cubicBezTo>
                    <a:cubicBezTo>
                      <a:pt x="473" y="56"/>
                      <a:pt x="473" y="56"/>
                      <a:pt x="473" y="56"/>
                    </a:cubicBezTo>
                    <a:cubicBezTo>
                      <a:pt x="473" y="525"/>
                      <a:pt x="473" y="525"/>
                      <a:pt x="473" y="525"/>
                    </a:cubicBezTo>
                    <a:cubicBezTo>
                      <a:pt x="127" y="525"/>
                      <a:pt x="127" y="525"/>
                      <a:pt x="127" y="525"/>
                    </a:cubicBezTo>
                    <a:cubicBezTo>
                      <a:pt x="127" y="581"/>
                      <a:pt x="127" y="581"/>
                      <a:pt x="127" y="581"/>
                    </a:cubicBezTo>
                    <a:cubicBezTo>
                      <a:pt x="529" y="581"/>
                      <a:pt x="529" y="581"/>
                      <a:pt x="529" y="581"/>
                    </a:cubicBezTo>
                    <a:cubicBezTo>
                      <a:pt x="529" y="0"/>
                      <a:pt x="529" y="0"/>
                      <a:pt x="529"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l" defTabSz="1219170" fontAlgn="auto">
                  <a:spcBef>
                    <a:spcPts val="0"/>
                  </a:spcBef>
                  <a:spcAft>
                    <a:spcPts val="0"/>
                  </a:spcAft>
                </a:pPr>
                <a:endParaRPr lang="zh-CN" altLang="en-US" sz="2400" b="0">
                  <a:solidFill>
                    <a:prstClr val="white"/>
                  </a:solidFill>
                  <a:latin typeface="Calibri"/>
                  <a:ea typeface="宋体"/>
                </a:endParaRPr>
              </a:p>
            </p:txBody>
          </p:sp>
          <p:sp>
            <p:nvSpPr>
              <p:cNvPr id="17" name="Freeform 227"/>
              <p:cNvSpPr>
                <a:spLocks/>
              </p:cNvSpPr>
              <p:nvPr/>
            </p:nvSpPr>
            <p:spPr bwMode="auto">
              <a:xfrm>
                <a:off x="3198348" y="3140191"/>
                <a:ext cx="224709" cy="247551"/>
              </a:xfrm>
              <a:custGeom>
                <a:avLst/>
                <a:gdLst>
                  <a:gd name="T0" fmla="*/ 45 w 333"/>
                  <a:gd name="T1" fmla="*/ 243 h 367"/>
                  <a:gd name="T2" fmla="*/ 170 w 333"/>
                  <a:gd name="T3" fmla="*/ 367 h 367"/>
                  <a:gd name="T4" fmla="*/ 289 w 333"/>
                  <a:gd name="T5" fmla="*/ 243 h 367"/>
                  <a:gd name="T6" fmla="*/ 326 w 333"/>
                  <a:gd name="T7" fmla="*/ 203 h 367"/>
                  <a:gd name="T8" fmla="*/ 306 w 333"/>
                  <a:gd name="T9" fmla="*/ 142 h 367"/>
                  <a:gd name="T10" fmla="*/ 166 w 333"/>
                  <a:gd name="T11" fmla="*/ 0 h 367"/>
                  <a:gd name="T12" fmla="*/ 26 w 333"/>
                  <a:gd name="T13" fmla="*/ 142 h 367"/>
                  <a:gd name="T14" fmla="*/ 7 w 333"/>
                  <a:gd name="T15" fmla="*/ 203 h 367"/>
                  <a:gd name="T16" fmla="*/ 45 w 333"/>
                  <a:gd name="T17" fmla="*/ 243 h 3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3" h="367">
                    <a:moveTo>
                      <a:pt x="45" y="243"/>
                    </a:moveTo>
                    <a:cubicBezTo>
                      <a:pt x="71" y="308"/>
                      <a:pt x="118" y="367"/>
                      <a:pt x="170" y="367"/>
                    </a:cubicBezTo>
                    <a:cubicBezTo>
                      <a:pt x="222" y="367"/>
                      <a:pt x="266" y="308"/>
                      <a:pt x="289" y="243"/>
                    </a:cubicBezTo>
                    <a:cubicBezTo>
                      <a:pt x="305" y="242"/>
                      <a:pt x="320" y="226"/>
                      <a:pt x="326" y="203"/>
                    </a:cubicBezTo>
                    <a:cubicBezTo>
                      <a:pt x="333" y="176"/>
                      <a:pt x="324" y="149"/>
                      <a:pt x="306" y="142"/>
                    </a:cubicBezTo>
                    <a:cubicBezTo>
                      <a:pt x="302" y="63"/>
                      <a:pt x="241" y="0"/>
                      <a:pt x="166" y="0"/>
                    </a:cubicBezTo>
                    <a:cubicBezTo>
                      <a:pt x="92" y="0"/>
                      <a:pt x="31" y="63"/>
                      <a:pt x="26" y="142"/>
                    </a:cubicBezTo>
                    <a:cubicBezTo>
                      <a:pt x="9" y="149"/>
                      <a:pt x="0" y="176"/>
                      <a:pt x="7" y="203"/>
                    </a:cubicBezTo>
                    <a:cubicBezTo>
                      <a:pt x="13" y="227"/>
                      <a:pt x="29" y="243"/>
                      <a:pt x="45" y="2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l" defTabSz="1219170" fontAlgn="auto">
                  <a:spcBef>
                    <a:spcPts val="0"/>
                  </a:spcBef>
                  <a:spcAft>
                    <a:spcPts val="0"/>
                  </a:spcAft>
                </a:pPr>
                <a:endParaRPr lang="zh-CN" altLang="en-US" sz="2400" b="0">
                  <a:solidFill>
                    <a:prstClr val="white"/>
                  </a:solidFill>
                  <a:latin typeface="Calibri"/>
                  <a:ea typeface="宋体"/>
                </a:endParaRPr>
              </a:p>
            </p:txBody>
          </p:sp>
          <p:sp>
            <p:nvSpPr>
              <p:cNvPr id="18" name="Freeform 228"/>
              <p:cNvSpPr>
                <a:spLocks/>
              </p:cNvSpPr>
              <p:nvPr/>
            </p:nvSpPr>
            <p:spPr bwMode="auto">
              <a:xfrm>
                <a:off x="3481875" y="3306367"/>
                <a:ext cx="233275" cy="180738"/>
              </a:xfrm>
              <a:custGeom>
                <a:avLst/>
                <a:gdLst>
                  <a:gd name="T0" fmla="*/ 41 w 346"/>
                  <a:gd name="T1" fmla="*/ 111 h 268"/>
                  <a:gd name="T2" fmla="*/ 0 w 346"/>
                  <a:gd name="T3" fmla="*/ 151 h 268"/>
                  <a:gd name="T4" fmla="*/ 90 w 346"/>
                  <a:gd name="T5" fmla="*/ 268 h 268"/>
                  <a:gd name="T6" fmla="*/ 254 w 346"/>
                  <a:gd name="T7" fmla="*/ 125 h 268"/>
                  <a:gd name="T8" fmla="*/ 284 w 346"/>
                  <a:gd name="T9" fmla="*/ 158 h 268"/>
                  <a:gd name="T10" fmla="*/ 346 w 346"/>
                  <a:gd name="T11" fmla="*/ 0 h 268"/>
                  <a:gd name="T12" fmla="*/ 184 w 346"/>
                  <a:gd name="T13" fmla="*/ 50 h 268"/>
                  <a:gd name="T14" fmla="*/ 218 w 346"/>
                  <a:gd name="T15" fmla="*/ 87 h 268"/>
                  <a:gd name="T16" fmla="*/ 99 w 346"/>
                  <a:gd name="T17" fmla="*/ 190 h 268"/>
                  <a:gd name="T18" fmla="*/ 41 w 346"/>
                  <a:gd name="T19" fmla="*/ 111 h 2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46" h="268">
                    <a:moveTo>
                      <a:pt x="41" y="111"/>
                    </a:moveTo>
                    <a:cubicBezTo>
                      <a:pt x="0" y="151"/>
                      <a:pt x="0" y="151"/>
                      <a:pt x="0" y="151"/>
                    </a:cubicBezTo>
                    <a:cubicBezTo>
                      <a:pt x="12" y="165"/>
                      <a:pt x="90" y="268"/>
                      <a:pt x="90" y="268"/>
                    </a:cubicBezTo>
                    <a:cubicBezTo>
                      <a:pt x="254" y="125"/>
                      <a:pt x="254" y="125"/>
                      <a:pt x="254" y="125"/>
                    </a:cubicBezTo>
                    <a:cubicBezTo>
                      <a:pt x="284" y="158"/>
                      <a:pt x="284" y="158"/>
                      <a:pt x="284" y="158"/>
                    </a:cubicBezTo>
                    <a:cubicBezTo>
                      <a:pt x="346" y="0"/>
                      <a:pt x="346" y="0"/>
                      <a:pt x="346" y="0"/>
                    </a:cubicBezTo>
                    <a:cubicBezTo>
                      <a:pt x="184" y="50"/>
                      <a:pt x="184" y="50"/>
                      <a:pt x="184" y="50"/>
                    </a:cubicBezTo>
                    <a:cubicBezTo>
                      <a:pt x="218" y="87"/>
                      <a:pt x="218" y="87"/>
                      <a:pt x="218" y="87"/>
                    </a:cubicBezTo>
                    <a:cubicBezTo>
                      <a:pt x="99" y="190"/>
                      <a:pt x="99" y="190"/>
                      <a:pt x="99" y="190"/>
                    </a:cubicBezTo>
                    <a:lnTo>
                      <a:pt x="41" y="11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l" defTabSz="1219170" fontAlgn="auto">
                  <a:spcBef>
                    <a:spcPts val="0"/>
                  </a:spcBef>
                  <a:spcAft>
                    <a:spcPts val="0"/>
                  </a:spcAft>
                </a:pPr>
                <a:endParaRPr lang="zh-CN" altLang="en-US" sz="2400" b="0">
                  <a:solidFill>
                    <a:prstClr val="white"/>
                  </a:solidFill>
                  <a:latin typeface="Calibri"/>
                  <a:ea typeface="宋体"/>
                </a:endParaRPr>
              </a:p>
            </p:txBody>
          </p:sp>
          <p:sp>
            <p:nvSpPr>
              <p:cNvPr id="19" name="Freeform 229"/>
              <p:cNvSpPr>
                <a:spLocks/>
              </p:cNvSpPr>
              <p:nvPr/>
            </p:nvSpPr>
            <p:spPr bwMode="auto">
              <a:xfrm>
                <a:off x="3132963" y="3377178"/>
                <a:ext cx="355480" cy="298946"/>
              </a:xfrm>
              <a:custGeom>
                <a:avLst/>
                <a:gdLst>
                  <a:gd name="T0" fmla="*/ 407 w 527"/>
                  <a:gd name="T1" fmla="*/ 0 h 443"/>
                  <a:gd name="T2" fmla="*/ 294 w 527"/>
                  <a:gd name="T3" fmla="*/ 190 h 443"/>
                  <a:gd name="T4" fmla="*/ 280 w 527"/>
                  <a:gd name="T5" fmla="*/ 105 h 443"/>
                  <a:gd name="T6" fmla="*/ 295 w 527"/>
                  <a:gd name="T7" fmla="*/ 77 h 443"/>
                  <a:gd name="T8" fmla="*/ 263 w 527"/>
                  <a:gd name="T9" fmla="*/ 44 h 443"/>
                  <a:gd name="T10" fmla="*/ 230 w 527"/>
                  <a:gd name="T11" fmla="*/ 77 h 443"/>
                  <a:gd name="T12" fmla="*/ 246 w 527"/>
                  <a:gd name="T13" fmla="*/ 105 h 443"/>
                  <a:gd name="T14" fmla="*/ 232 w 527"/>
                  <a:gd name="T15" fmla="*/ 189 h 443"/>
                  <a:gd name="T16" fmla="*/ 120 w 527"/>
                  <a:gd name="T17" fmla="*/ 0 h 443"/>
                  <a:gd name="T18" fmla="*/ 2 w 527"/>
                  <a:gd name="T19" fmla="*/ 125 h 443"/>
                  <a:gd name="T20" fmla="*/ 0 w 527"/>
                  <a:gd name="T21" fmla="*/ 125 h 443"/>
                  <a:gd name="T22" fmla="*/ 0 w 527"/>
                  <a:gd name="T23" fmla="*/ 402 h 443"/>
                  <a:gd name="T24" fmla="*/ 1 w 527"/>
                  <a:gd name="T25" fmla="*/ 402 h 443"/>
                  <a:gd name="T26" fmla="*/ 263 w 527"/>
                  <a:gd name="T27" fmla="*/ 443 h 443"/>
                  <a:gd name="T28" fmla="*/ 526 w 527"/>
                  <a:gd name="T29" fmla="*/ 402 h 443"/>
                  <a:gd name="T30" fmla="*/ 527 w 527"/>
                  <a:gd name="T31" fmla="*/ 402 h 443"/>
                  <a:gd name="T32" fmla="*/ 527 w 527"/>
                  <a:gd name="T33" fmla="*/ 125 h 443"/>
                  <a:gd name="T34" fmla="*/ 525 w 527"/>
                  <a:gd name="T35" fmla="*/ 125 h 443"/>
                  <a:gd name="T36" fmla="*/ 407 w 527"/>
                  <a:gd name="T37" fmla="*/ 0 h 4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27" h="443">
                    <a:moveTo>
                      <a:pt x="407" y="0"/>
                    </a:moveTo>
                    <a:cubicBezTo>
                      <a:pt x="294" y="190"/>
                      <a:pt x="294" y="190"/>
                      <a:pt x="294" y="190"/>
                    </a:cubicBezTo>
                    <a:cubicBezTo>
                      <a:pt x="280" y="105"/>
                      <a:pt x="280" y="105"/>
                      <a:pt x="280" y="105"/>
                    </a:cubicBezTo>
                    <a:cubicBezTo>
                      <a:pt x="289" y="99"/>
                      <a:pt x="295" y="89"/>
                      <a:pt x="295" y="77"/>
                    </a:cubicBezTo>
                    <a:cubicBezTo>
                      <a:pt x="295" y="59"/>
                      <a:pt x="281" y="44"/>
                      <a:pt x="263" y="44"/>
                    </a:cubicBezTo>
                    <a:cubicBezTo>
                      <a:pt x="245" y="44"/>
                      <a:pt x="230" y="59"/>
                      <a:pt x="230" y="77"/>
                    </a:cubicBezTo>
                    <a:cubicBezTo>
                      <a:pt x="230" y="89"/>
                      <a:pt x="237" y="99"/>
                      <a:pt x="246" y="105"/>
                    </a:cubicBezTo>
                    <a:cubicBezTo>
                      <a:pt x="232" y="189"/>
                      <a:pt x="232" y="189"/>
                      <a:pt x="232" y="189"/>
                    </a:cubicBezTo>
                    <a:cubicBezTo>
                      <a:pt x="120" y="0"/>
                      <a:pt x="120" y="0"/>
                      <a:pt x="120" y="0"/>
                    </a:cubicBezTo>
                    <a:cubicBezTo>
                      <a:pt x="56" y="27"/>
                      <a:pt x="12" y="72"/>
                      <a:pt x="2" y="125"/>
                    </a:cubicBezTo>
                    <a:cubicBezTo>
                      <a:pt x="0" y="125"/>
                      <a:pt x="0" y="125"/>
                      <a:pt x="0" y="125"/>
                    </a:cubicBezTo>
                    <a:cubicBezTo>
                      <a:pt x="0" y="402"/>
                      <a:pt x="0" y="402"/>
                      <a:pt x="0" y="402"/>
                    </a:cubicBezTo>
                    <a:cubicBezTo>
                      <a:pt x="1" y="402"/>
                      <a:pt x="1" y="402"/>
                      <a:pt x="1" y="402"/>
                    </a:cubicBezTo>
                    <a:cubicBezTo>
                      <a:pt x="14" y="425"/>
                      <a:pt x="126" y="443"/>
                      <a:pt x="263" y="443"/>
                    </a:cubicBezTo>
                    <a:cubicBezTo>
                      <a:pt x="401" y="443"/>
                      <a:pt x="513" y="425"/>
                      <a:pt x="526" y="402"/>
                    </a:cubicBezTo>
                    <a:cubicBezTo>
                      <a:pt x="527" y="402"/>
                      <a:pt x="527" y="402"/>
                      <a:pt x="527" y="402"/>
                    </a:cubicBezTo>
                    <a:cubicBezTo>
                      <a:pt x="527" y="125"/>
                      <a:pt x="527" y="125"/>
                      <a:pt x="527" y="125"/>
                    </a:cubicBezTo>
                    <a:cubicBezTo>
                      <a:pt x="525" y="125"/>
                      <a:pt x="525" y="125"/>
                      <a:pt x="525" y="125"/>
                    </a:cubicBezTo>
                    <a:cubicBezTo>
                      <a:pt x="515" y="72"/>
                      <a:pt x="471" y="27"/>
                      <a:pt x="40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l" defTabSz="1219170" fontAlgn="auto">
                  <a:spcBef>
                    <a:spcPts val="0"/>
                  </a:spcBef>
                  <a:spcAft>
                    <a:spcPts val="0"/>
                  </a:spcAft>
                </a:pPr>
                <a:endParaRPr lang="zh-CN" altLang="en-US" sz="2400" b="0">
                  <a:solidFill>
                    <a:prstClr val="white"/>
                  </a:solidFill>
                  <a:latin typeface="Calibri"/>
                  <a:ea typeface="宋体"/>
                </a:endParaRPr>
              </a:p>
            </p:txBody>
          </p:sp>
          <p:sp>
            <p:nvSpPr>
              <p:cNvPr id="20" name="Freeform 230"/>
              <p:cNvSpPr>
                <a:spLocks/>
              </p:cNvSpPr>
              <p:nvPr/>
            </p:nvSpPr>
            <p:spPr bwMode="auto">
              <a:xfrm>
                <a:off x="3598655" y="3487105"/>
                <a:ext cx="54536" cy="68241"/>
              </a:xfrm>
              <a:custGeom>
                <a:avLst/>
                <a:gdLst>
                  <a:gd name="T0" fmla="*/ 0 w 81"/>
                  <a:gd name="T1" fmla="*/ 0 h 101"/>
                  <a:gd name="T2" fmla="*/ 0 w 81"/>
                  <a:gd name="T3" fmla="*/ 55 h 101"/>
                  <a:gd name="T4" fmla="*/ 40 w 81"/>
                  <a:gd name="T5" fmla="*/ 101 h 101"/>
                  <a:gd name="T6" fmla="*/ 81 w 81"/>
                  <a:gd name="T7" fmla="*/ 56 h 101"/>
                  <a:gd name="T8" fmla="*/ 81 w 81"/>
                  <a:gd name="T9" fmla="*/ 0 h 101"/>
                  <a:gd name="T10" fmla="*/ 59 w 81"/>
                  <a:gd name="T11" fmla="*/ 0 h 101"/>
                  <a:gd name="T12" fmla="*/ 59 w 81"/>
                  <a:gd name="T13" fmla="*/ 57 h 101"/>
                  <a:gd name="T14" fmla="*/ 40 w 81"/>
                  <a:gd name="T15" fmla="*/ 83 h 101"/>
                  <a:gd name="T16" fmla="*/ 22 w 81"/>
                  <a:gd name="T17" fmla="*/ 57 h 101"/>
                  <a:gd name="T18" fmla="*/ 22 w 81"/>
                  <a:gd name="T19" fmla="*/ 0 h 101"/>
                  <a:gd name="T20" fmla="*/ 0 w 81"/>
                  <a:gd name="T21" fmla="*/ 0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1" h="101">
                    <a:moveTo>
                      <a:pt x="0" y="0"/>
                    </a:moveTo>
                    <a:cubicBezTo>
                      <a:pt x="0" y="55"/>
                      <a:pt x="0" y="55"/>
                      <a:pt x="0" y="55"/>
                    </a:cubicBezTo>
                    <a:cubicBezTo>
                      <a:pt x="0" y="87"/>
                      <a:pt x="15" y="101"/>
                      <a:pt x="40" y="101"/>
                    </a:cubicBezTo>
                    <a:cubicBezTo>
                      <a:pt x="65" y="101"/>
                      <a:pt x="81" y="86"/>
                      <a:pt x="81" y="56"/>
                    </a:cubicBezTo>
                    <a:cubicBezTo>
                      <a:pt x="81" y="0"/>
                      <a:pt x="81" y="0"/>
                      <a:pt x="81" y="0"/>
                    </a:cubicBezTo>
                    <a:cubicBezTo>
                      <a:pt x="59" y="0"/>
                      <a:pt x="59" y="0"/>
                      <a:pt x="59" y="0"/>
                    </a:cubicBezTo>
                    <a:cubicBezTo>
                      <a:pt x="59" y="57"/>
                      <a:pt x="59" y="57"/>
                      <a:pt x="59" y="57"/>
                    </a:cubicBezTo>
                    <a:cubicBezTo>
                      <a:pt x="59" y="75"/>
                      <a:pt x="52" y="83"/>
                      <a:pt x="40" y="83"/>
                    </a:cubicBezTo>
                    <a:cubicBezTo>
                      <a:pt x="29" y="83"/>
                      <a:pt x="22" y="74"/>
                      <a:pt x="22" y="57"/>
                    </a:cubicBezTo>
                    <a:cubicBezTo>
                      <a:pt x="22" y="0"/>
                      <a:pt x="22" y="0"/>
                      <a:pt x="22"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l" defTabSz="1219170" fontAlgn="auto">
                  <a:spcBef>
                    <a:spcPts val="0"/>
                  </a:spcBef>
                  <a:spcAft>
                    <a:spcPts val="0"/>
                  </a:spcAft>
                </a:pPr>
                <a:endParaRPr lang="zh-CN" altLang="en-US" sz="2400" b="0">
                  <a:solidFill>
                    <a:prstClr val="white"/>
                  </a:solidFill>
                  <a:latin typeface="Calibri"/>
                  <a:ea typeface="宋体"/>
                </a:endParaRPr>
              </a:p>
            </p:txBody>
          </p:sp>
          <p:sp>
            <p:nvSpPr>
              <p:cNvPr id="21" name="Freeform 231"/>
              <p:cNvSpPr>
                <a:spLocks noEditPoints="1"/>
              </p:cNvSpPr>
              <p:nvPr/>
            </p:nvSpPr>
            <p:spPr bwMode="auto">
              <a:xfrm>
                <a:off x="3666040" y="3486534"/>
                <a:ext cx="47968" cy="67384"/>
              </a:xfrm>
              <a:custGeom>
                <a:avLst/>
                <a:gdLst>
                  <a:gd name="T0" fmla="*/ 31 w 71"/>
                  <a:gd name="T1" fmla="*/ 0 h 100"/>
                  <a:gd name="T2" fmla="*/ 0 w 71"/>
                  <a:gd name="T3" fmla="*/ 2 h 100"/>
                  <a:gd name="T4" fmla="*/ 0 w 71"/>
                  <a:gd name="T5" fmla="*/ 100 h 100"/>
                  <a:gd name="T6" fmla="*/ 23 w 71"/>
                  <a:gd name="T7" fmla="*/ 100 h 100"/>
                  <a:gd name="T8" fmla="*/ 23 w 71"/>
                  <a:gd name="T9" fmla="*/ 65 h 100"/>
                  <a:gd name="T10" fmla="*/ 30 w 71"/>
                  <a:gd name="T11" fmla="*/ 65 h 100"/>
                  <a:gd name="T12" fmla="*/ 62 w 71"/>
                  <a:gd name="T13" fmla="*/ 55 h 100"/>
                  <a:gd name="T14" fmla="*/ 71 w 71"/>
                  <a:gd name="T15" fmla="*/ 31 h 100"/>
                  <a:gd name="T16" fmla="*/ 61 w 71"/>
                  <a:gd name="T17" fmla="*/ 8 h 100"/>
                  <a:gd name="T18" fmla="*/ 31 w 71"/>
                  <a:gd name="T19" fmla="*/ 0 h 100"/>
                  <a:gd name="T20" fmla="*/ 30 w 71"/>
                  <a:gd name="T21" fmla="*/ 48 h 100"/>
                  <a:gd name="T22" fmla="*/ 23 w 71"/>
                  <a:gd name="T23" fmla="*/ 47 h 100"/>
                  <a:gd name="T24" fmla="*/ 23 w 71"/>
                  <a:gd name="T25" fmla="*/ 18 h 100"/>
                  <a:gd name="T26" fmla="*/ 32 w 71"/>
                  <a:gd name="T27" fmla="*/ 17 h 100"/>
                  <a:gd name="T28" fmla="*/ 49 w 71"/>
                  <a:gd name="T29" fmla="*/ 32 h 100"/>
                  <a:gd name="T30" fmla="*/ 30 w 71"/>
                  <a:gd name="T31" fmla="*/ 48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71" h="100">
                    <a:moveTo>
                      <a:pt x="31" y="0"/>
                    </a:moveTo>
                    <a:cubicBezTo>
                      <a:pt x="17" y="0"/>
                      <a:pt x="7" y="1"/>
                      <a:pt x="0" y="2"/>
                    </a:cubicBezTo>
                    <a:cubicBezTo>
                      <a:pt x="0" y="100"/>
                      <a:pt x="0" y="100"/>
                      <a:pt x="0" y="100"/>
                    </a:cubicBezTo>
                    <a:cubicBezTo>
                      <a:pt x="23" y="100"/>
                      <a:pt x="23" y="100"/>
                      <a:pt x="23" y="100"/>
                    </a:cubicBezTo>
                    <a:cubicBezTo>
                      <a:pt x="23" y="65"/>
                      <a:pt x="23" y="65"/>
                      <a:pt x="23" y="65"/>
                    </a:cubicBezTo>
                    <a:cubicBezTo>
                      <a:pt x="25" y="65"/>
                      <a:pt x="27" y="65"/>
                      <a:pt x="30" y="65"/>
                    </a:cubicBezTo>
                    <a:cubicBezTo>
                      <a:pt x="43" y="65"/>
                      <a:pt x="55" y="62"/>
                      <a:pt x="62" y="55"/>
                    </a:cubicBezTo>
                    <a:cubicBezTo>
                      <a:pt x="68" y="49"/>
                      <a:pt x="71" y="41"/>
                      <a:pt x="71" y="31"/>
                    </a:cubicBezTo>
                    <a:cubicBezTo>
                      <a:pt x="71" y="22"/>
                      <a:pt x="67" y="13"/>
                      <a:pt x="61" y="8"/>
                    </a:cubicBezTo>
                    <a:cubicBezTo>
                      <a:pt x="54" y="3"/>
                      <a:pt x="44" y="0"/>
                      <a:pt x="31" y="0"/>
                    </a:cubicBezTo>
                    <a:close/>
                    <a:moveTo>
                      <a:pt x="30" y="48"/>
                    </a:moveTo>
                    <a:cubicBezTo>
                      <a:pt x="27" y="48"/>
                      <a:pt x="24" y="48"/>
                      <a:pt x="23" y="47"/>
                    </a:cubicBezTo>
                    <a:cubicBezTo>
                      <a:pt x="23" y="18"/>
                      <a:pt x="23" y="18"/>
                      <a:pt x="23" y="18"/>
                    </a:cubicBezTo>
                    <a:cubicBezTo>
                      <a:pt x="24" y="18"/>
                      <a:pt x="27" y="17"/>
                      <a:pt x="32" y="17"/>
                    </a:cubicBezTo>
                    <a:cubicBezTo>
                      <a:pt x="43" y="17"/>
                      <a:pt x="49" y="23"/>
                      <a:pt x="49" y="32"/>
                    </a:cubicBezTo>
                    <a:cubicBezTo>
                      <a:pt x="49" y="42"/>
                      <a:pt x="42" y="48"/>
                      <a:pt x="30" y="4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l" defTabSz="1219170" fontAlgn="auto">
                  <a:spcBef>
                    <a:spcPts val="0"/>
                  </a:spcBef>
                  <a:spcAft>
                    <a:spcPts val="0"/>
                  </a:spcAft>
                </a:pPr>
                <a:endParaRPr lang="zh-CN" altLang="en-US" sz="2400" b="0">
                  <a:solidFill>
                    <a:prstClr val="white"/>
                  </a:solidFill>
                  <a:latin typeface="Calibri"/>
                  <a:ea typeface="宋体"/>
                </a:endParaRPr>
              </a:p>
            </p:txBody>
          </p:sp>
        </p:grpSp>
      </p:grpSp>
      <p:grpSp>
        <p:nvGrpSpPr>
          <p:cNvPr id="22" name="组合 21"/>
          <p:cNvGrpSpPr/>
          <p:nvPr/>
        </p:nvGrpSpPr>
        <p:grpSpPr>
          <a:xfrm>
            <a:off x="8159274" y="5469866"/>
            <a:ext cx="552616" cy="552816"/>
            <a:chOff x="5181486" y="4265651"/>
            <a:chExt cx="414516" cy="414516"/>
          </a:xfrm>
        </p:grpSpPr>
        <p:sp>
          <p:nvSpPr>
            <p:cNvPr id="23" name="椭圆 22"/>
            <p:cNvSpPr/>
            <p:nvPr/>
          </p:nvSpPr>
          <p:spPr>
            <a:xfrm>
              <a:off x="5181486" y="4265651"/>
              <a:ext cx="414516" cy="414516"/>
            </a:xfrm>
            <a:prstGeom prst="ellipse">
              <a:avLst/>
            </a:prstGeom>
            <a:solidFill>
              <a:srgbClr val="C00000"/>
            </a:solidFill>
            <a:ln w="25400">
              <a:gradFill flip="none" rotWithShape="1">
                <a:gsLst>
                  <a:gs pos="0">
                    <a:schemeClr val="bg1">
                      <a:lumMod val="75000"/>
                    </a:schemeClr>
                  </a:gs>
                  <a:gs pos="100000">
                    <a:schemeClr val="bg1"/>
                  </a:gs>
                </a:gsLst>
                <a:lin ang="2700000" scaled="1"/>
                <a:tileRect/>
              </a:gradFill>
            </a:ln>
            <a:effectLst>
              <a:innerShdw blurRad="127000" dist="25400" dir="13500000">
                <a:srgbClr val="000000">
                  <a:alpha val="43137"/>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1219170" fontAlgn="auto">
                <a:spcBef>
                  <a:spcPts val="0"/>
                </a:spcBef>
                <a:spcAft>
                  <a:spcPts val="0"/>
                </a:spcAft>
                <a:defRPr/>
              </a:pPr>
              <a:endParaRPr lang="zh-CN" altLang="en-US" sz="2400" b="0">
                <a:solidFill>
                  <a:srgbClr val="FFFFFF"/>
                </a:solidFill>
              </a:endParaRPr>
            </a:p>
          </p:txBody>
        </p:sp>
        <p:grpSp>
          <p:nvGrpSpPr>
            <p:cNvPr id="24" name="组合 23"/>
            <p:cNvGrpSpPr/>
            <p:nvPr/>
          </p:nvGrpSpPr>
          <p:grpSpPr>
            <a:xfrm>
              <a:off x="5287222" y="4375239"/>
              <a:ext cx="253419" cy="172633"/>
              <a:chOff x="4895160" y="4287159"/>
              <a:chExt cx="571418" cy="389258"/>
            </a:xfrm>
            <a:solidFill>
              <a:schemeClr val="bg1"/>
            </a:solidFill>
          </p:grpSpPr>
          <p:sp>
            <p:nvSpPr>
              <p:cNvPr id="25" name="Freeform 327"/>
              <p:cNvSpPr>
                <a:spLocks noEditPoints="1"/>
              </p:cNvSpPr>
              <p:nvPr/>
            </p:nvSpPr>
            <p:spPr bwMode="auto">
              <a:xfrm>
                <a:off x="4895160" y="4287159"/>
                <a:ext cx="438051" cy="389258"/>
              </a:xfrm>
              <a:custGeom>
                <a:avLst/>
                <a:gdLst>
                  <a:gd name="T0" fmla="*/ 166 w 171"/>
                  <a:gd name="T1" fmla="*/ 0 h 152"/>
                  <a:gd name="T2" fmla="*/ 5 w 171"/>
                  <a:gd name="T3" fmla="*/ 0 h 152"/>
                  <a:gd name="T4" fmla="*/ 0 w 171"/>
                  <a:gd name="T5" fmla="*/ 5 h 152"/>
                  <a:gd name="T6" fmla="*/ 0 w 171"/>
                  <a:gd name="T7" fmla="*/ 146 h 152"/>
                  <a:gd name="T8" fmla="*/ 5 w 171"/>
                  <a:gd name="T9" fmla="*/ 152 h 152"/>
                  <a:gd name="T10" fmla="*/ 166 w 171"/>
                  <a:gd name="T11" fmla="*/ 152 h 152"/>
                  <a:gd name="T12" fmla="*/ 171 w 171"/>
                  <a:gd name="T13" fmla="*/ 146 h 152"/>
                  <a:gd name="T14" fmla="*/ 171 w 171"/>
                  <a:gd name="T15" fmla="*/ 5 h 152"/>
                  <a:gd name="T16" fmla="*/ 166 w 171"/>
                  <a:gd name="T17" fmla="*/ 0 h 152"/>
                  <a:gd name="T18" fmla="*/ 132 w 171"/>
                  <a:gd name="T19" fmla="*/ 12 h 152"/>
                  <a:gd name="T20" fmla="*/ 139 w 171"/>
                  <a:gd name="T21" fmla="*/ 19 h 152"/>
                  <a:gd name="T22" fmla="*/ 132 w 171"/>
                  <a:gd name="T23" fmla="*/ 26 h 152"/>
                  <a:gd name="T24" fmla="*/ 124 w 171"/>
                  <a:gd name="T25" fmla="*/ 19 h 152"/>
                  <a:gd name="T26" fmla="*/ 132 w 171"/>
                  <a:gd name="T27" fmla="*/ 12 h 152"/>
                  <a:gd name="T28" fmla="*/ 110 w 171"/>
                  <a:gd name="T29" fmla="*/ 12 h 152"/>
                  <a:gd name="T30" fmla="*/ 118 w 171"/>
                  <a:gd name="T31" fmla="*/ 19 h 152"/>
                  <a:gd name="T32" fmla="*/ 110 w 171"/>
                  <a:gd name="T33" fmla="*/ 26 h 152"/>
                  <a:gd name="T34" fmla="*/ 103 w 171"/>
                  <a:gd name="T35" fmla="*/ 19 h 152"/>
                  <a:gd name="T36" fmla="*/ 110 w 171"/>
                  <a:gd name="T37" fmla="*/ 12 h 152"/>
                  <a:gd name="T38" fmla="*/ 160 w 171"/>
                  <a:gd name="T39" fmla="*/ 141 h 152"/>
                  <a:gd name="T40" fmla="*/ 11 w 171"/>
                  <a:gd name="T41" fmla="*/ 141 h 152"/>
                  <a:gd name="T42" fmla="*/ 11 w 171"/>
                  <a:gd name="T43" fmla="*/ 38 h 152"/>
                  <a:gd name="T44" fmla="*/ 160 w 171"/>
                  <a:gd name="T45" fmla="*/ 38 h 152"/>
                  <a:gd name="T46" fmla="*/ 160 w 171"/>
                  <a:gd name="T47" fmla="*/ 141 h 152"/>
                  <a:gd name="T48" fmla="*/ 153 w 171"/>
                  <a:gd name="T49" fmla="*/ 26 h 152"/>
                  <a:gd name="T50" fmla="*/ 146 w 171"/>
                  <a:gd name="T51" fmla="*/ 19 h 152"/>
                  <a:gd name="T52" fmla="*/ 153 w 171"/>
                  <a:gd name="T53" fmla="*/ 12 h 152"/>
                  <a:gd name="T54" fmla="*/ 160 w 171"/>
                  <a:gd name="T55" fmla="*/ 19 h 152"/>
                  <a:gd name="T56" fmla="*/ 153 w 171"/>
                  <a:gd name="T57" fmla="*/ 26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71" h="152">
                    <a:moveTo>
                      <a:pt x="166" y="0"/>
                    </a:moveTo>
                    <a:cubicBezTo>
                      <a:pt x="5" y="0"/>
                      <a:pt x="5" y="0"/>
                      <a:pt x="5" y="0"/>
                    </a:cubicBezTo>
                    <a:cubicBezTo>
                      <a:pt x="2" y="0"/>
                      <a:pt x="0" y="2"/>
                      <a:pt x="0" y="5"/>
                    </a:cubicBezTo>
                    <a:cubicBezTo>
                      <a:pt x="0" y="146"/>
                      <a:pt x="0" y="146"/>
                      <a:pt x="0" y="146"/>
                    </a:cubicBezTo>
                    <a:cubicBezTo>
                      <a:pt x="0" y="149"/>
                      <a:pt x="2" y="152"/>
                      <a:pt x="5" y="152"/>
                    </a:cubicBezTo>
                    <a:cubicBezTo>
                      <a:pt x="166" y="152"/>
                      <a:pt x="166" y="152"/>
                      <a:pt x="166" y="152"/>
                    </a:cubicBezTo>
                    <a:cubicBezTo>
                      <a:pt x="169" y="152"/>
                      <a:pt x="171" y="149"/>
                      <a:pt x="171" y="146"/>
                    </a:cubicBezTo>
                    <a:cubicBezTo>
                      <a:pt x="171" y="5"/>
                      <a:pt x="171" y="5"/>
                      <a:pt x="171" y="5"/>
                    </a:cubicBezTo>
                    <a:cubicBezTo>
                      <a:pt x="171" y="2"/>
                      <a:pt x="169" y="0"/>
                      <a:pt x="166" y="0"/>
                    </a:cubicBezTo>
                    <a:close/>
                    <a:moveTo>
                      <a:pt x="132" y="12"/>
                    </a:moveTo>
                    <a:cubicBezTo>
                      <a:pt x="136" y="12"/>
                      <a:pt x="139" y="15"/>
                      <a:pt x="139" y="19"/>
                    </a:cubicBezTo>
                    <a:cubicBezTo>
                      <a:pt x="139" y="23"/>
                      <a:pt x="136" y="26"/>
                      <a:pt x="132" y="26"/>
                    </a:cubicBezTo>
                    <a:cubicBezTo>
                      <a:pt x="128" y="26"/>
                      <a:pt x="124" y="23"/>
                      <a:pt x="124" y="19"/>
                    </a:cubicBezTo>
                    <a:cubicBezTo>
                      <a:pt x="124" y="15"/>
                      <a:pt x="128" y="12"/>
                      <a:pt x="132" y="12"/>
                    </a:cubicBezTo>
                    <a:close/>
                    <a:moveTo>
                      <a:pt x="110" y="12"/>
                    </a:moveTo>
                    <a:cubicBezTo>
                      <a:pt x="114" y="12"/>
                      <a:pt x="118" y="15"/>
                      <a:pt x="118" y="19"/>
                    </a:cubicBezTo>
                    <a:cubicBezTo>
                      <a:pt x="118" y="23"/>
                      <a:pt x="114" y="26"/>
                      <a:pt x="110" y="26"/>
                    </a:cubicBezTo>
                    <a:cubicBezTo>
                      <a:pt x="106" y="26"/>
                      <a:pt x="103" y="23"/>
                      <a:pt x="103" y="19"/>
                    </a:cubicBezTo>
                    <a:cubicBezTo>
                      <a:pt x="103" y="15"/>
                      <a:pt x="106" y="12"/>
                      <a:pt x="110" y="12"/>
                    </a:cubicBezTo>
                    <a:close/>
                    <a:moveTo>
                      <a:pt x="160" y="141"/>
                    </a:moveTo>
                    <a:cubicBezTo>
                      <a:pt x="11" y="141"/>
                      <a:pt x="11" y="141"/>
                      <a:pt x="11" y="141"/>
                    </a:cubicBezTo>
                    <a:cubicBezTo>
                      <a:pt x="11" y="38"/>
                      <a:pt x="11" y="38"/>
                      <a:pt x="11" y="38"/>
                    </a:cubicBezTo>
                    <a:cubicBezTo>
                      <a:pt x="160" y="38"/>
                      <a:pt x="160" y="38"/>
                      <a:pt x="160" y="38"/>
                    </a:cubicBezTo>
                    <a:lnTo>
                      <a:pt x="160" y="141"/>
                    </a:lnTo>
                    <a:close/>
                    <a:moveTo>
                      <a:pt x="153" y="26"/>
                    </a:moveTo>
                    <a:cubicBezTo>
                      <a:pt x="149" y="26"/>
                      <a:pt x="146" y="23"/>
                      <a:pt x="146" y="19"/>
                    </a:cubicBezTo>
                    <a:cubicBezTo>
                      <a:pt x="146" y="15"/>
                      <a:pt x="149" y="12"/>
                      <a:pt x="153" y="12"/>
                    </a:cubicBezTo>
                    <a:cubicBezTo>
                      <a:pt x="157" y="12"/>
                      <a:pt x="160" y="15"/>
                      <a:pt x="160" y="19"/>
                    </a:cubicBezTo>
                    <a:cubicBezTo>
                      <a:pt x="160" y="23"/>
                      <a:pt x="157" y="26"/>
                      <a:pt x="153"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l" defTabSz="1219170" fontAlgn="auto">
                  <a:spcBef>
                    <a:spcPts val="0"/>
                  </a:spcBef>
                  <a:spcAft>
                    <a:spcPts val="0"/>
                  </a:spcAft>
                </a:pPr>
                <a:endParaRPr lang="zh-CN" altLang="en-US" sz="2400" b="0">
                  <a:solidFill>
                    <a:prstClr val="white"/>
                  </a:solidFill>
                  <a:latin typeface="Calibri"/>
                  <a:ea typeface="宋体"/>
                </a:endParaRPr>
              </a:p>
            </p:txBody>
          </p:sp>
          <p:sp>
            <p:nvSpPr>
              <p:cNvPr id="26" name="Rectangle 328"/>
              <p:cNvSpPr>
                <a:spLocks noChangeArrowheads="1"/>
              </p:cNvSpPr>
              <p:nvPr/>
            </p:nvSpPr>
            <p:spPr bwMode="auto">
              <a:xfrm>
                <a:off x="4953712" y="4417273"/>
                <a:ext cx="315527" cy="5963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l" defTabSz="1219170" fontAlgn="auto">
                  <a:spcBef>
                    <a:spcPts val="0"/>
                  </a:spcBef>
                  <a:spcAft>
                    <a:spcPts val="0"/>
                  </a:spcAft>
                </a:pPr>
                <a:endParaRPr lang="zh-CN" altLang="en-US" sz="2400" b="0">
                  <a:solidFill>
                    <a:prstClr val="white"/>
                  </a:solidFill>
                  <a:latin typeface="Calibri"/>
                  <a:ea typeface="宋体"/>
                </a:endParaRPr>
              </a:p>
            </p:txBody>
          </p:sp>
          <p:sp>
            <p:nvSpPr>
              <p:cNvPr id="31" name="Rectangle 329"/>
              <p:cNvSpPr>
                <a:spLocks noChangeArrowheads="1"/>
              </p:cNvSpPr>
              <p:nvPr/>
            </p:nvSpPr>
            <p:spPr bwMode="auto">
              <a:xfrm>
                <a:off x="4953712" y="4501847"/>
                <a:ext cx="99754" cy="10517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l" defTabSz="1219170" fontAlgn="auto">
                  <a:spcBef>
                    <a:spcPts val="0"/>
                  </a:spcBef>
                  <a:spcAft>
                    <a:spcPts val="0"/>
                  </a:spcAft>
                </a:pPr>
                <a:endParaRPr lang="zh-CN" altLang="en-US" sz="2400" b="0">
                  <a:solidFill>
                    <a:prstClr val="white"/>
                  </a:solidFill>
                  <a:latin typeface="Calibri"/>
                  <a:ea typeface="宋体"/>
                </a:endParaRPr>
              </a:p>
            </p:txBody>
          </p:sp>
          <p:sp>
            <p:nvSpPr>
              <p:cNvPr id="32" name="Rectangle 330"/>
              <p:cNvSpPr>
                <a:spLocks noChangeArrowheads="1"/>
              </p:cNvSpPr>
              <p:nvPr/>
            </p:nvSpPr>
            <p:spPr bwMode="auto">
              <a:xfrm>
                <a:off x="5071899" y="4505100"/>
                <a:ext cx="107344" cy="1301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l" defTabSz="1219170" fontAlgn="auto">
                  <a:spcBef>
                    <a:spcPts val="0"/>
                  </a:spcBef>
                  <a:spcAft>
                    <a:spcPts val="0"/>
                  </a:spcAft>
                </a:pPr>
                <a:endParaRPr lang="zh-CN" altLang="en-US" sz="2400" b="0">
                  <a:solidFill>
                    <a:prstClr val="white"/>
                  </a:solidFill>
                  <a:latin typeface="Calibri"/>
                  <a:ea typeface="宋体"/>
                </a:endParaRPr>
              </a:p>
            </p:txBody>
          </p:sp>
          <p:sp>
            <p:nvSpPr>
              <p:cNvPr id="33" name="Rectangle 331"/>
              <p:cNvSpPr>
                <a:spLocks noChangeArrowheads="1"/>
              </p:cNvSpPr>
              <p:nvPr/>
            </p:nvSpPr>
            <p:spPr bwMode="auto">
              <a:xfrm>
                <a:off x="5071899" y="4548471"/>
                <a:ext cx="107344" cy="1301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l" defTabSz="1219170" fontAlgn="auto">
                  <a:spcBef>
                    <a:spcPts val="0"/>
                  </a:spcBef>
                  <a:spcAft>
                    <a:spcPts val="0"/>
                  </a:spcAft>
                </a:pPr>
                <a:endParaRPr lang="zh-CN" altLang="en-US" sz="2400" b="0">
                  <a:solidFill>
                    <a:prstClr val="white"/>
                  </a:solidFill>
                  <a:latin typeface="Calibri"/>
                  <a:ea typeface="宋体"/>
                </a:endParaRPr>
              </a:p>
            </p:txBody>
          </p:sp>
          <p:sp>
            <p:nvSpPr>
              <p:cNvPr id="34" name="Rectangle 332"/>
              <p:cNvSpPr>
                <a:spLocks noChangeArrowheads="1"/>
              </p:cNvSpPr>
              <p:nvPr/>
            </p:nvSpPr>
            <p:spPr bwMode="auto">
              <a:xfrm>
                <a:off x="5071899" y="4589674"/>
                <a:ext cx="107344" cy="1518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l" defTabSz="1219170" fontAlgn="auto">
                  <a:spcBef>
                    <a:spcPts val="0"/>
                  </a:spcBef>
                  <a:spcAft>
                    <a:spcPts val="0"/>
                  </a:spcAft>
                </a:pPr>
                <a:endParaRPr lang="zh-CN" altLang="en-US" sz="2400" b="0">
                  <a:solidFill>
                    <a:prstClr val="white"/>
                  </a:solidFill>
                  <a:latin typeface="Calibri"/>
                  <a:ea typeface="宋体"/>
                </a:endParaRPr>
              </a:p>
            </p:txBody>
          </p:sp>
          <p:sp>
            <p:nvSpPr>
              <p:cNvPr id="35" name="Freeform 333"/>
              <p:cNvSpPr>
                <a:spLocks/>
              </p:cNvSpPr>
              <p:nvPr/>
            </p:nvSpPr>
            <p:spPr bwMode="auto">
              <a:xfrm>
                <a:off x="5225867" y="4569073"/>
                <a:ext cx="40119" cy="41203"/>
              </a:xfrm>
              <a:custGeom>
                <a:avLst/>
                <a:gdLst>
                  <a:gd name="T0" fmla="*/ 11 w 37"/>
                  <a:gd name="T1" fmla="*/ 0 h 38"/>
                  <a:gd name="T2" fmla="*/ 11 w 37"/>
                  <a:gd name="T3" fmla="*/ 2 h 38"/>
                  <a:gd name="T4" fmla="*/ 0 w 37"/>
                  <a:gd name="T5" fmla="*/ 38 h 38"/>
                  <a:gd name="T6" fmla="*/ 35 w 37"/>
                  <a:gd name="T7" fmla="*/ 26 h 38"/>
                  <a:gd name="T8" fmla="*/ 37 w 37"/>
                  <a:gd name="T9" fmla="*/ 26 h 38"/>
                  <a:gd name="T10" fmla="*/ 11 w 37"/>
                  <a:gd name="T11" fmla="*/ 0 h 38"/>
                </a:gdLst>
                <a:ahLst/>
                <a:cxnLst>
                  <a:cxn ang="0">
                    <a:pos x="T0" y="T1"/>
                  </a:cxn>
                  <a:cxn ang="0">
                    <a:pos x="T2" y="T3"/>
                  </a:cxn>
                  <a:cxn ang="0">
                    <a:pos x="T4" y="T5"/>
                  </a:cxn>
                  <a:cxn ang="0">
                    <a:pos x="T6" y="T7"/>
                  </a:cxn>
                  <a:cxn ang="0">
                    <a:pos x="T8" y="T9"/>
                  </a:cxn>
                  <a:cxn ang="0">
                    <a:pos x="T10" y="T11"/>
                  </a:cxn>
                </a:cxnLst>
                <a:rect l="0" t="0" r="r" b="b"/>
                <a:pathLst>
                  <a:path w="37" h="38">
                    <a:moveTo>
                      <a:pt x="11" y="0"/>
                    </a:moveTo>
                    <a:lnTo>
                      <a:pt x="11" y="2"/>
                    </a:lnTo>
                    <a:lnTo>
                      <a:pt x="0" y="38"/>
                    </a:lnTo>
                    <a:lnTo>
                      <a:pt x="35" y="26"/>
                    </a:lnTo>
                    <a:lnTo>
                      <a:pt x="37" y="26"/>
                    </a:lnTo>
                    <a:lnTo>
                      <a:pt x="1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l" defTabSz="1219170" fontAlgn="auto">
                  <a:spcBef>
                    <a:spcPts val="0"/>
                  </a:spcBef>
                  <a:spcAft>
                    <a:spcPts val="0"/>
                  </a:spcAft>
                </a:pPr>
                <a:endParaRPr lang="zh-CN" altLang="en-US" sz="2400" b="0">
                  <a:solidFill>
                    <a:prstClr val="white"/>
                  </a:solidFill>
                  <a:latin typeface="Calibri"/>
                  <a:ea typeface="宋体"/>
                </a:endParaRPr>
              </a:p>
            </p:txBody>
          </p:sp>
          <p:sp>
            <p:nvSpPr>
              <p:cNvPr id="36" name="Freeform 334"/>
              <p:cNvSpPr>
                <a:spLocks/>
              </p:cNvSpPr>
              <p:nvPr/>
            </p:nvSpPr>
            <p:spPr bwMode="auto">
              <a:xfrm>
                <a:off x="5389594" y="4366311"/>
                <a:ext cx="76984" cy="79153"/>
              </a:xfrm>
              <a:custGeom>
                <a:avLst/>
                <a:gdLst>
                  <a:gd name="T0" fmla="*/ 23 w 30"/>
                  <a:gd name="T1" fmla="*/ 31 h 31"/>
                  <a:gd name="T2" fmla="*/ 28 w 30"/>
                  <a:gd name="T3" fmla="*/ 25 h 31"/>
                  <a:gd name="T4" fmla="*/ 28 w 30"/>
                  <a:gd name="T5" fmla="*/ 18 h 31"/>
                  <a:gd name="T6" fmla="*/ 13 w 30"/>
                  <a:gd name="T7" fmla="*/ 2 h 31"/>
                  <a:gd name="T8" fmla="*/ 6 w 30"/>
                  <a:gd name="T9" fmla="*/ 2 h 31"/>
                  <a:gd name="T10" fmla="*/ 0 w 30"/>
                  <a:gd name="T11" fmla="*/ 8 h 31"/>
                  <a:gd name="T12" fmla="*/ 23 w 30"/>
                  <a:gd name="T13" fmla="*/ 31 h 31"/>
                </a:gdLst>
                <a:ahLst/>
                <a:cxnLst>
                  <a:cxn ang="0">
                    <a:pos x="T0" y="T1"/>
                  </a:cxn>
                  <a:cxn ang="0">
                    <a:pos x="T2" y="T3"/>
                  </a:cxn>
                  <a:cxn ang="0">
                    <a:pos x="T4" y="T5"/>
                  </a:cxn>
                  <a:cxn ang="0">
                    <a:pos x="T6" y="T7"/>
                  </a:cxn>
                  <a:cxn ang="0">
                    <a:pos x="T8" y="T9"/>
                  </a:cxn>
                  <a:cxn ang="0">
                    <a:pos x="T10" y="T11"/>
                  </a:cxn>
                  <a:cxn ang="0">
                    <a:pos x="T12" y="T13"/>
                  </a:cxn>
                </a:cxnLst>
                <a:rect l="0" t="0" r="r" b="b"/>
                <a:pathLst>
                  <a:path w="30" h="31">
                    <a:moveTo>
                      <a:pt x="23" y="31"/>
                    </a:moveTo>
                    <a:cubicBezTo>
                      <a:pt x="28" y="25"/>
                      <a:pt x="28" y="25"/>
                      <a:pt x="28" y="25"/>
                    </a:cubicBezTo>
                    <a:cubicBezTo>
                      <a:pt x="30" y="23"/>
                      <a:pt x="30" y="20"/>
                      <a:pt x="28" y="18"/>
                    </a:cubicBezTo>
                    <a:cubicBezTo>
                      <a:pt x="13" y="2"/>
                      <a:pt x="13" y="2"/>
                      <a:pt x="13" y="2"/>
                    </a:cubicBezTo>
                    <a:cubicBezTo>
                      <a:pt x="11" y="0"/>
                      <a:pt x="8" y="0"/>
                      <a:pt x="6" y="2"/>
                    </a:cubicBezTo>
                    <a:cubicBezTo>
                      <a:pt x="0" y="8"/>
                      <a:pt x="0" y="8"/>
                      <a:pt x="0" y="8"/>
                    </a:cubicBezTo>
                    <a:lnTo>
                      <a:pt x="23" y="3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l" defTabSz="1219170" fontAlgn="auto">
                  <a:spcBef>
                    <a:spcPts val="0"/>
                  </a:spcBef>
                  <a:spcAft>
                    <a:spcPts val="0"/>
                  </a:spcAft>
                </a:pPr>
                <a:endParaRPr lang="zh-CN" altLang="en-US" sz="2400" b="0">
                  <a:solidFill>
                    <a:prstClr val="white"/>
                  </a:solidFill>
                  <a:latin typeface="Calibri"/>
                  <a:ea typeface="宋体"/>
                </a:endParaRPr>
              </a:p>
            </p:txBody>
          </p:sp>
          <p:sp>
            <p:nvSpPr>
              <p:cNvPr id="37" name="Freeform 335"/>
              <p:cNvSpPr>
                <a:spLocks/>
              </p:cNvSpPr>
              <p:nvPr/>
            </p:nvSpPr>
            <p:spPr bwMode="auto">
              <a:xfrm>
                <a:off x="5258396" y="4394503"/>
                <a:ext cx="182160" cy="182160"/>
              </a:xfrm>
              <a:custGeom>
                <a:avLst/>
                <a:gdLst>
                  <a:gd name="T0" fmla="*/ 49 w 71"/>
                  <a:gd name="T1" fmla="*/ 0 h 71"/>
                  <a:gd name="T2" fmla="*/ 48 w 71"/>
                  <a:gd name="T3" fmla="*/ 0 h 71"/>
                  <a:gd name="T4" fmla="*/ 2 w 71"/>
                  <a:gd name="T5" fmla="*/ 47 h 71"/>
                  <a:gd name="T6" fmla="*/ 2 w 71"/>
                  <a:gd name="T7" fmla="*/ 54 h 71"/>
                  <a:gd name="T8" fmla="*/ 2 w 71"/>
                  <a:gd name="T9" fmla="*/ 55 h 71"/>
                  <a:gd name="T10" fmla="*/ 8 w 71"/>
                  <a:gd name="T11" fmla="*/ 56 h 71"/>
                  <a:gd name="T12" fmla="*/ 9 w 71"/>
                  <a:gd name="T13" fmla="*/ 62 h 71"/>
                  <a:gd name="T14" fmla="*/ 9 w 71"/>
                  <a:gd name="T15" fmla="*/ 62 h 71"/>
                  <a:gd name="T16" fmla="*/ 15 w 71"/>
                  <a:gd name="T17" fmla="*/ 63 h 71"/>
                  <a:gd name="T18" fmla="*/ 16 w 71"/>
                  <a:gd name="T19" fmla="*/ 69 h 71"/>
                  <a:gd name="T20" fmla="*/ 17 w 71"/>
                  <a:gd name="T21" fmla="*/ 69 h 71"/>
                  <a:gd name="T22" fmla="*/ 24 w 71"/>
                  <a:gd name="T23" fmla="*/ 69 h 71"/>
                  <a:gd name="T24" fmla="*/ 71 w 71"/>
                  <a:gd name="T25" fmla="*/ 23 h 71"/>
                  <a:gd name="T26" fmla="*/ 71 w 71"/>
                  <a:gd name="T27" fmla="*/ 22 h 71"/>
                  <a:gd name="T28" fmla="*/ 49 w 71"/>
                  <a:gd name="T29" fmla="*/ 0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1" h="71">
                    <a:moveTo>
                      <a:pt x="49" y="0"/>
                    </a:moveTo>
                    <a:cubicBezTo>
                      <a:pt x="49" y="0"/>
                      <a:pt x="48" y="0"/>
                      <a:pt x="48" y="0"/>
                    </a:cubicBezTo>
                    <a:cubicBezTo>
                      <a:pt x="2" y="47"/>
                      <a:pt x="2" y="47"/>
                      <a:pt x="2" y="47"/>
                    </a:cubicBezTo>
                    <a:cubicBezTo>
                      <a:pt x="0" y="49"/>
                      <a:pt x="0" y="52"/>
                      <a:pt x="2" y="54"/>
                    </a:cubicBezTo>
                    <a:cubicBezTo>
                      <a:pt x="2" y="55"/>
                      <a:pt x="2" y="55"/>
                      <a:pt x="2" y="55"/>
                    </a:cubicBezTo>
                    <a:cubicBezTo>
                      <a:pt x="4" y="56"/>
                      <a:pt x="6" y="57"/>
                      <a:pt x="8" y="56"/>
                    </a:cubicBezTo>
                    <a:cubicBezTo>
                      <a:pt x="7" y="58"/>
                      <a:pt x="7" y="60"/>
                      <a:pt x="9" y="62"/>
                    </a:cubicBezTo>
                    <a:cubicBezTo>
                      <a:pt x="9" y="62"/>
                      <a:pt x="9" y="62"/>
                      <a:pt x="9" y="62"/>
                    </a:cubicBezTo>
                    <a:cubicBezTo>
                      <a:pt x="11" y="64"/>
                      <a:pt x="13" y="64"/>
                      <a:pt x="15" y="63"/>
                    </a:cubicBezTo>
                    <a:cubicBezTo>
                      <a:pt x="14" y="65"/>
                      <a:pt x="15" y="67"/>
                      <a:pt x="16" y="69"/>
                    </a:cubicBezTo>
                    <a:cubicBezTo>
                      <a:pt x="17" y="69"/>
                      <a:pt x="17" y="69"/>
                      <a:pt x="17" y="69"/>
                    </a:cubicBezTo>
                    <a:cubicBezTo>
                      <a:pt x="19" y="71"/>
                      <a:pt x="22" y="71"/>
                      <a:pt x="24" y="69"/>
                    </a:cubicBezTo>
                    <a:cubicBezTo>
                      <a:pt x="71" y="23"/>
                      <a:pt x="71" y="23"/>
                      <a:pt x="71" y="23"/>
                    </a:cubicBezTo>
                    <a:cubicBezTo>
                      <a:pt x="71" y="23"/>
                      <a:pt x="71" y="22"/>
                      <a:pt x="71" y="22"/>
                    </a:cubicBezTo>
                    <a:lnTo>
                      <a:pt x="4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l" defTabSz="1219170" fontAlgn="auto">
                  <a:spcBef>
                    <a:spcPts val="0"/>
                  </a:spcBef>
                  <a:spcAft>
                    <a:spcPts val="0"/>
                  </a:spcAft>
                </a:pPr>
                <a:endParaRPr lang="zh-CN" altLang="en-US" sz="2400" b="0">
                  <a:solidFill>
                    <a:prstClr val="white"/>
                  </a:solidFill>
                  <a:latin typeface="Calibri"/>
                  <a:ea typeface="宋体"/>
                </a:endParaRPr>
              </a:p>
            </p:txBody>
          </p:sp>
        </p:grpSp>
      </p:grpSp>
      <p:grpSp>
        <p:nvGrpSpPr>
          <p:cNvPr id="38" name="组合 37"/>
          <p:cNvGrpSpPr/>
          <p:nvPr/>
        </p:nvGrpSpPr>
        <p:grpSpPr>
          <a:xfrm>
            <a:off x="8159274" y="4605570"/>
            <a:ext cx="552616" cy="552816"/>
            <a:chOff x="4626437" y="4265651"/>
            <a:chExt cx="414516" cy="414516"/>
          </a:xfrm>
        </p:grpSpPr>
        <p:sp>
          <p:nvSpPr>
            <p:cNvPr id="39" name="椭圆 38"/>
            <p:cNvSpPr/>
            <p:nvPr/>
          </p:nvSpPr>
          <p:spPr>
            <a:xfrm>
              <a:off x="4626437" y="4265651"/>
              <a:ext cx="414516" cy="414516"/>
            </a:xfrm>
            <a:prstGeom prst="ellipse">
              <a:avLst/>
            </a:prstGeom>
            <a:solidFill>
              <a:srgbClr val="C00000"/>
            </a:solidFill>
            <a:ln w="25400">
              <a:gradFill flip="none" rotWithShape="1">
                <a:gsLst>
                  <a:gs pos="0">
                    <a:schemeClr val="bg1">
                      <a:lumMod val="75000"/>
                    </a:schemeClr>
                  </a:gs>
                  <a:gs pos="100000">
                    <a:schemeClr val="bg1"/>
                  </a:gs>
                </a:gsLst>
                <a:lin ang="2700000" scaled="1"/>
                <a:tileRect/>
              </a:gradFill>
            </a:ln>
            <a:effectLst>
              <a:innerShdw blurRad="127000" dist="25400" dir="13500000">
                <a:srgbClr val="000000">
                  <a:alpha val="43137"/>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1219170" fontAlgn="auto">
                <a:spcBef>
                  <a:spcPts val="0"/>
                </a:spcBef>
                <a:spcAft>
                  <a:spcPts val="0"/>
                </a:spcAft>
                <a:defRPr/>
              </a:pPr>
              <a:endParaRPr lang="zh-CN" altLang="en-US" sz="2400" b="0">
                <a:solidFill>
                  <a:prstClr val="white"/>
                </a:solidFill>
              </a:endParaRPr>
            </a:p>
          </p:txBody>
        </p:sp>
        <p:grpSp>
          <p:nvGrpSpPr>
            <p:cNvPr id="40" name="组合 39"/>
            <p:cNvGrpSpPr/>
            <p:nvPr/>
          </p:nvGrpSpPr>
          <p:grpSpPr>
            <a:xfrm>
              <a:off x="4710891" y="4356960"/>
              <a:ext cx="232896" cy="199705"/>
              <a:chOff x="3546346" y="2339026"/>
              <a:chExt cx="897787" cy="769842"/>
            </a:xfrm>
            <a:solidFill>
              <a:schemeClr val="bg1"/>
            </a:solidFill>
          </p:grpSpPr>
          <p:sp>
            <p:nvSpPr>
              <p:cNvPr id="41" name="Rectangle 227"/>
              <p:cNvSpPr>
                <a:spLocks noChangeArrowheads="1"/>
              </p:cNvSpPr>
              <p:nvPr/>
            </p:nvSpPr>
            <p:spPr bwMode="auto">
              <a:xfrm>
                <a:off x="3561526" y="3077423"/>
                <a:ext cx="882607" cy="3144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l" defTabSz="1219170" fontAlgn="auto">
                  <a:spcBef>
                    <a:spcPts val="0"/>
                  </a:spcBef>
                  <a:spcAft>
                    <a:spcPts val="0"/>
                  </a:spcAft>
                </a:pPr>
                <a:endParaRPr lang="zh-CN" altLang="en-US" sz="2400" b="0">
                  <a:solidFill>
                    <a:srgbClr val="000000"/>
                  </a:solidFill>
                  <a:latin typeface="Calibri"/>
                  <a:ea typeface="宋体"/>
                </a:endParaRPr>
              </a:p>
            </p:txBody>
          </p:sp>
          <p:sp>
            <p:nvSpPr>
              <p:cNvPr id="42" name="Freeform 228"/>
              <p:cNvSpPr>
                <a:spLocks/>
              </p:cNvSpPr>
              <p:nvPr/>
            </p:nvSpPr>
            <p:spPr bwMode="auto">
              <a:xfrm>
                <a:off x="3617909" y="2844302"/>
                <a:ext cx="125777" cy="210351"/>
              </a:xfrm>
              <a:custGeom>
                <a:avLst/>
                <a:gdLst>
                  <a:gd name="T0" fmla="*/ 6 w 49"/>
                  <a:gd name="T1" fmla="*/ 82 h 82"/>
                  <a:gd name="T2" fmla="*/ 43 w 49"/>
                  <a:gd name="T3" fmla="*/ 82 h 82"/>
                  <a:gd name="T4" fmla="*/ 49 w 49"/>
                  <a:gd name="T5" fmla="*/ 76 h 82"/>
                  <a:gd name="T6" fmla="*/ 49 w 49"/>
                  <a:gd name="T7" fmla="*/ 0 h 82"/>
                  <a:gd name="T8" fmla="*/ 0 w 49"/>
                  <a:gd name="T9" fmla="*/ 49 h 82"/>
                  <a:gd name="T10" fmla="*/ 0 w 49"/>
                  <a:gd name="T11" fmla="*/ 76 h 82"/>
                  <a:gd name="T12" fmla="*/ 6 w 49"/>
                  <a:gd name="T13" fmla="*/ 82 h 82"/>
                </a:gdLst>
                <a:ahLst/>
                <a:cxnLst>
                  <a:cxn ang="0">
                    <a:pos x="T0" y="T1"/>
                  </a:cxn>
                  <a:cxn ang="0">
                    <a:pos x="T2" y="T3"/>
                  </a:cxn>
                  <a:cxn ang="0">
                    <a:pos x="T4" y="T5"/>
                  </a:cxn>
                  <a:cxn ang="0">
                    <a:pos x="T6" y="T7"/>
                  </a:cxn>
                  <a:cxn ang="0">
                    <a:pos x="T8" y="T9"/>
                  </a:cxn>
                  <a:cxn ang="0">
                    <a:pos x="T10" y="T11"/>
                  </a:cxn>
                  <a:cxn ang="0">
                    <a:pos x="T12" y="T13"/>
                  </a:cxn>
                </a:cxnLst>
                <a:rect l="0" t="0" r="r" b="b"/>
                <a:pathLst>
                  <a:path w="49" h="82">
                    <a:moveTo>
                      <a:pt x="6" y="82"/>
                    </a:moveTo>
                    <a:cubicBezTo>
                      <a:pt x="43" y="82"/>
                      <a:pt x="43" y="82"/>
                      <a:pt x="43" y="82"/>
                    </a:cubicBezTo>
                    <a:cubicBezTo>
                      <a:pt x="46" y="82"/>
                      <a:pt x="49" y="79"/>
                      <a:pt x="49" y="76"/>
                    </a:cubicBezTo>
                    <a:cubicBezTo>
                      <a:pt x="49" y="0"/>
                      <a:pt x="49" y="0"/>
                      <a:pt x="49" y="0"/>
                    </a:cubicBezTo>
                    <a:cubicBezTo>
                      <a:pt x="0" y="49"/>
                      <a:pt x="0" y="49"/>
                      <a:pt x="0" y="49"/>
                    </a:cubicBezTo>
                    <a:cubicBezTo>
                      <a:pt x="0" y="76"/>
                      <a:pt x="0" y="76"/>
                      <a:pt x="0" y="76"/>
                    </a:cubicBezTo>
                    <a:cubicBezTo>
                      <a:pt x="0" y="79"/>
                      <a:pt x="3" y="82"/>
                      <a:pt x="6" y="8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l" defTabSz="1219170" fontAlgn="auto">
                  <a:spcBef>
                    <a:spcPts val="0"/>
                  </a:spcBef>
                  <a:spcAft>
                    <a:spcPts val="0"/>
                  </a:spcAft>
                </a:pPr>
                <a:endParaRPr lang="zh-CN" altLang="en-US" sz="2400" b="0">
                  <a:solidFill>
                    <a:srgbClr val="000000"/>
                  </a:solidFill>
                  <a:latin typeface="Calibri"/>
                  <a:ea typeface="宋体"/>
                </a:endParaRPr>
              </a:p>
            </p:txBody>
          </p:sp>
          <p:sp>
            <p:nvSpPr>
              <p:cNvPr id="43" name="Freeform 229"/>
              <p:cNvSpPr>
                <a:spLocks/>
              </p:cNvSpPr>
              <p:nvPr/>
            </p:nvSpPr>
            <p:spPr bwMode="auto">
              <a:xfrm>
                <a:off x="3779467" y="2682744"/>
                <a:ext cx="122524" cy="371910"/>
              </a:xfrm>
              <a:custGeom>
                <a:avLst/>
                <a:gdLst>
                  <a:gd name="T0" fmla="*/ 5 w 48"/>
                  <a:gd name="T1" fmla="*/ 145 h 145"/>
                  <a:gd name="T2" fmla="*/ 43 w 48"/>
                  <a:gd name="T3" fmla="*/ 145 h 145"/>
                  <a:gd name="T4" fmla="*/ 48 w 48"/>
                  <a:gd name="T5" fmla="*/ 139 h 145"/>
                  <a:gd name="T6" fmla="*/ 48 w 48"/>
                  <a:gd name="T7" fmla="*/ 0 h 145"/>
                  <a:gd name="T8" fmla="*/ 0 w 48"/>
                  <a:gd name="T9" fmla="*/ 49 h 145"/>
                  <a:gd name="T10" fmla="*/ 0 w 48"/>
                  <a:gd name="T11" fmla="*/ 139 h 145"/>
                  <a:gd name="T12" fmla="*/ 5 w 48"/>
                  <a:gd name="T13" fmla="*/ 145 h 145"/>
                </a:gdLst>
                <a:ahLst/>
                <a:cxnLst>
                  <a:cxn ang="0">
                    <a:pos x="T0" y="T1"/>
                  </a:cxn>
                  <a:cxn ang="0">
                    <a:pos x="T2" y="T3"/>
                  </a:cxn>
                  <a:cxn ang="0">
                    <a:pos x="T4" y="T5"/>
                  </a:cxn>
                  <a:cxn ang="0">
                    <a:pos x="T6" y="T7"/>
                  </a:cxn>
                  <a:cxn ang="0">
                    <a:pos x="T8" y="T9"/>
                  </a:cxn>
                  <a:cxn ang="0">
                    <a:pos x="T10" y="T11"/>
                  </a:cxn>
                  <a:cxn ang="0">
                    <a:pos x="T12" y="T13"/>
                  </a:cxn>
                </a:cxnLst>
                <a:rect l="0" t="0" r="r" b="b"/>
                <a:pathLst>
                  <a:path w="48" h="145">
                    <a:moveTo>
                      <a:pt x="5" y="145"/>
                    </a:moveTo>
                    <a:cubicBezTo>
                      <a:pt x="43" y="145"/>
                      <a:pt x="43" y="145"/>
                      <a:pt x="43" y="145"/>
                    </a:cubicBezTo>
                    <a:cubicBezTo>
                      <a:pt x="46" y="145"/>
                      <a:pt x="48" y="142"/>
                      <a:pt x="48" y="139"/>
                    </a:cubicBezTo>
                    <a:cubicBezTo>
                      <a:pt x="48" y="0"/>
                      <a:pt x="48" y="0"/>
                      <a:pt x="48" y="0"/>
                    </a:cubicBezTo>
                    <a:cubicBezTo>
                      <a:pt x="0" y="49"/>
                      <a:pt x="0" y="49"/>
                      <a:pt x="0" y="49"/>
                    </a:cubicBezTo>
                    <a:cubicBezTo>
                      <a:pt x="0" y="139"/>
                      <a:pt x="0" y="139"/>
                      <a:pt x="0" y="139"/>
                    </a:cubicBezTo>
                    <a:cubicBezTo>
                      <a:pt x="0" y="142"/>
                      <a:pt x="2" y="145"/>
                      <a:pt x="5" y="1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l" defTabSz="1219170" fontAlgn="auto">
                  <a:spcBef>
                    <a:spcPts val="0"/>
                  </a:spcBef>
                  <a:spcAft>
                    <a:spcPts val="0"/>
                  </a:spcAft>
                </a:pPr>
                <a:endParaRPr lang="zh-CN" altLang="en-US" sz="2400" b="0">
                  <a:solidFill>
                    <a:srgbClr val="000000"/>
                  </a:solidFill>
                  <a:latin typeface="Calibri"/>
                  <a:ea typeface="宋体"/>
                </a:endParaRPr>
              </a:p>
            </p:txBody>
          </p:sp>
          <p:sp>
            <p:nvSpPr>
              <p:cNvPr id="44" name="Freeform 230"/>
              <p:cNvSpPr>
                <a:spLocks/>
              </p:cNvSpPr>
              <p:nvPr/>
            </p:nvSpPr>
            <p:spPr bwMode="auto">
              <a:xfrm>
                <a:off x="3938857" y="2713104"/>
                <a:ext cx="124693" cy="341550"/>
              </a:xfrm>
              <a:custGeom>
                <a:avLst/>
                <a:gdLst>
                  <a:gd name="T0" fmla="*/ 22 w 49"/>
                  <a:gd name="T1" fmla="*/ 22 h 133"/>
                  <a:gd name="T2" fmla="*/ 0 w 49"/>
                  <a:gd name="T3" fmla="*/ 0 h 133"/>
                  <a:gd name="T4" fmla="*/ 0 w 49"/>
                  <a:gd name="T5" fmla="*/ 127 h 133"/>
                  <a:gd name="T6" fmla="*/ 6 w 49"/>
                  <a:gd name="T7" fmla="*/ 133 h 133"/>
                  <a:gd name="T8" fmla="*/ 43 w 49"/>
                  <a:gd name="T9" fmla="*/ 133 h 133"/>
                  <a:gd name="T10" fmla="*/ 49 w 49"/>
                  <a:gd name="T11" fmla="*/ 127 h 133"/>
                  <a:gd name="T12" fmla="*/ 49 w 49"/>
                  <a:gd name="T13" fmla="*/ 26 h 133"/>
                  <a:gd name="T14" fmla="*/ 38 w 49"/>
                  <a:gd name="T15" fmla="*/ 29 h 133"/>
                  <a:gd name="T16" fmla="*/ 22 w 49"/>
                  <a:gd name="T17" fmla="*/ 22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9" h="133">
                    <a:moveTo>
                      <a:pt x="22" y="22"/>
                    </a:moveTo>
                    <a:cubicBezTo>
                      <a:pt x="0" y="0"/>
                      <a:pt x="0" y="0"/>
                      <a:pt x="0" y="0"/>
                    </a:cubicBezTo>
                    <a:cubicBezTo>
                      <a:pt x="0" y="127"/>
                      <a:pt x="0" y="127"/>
                      <a:pt x="0" y="127"/>
                    </a:cubicBezTo>
                    <a:cubicBezTo>
                      <a:pt x="0" y="130"/>
                      <a:pt x="3" y="133"/>
                      <a:pt x="6" y="133"/>
                    </a:cubicBezTo>
                    <a:cubicBezTo>
                      <a:pt x="43" y="133"/>
                      <a:pt x="43" y="133"/>
                      <a:pt x="43" y="133"/>
                    </a:cubicBezTo>
                    <a:cubicBezTo>
                      <a:pt x="46" y="133"/>
                      <a:pt x="49" y="130"/>
                      <a:pt x="49" y="127"/>
                    </a:cubicBezTo>
                    <a:cubicBezTo>
                      <a:pt x="49" y="26"/>
                      <a:pt x="49" y="26"/>
                      <a:pt x="49" y="26"/>
                    </a:cubicBezTo>
                    <a:cubicBezTo>
                      <a:pt x="46" y="28"/>
                      <a:pt x="42" y="29"/>
                      <a:pt x="38" y="29"/>
                    </a:cubicBezTo>
                    <a:cubicBezTo>
                      <a:pt x="32" y="29"/>
                      <a:pt x="27" y="26"/>
                      <a:pt x="22" y="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l" defTabSz="1219170" fontAlgn="auto">
                  <a:spcBef>
                    <a:spcPts val="0"/>
                  </a:spcBef>
                  <a:spcAft>
                    <a:spcPts val="0"/>
                  </a:spcAft>
                </a:pPr>
                <a:endParaRPr lang="zh-CN" altLang="en-US" sz="2400" b="0">
                  <a:solidFill>
                    <a:srgbClr val="000000"/>
                  </a:solidFill>
                  <a:latin typeface="Calibri"/>
                  <a:ea typeface="宋体"/>
                </a:endParaRPr>
              </a:p>
            </p:txBody>
          </p:sp>
          <p:sp>
            <p:nvSpPr>
              <p:cNvPr id="45" name="Freeform 231"/>
              <p:cNvSpPr>
                <a:spLocks/>
              </p:cNvSpPr>
              <p:nvPr/>
            </p:nvSpPr>
            <p:spPr bwMode="auto">
              <a:xfrm>
                <a:off x="4100415" y="2624193"/>
                <a:ext cx="122524" cy="430461"/>
              </a:xfrm>
              <a:custGeom>
                <a:avLst/>
                <a:gdLst>
                  <a:gd name="T0" fmla="*/ 5 w 48"/>
                  <a:gd name="T1" fmla="*/ 168 h 168"/>
                  <a:gd name="T2" fmla="*/ 43 w 48"/>
                  <a:gd name="T3" fmla="*/ 168 h 168"/>
                  <a:gd name="T4" fmla="*/ 48 w 48"/>
                  <a:gd name="T5" fmla="*/ 162 h 168"/>
                  <a:gd name="T6" fmla="*/ 48 w 48"/>
                  <a:gd name="T7" fmla="*/ 0 h 168"/>
                  <a:gd name="T8" fmla="*/ 0 w 48"/>
                  <a:gd name="T9" fmla="*/ 48 h 168"/>
                  <a:gd name="T10" fmla="*/ 0 w 48"/>
                  <a:gd name="T11" fmla="*/ 162 h 168"/>
                  <a:gd name="T12" fmla="*/ 5 w 48"/>
                  <a:gd name="T13" fmla="*/ 168 h 168"/>
                </a:gdLst>
                <a:ahLst/>
                <a:cxnLst>
                  <a:cxn ang="0">
                    <a:pos x="T0" y="T1"/>
                  </a:cxn>
                  <a:cxn ang="0">
                    <a:pos x="T2" y="T3"/>
                  </a:cxn>
                  <a:cxn ang="0">
                    <a:pos x="T4" y="T5"/>
                  </a:cxn>
                  <a:cxn ang="0">
                    <a:pos x="T6" y="T7"/>
                  </a:cxn>
                  <a:cxn ang="0">
                    <a:pos x="T8" y="T9"/>
                  </a:cxn>
                  <a:cxn ang="0">
                    <a:pos x="T10" y="T11"/>
                  </a:cxn>
                  <a:cxn ang="0">
                    <a:pos x="T12" y="T13"/>
                  </a:cxn>
                </a:cxnLst>
                <a:rect l="0" t="0" r="r" b="b"/>
                <a:pathLst>
                  <a:path w="48" h="168">
                    <a:moveTo>
                      <a:pt x="5" y="168"/>
                    </a:moveTo>
                    <a:cubicBezTo>
                      <a:pt x="43" y="168"/>
                      <a:pt x="43" y="168"/>
                      <a:pt x="43" y="168"/>
                    </a:cubicBezTo>
                    <a:cubicBezTo>
                      <a:pt x="46" y="168"/>
                      <a:pt x="48" y="165"/>
                      <a:pt x="48" y="162"/>
                    </a:cubicBezTo>
                    <a:cubicBezTo>
                      <a:pt x="48" y="0"/>
                      <a:pt x="48" y="0"/>
                      <a:pt x="48" y="0"/>
                    </a:cubicBezTo>
                    <a:cubicBezTo>
                      <a:pt x="0" y="48"/>
                      <a:pt x="0" y="48"/>
                      <a:pt x="0" y="48"/>
                    </a:cubicBezTo>
                    <a:cubicBezTo>
                      <a:pt x="0" y="162"/>
                      <a:pt x="0" y="162"/>
                      <a:pt x="0" y="162"/>
                    </a:cubicBezTo>
                    <a:cubicBezTo>
                      <a:pt x="0" y="165"/>
                      <a:pt x="2" y="168"/>
                      <a:pt x="5" y="16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l" defTabSz="1219170" fontAlgn="auto">
                  <a:spcBef>
                    <a:spcPts val="0"/>
                  </a:spcBef>
                  <a:spcAft>
                    <a:spcPts val="0"/>
                  </a:spcAft>
                </a:pPr>
                <a:endParaRPr lang="zh-CN" altLang="en-US" sz="2400" b="0">
                  <a:solidFill>
                    <a:srgbClr val="000000"/>
                  </a:solidFill>
                  <a:latin typeface="Calibri"/>
                  <a:ea typeface="宋体"/>
                </a:endParaRPr>
              </a:p>
            </p:txBody>
          </p:sp>
          <p:sp>
            <p:nvSpPr>
              <p:cNvPr id="46" name="Freeform 232"/>
              <p:cNvSpPr>
                <a:spLocks/>
              </p:cNvSpPr>
              <p:nvPr/>
            </p:nvSpPr>
            <p:spPr bwMode="auto">
              <a:xfrm>
                <a:off x="4258721" y="2513596"/>
                <a:ext cx="125777" cy="541058"/>
              </a:xfrm>
              <a:custGeom>
                <a:avLst/>
                <a:gdLst>
                  <a:gd name="T0" fmla="*/ 29 w 49"/>
                  <a:gd name="T1" fmla="*/ 0 h 211"/>
                  <a:gd name="T2" fmla="*/ 0 w 49"/>
                  <a:gd name="T3" fmla="*/ 29 h 211"/>
                  <a:gd name="T4" fmla="*/ 0 w 49"/>
                  <a:gd name="T5" fmla="*/ 205 h 211"/>
                  <a:gd name="T6" fmla="*/ 6 w 49"/>
                  <a:gd name="T7" fmla="*/ 211 h 211"/>
                  <a:gd name="T8" fmla="*/ 43 w 49"/>
                  <a:gd name="T9" fmla="*/ 211 h 211"/>
                  <a:gd name="T10" fmla="*/ 49 w 49"/>
                  <a:gd name="T11" fmla="*/ 205 h 211"/>
                  <a:gd name="T12" fmla="*/ 49 w 49"/>
                  <a:gd name="T13" fmla="*/ 22 h 211"/>
                  <a:gd name="T14" fmla="*/ 29 w 49"/>
                  <a:gd name="T15" fmla="*/ 0 h 2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9" h="211">
                    <a:moveTo>
                      <a:pt x="29" y="0"/>
                    </a:moveTo>
                    <a:cubicBezTo>
                      <a:pt x="0" y="29"/>
                      <a:pt x="0" y="29"/>
                      <a:pt x="0" y="29"/>
                    </a:cubicBezTo>
                    <a:cubicBezTo>
                      <a:pt x="0" y="205"/>
                      <a:pt x="0" y="205"/>
                      <a:pt x="0" y="205"/>
                    </a:cubicBezTo>
                    <a:cubicBezTo>
                      <a:pt x="0" y="208"/>
                      <a:pt x="3" y="211"/>
                      <a:pt x="6" y="211"/>
                    </a:cubicBezTo>
                    <a:cubicBezTo>
                      <a:pt x="43" y="211"/>
                      <a:pt x="43" y="211"/>
                      <a:pt x="43" y="211"/>
                    </a:cubicBezTo>
                    <a:cubicBezTo>
                      <a:pt x="46" y="211"/>
                      <a:pt x="49" y="208"/>
                      <a:pt x="49" y="205"/>
                    </a:cubicBezTo>
                    <a:cubicBezTo>
                      <a:pt x="49" y="22"/>
                      <a:pt x="49" y="22"/>
                      <a:pt x="49" y="22"/>
                    </a:cubicBezTo>
                    <a:cubicBezTo>
                      <a:pt x="38" y="21"/>
                      <a:pt x="29" y="12"/>
                      <a:pt x="2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l" defTabSz="1219170" fontAlgn="auto">
                  <a:spcBef>
                    <a:spcPts val="0"/>
                  </a:spcBef>
                  <a:spcAft>
                    <a:spcPts val="0"/>
                  </a:spcAft>
                </a:pPr>
                <a:endParaRPr lang="zh-CN" altLang="en-US" sz="2400" b="0">
                  <a:solidFill>
                    <a:srgbClr val="000000"/>
                  </a:solidFill>
                  <a:latin typeface="Calibri"/>
                  <a:ea typeface="宋体"/>
                </a:endParaRPr>
              </a:p>
            </p:txBody>
          </p:sp>
          <p:sp>
            <p:nvSpPr>
              <p:cNvPr id="47" name="Freeform 233"/>
              <p:cNvSpPr>
                <a:spLocks/>
              </p:cNvSpPr>
              <p:nvPr/>
            </p:nvSpPr>
            <p:spPr bwMode="auto">
              <a:xfrm>
                <a:off x="3546346" y="2339026"/>
                <a:ext cx="871764" cy="610452"/>
              </a:xfrm>
              <a:custGeom>
                <a:avLst/>
                <a:gdLst>
                  <a:gd name="T0" fmla="*/ 20 w 340"/>
                  <a:gd name="T1" fmla="*/ 234 h 238"/>
                  <a:gd name="T2" fmla="*/ 140 w 340"/>
                  <a:gd name="T3" fmla="*/ 113 h 238"/>
                  <a:gd name="T4" fmla="*/ 183 w 340"/>
                  <a:gd name="T5" fmla="*/ 156 h 238"/>
                  <a:gd name="T6" fmla="*/ 199 w 340"/>
                  <a:gd name="T7" fmla="*/ 156 h 238"/>
                  <a:gd name="T8" fmla="*/ 318 w 340"/>
                  <a:gd name="T9" fmla="*/ 37 h 238"/>
                  <a:gd name="T10" fmla="*/ 318 w 340"/>
                  <a:gd name="T11" fmla="*/ 64 h 238"/>
                  <a:gd name="T12" fmla="*/ 329 w 340"/>
                  <a:gd name="T13" fmla="*/ 75 h 238"/>
                  <a:gd name="T14" fmla="*/ 340 w 340"/>
                  <a:gd name="T15" fmla="*/ 64 h 238"/>
                  <a:gd name="T16" fmla="*/ 340 w 340"/>
                  <a:gd name="T17" fmla="*/ 11 h 238"/>
                  <a:gd name="T18" fmla="*/ 337 w 340"/>
                  <a:gd name="T19" fmla="*/ 3 h 238"/>
                  <a:gd name="T20" fmla="*/ 329 w 340"/>
                  <a:gd name="T21" fmla="*/ 0 h 238"/>
                  <a:gd name="T22" fmla="*/ 276 w 340"/>
                  <a:gd name="T23" fmla="*/ 0 h 238"/>
                  <a:gd name="T24" fmla="*/ 265 w 340"/>
                  <a:gd name="T25" fmla="*/ 11 h 238"/>
                  <a:gd name="T26" fmla="*/ 276 w 340"/>
                  <a:gd name="T27" fmla="*/ 22 h 238"/>
                  <a:gd name="T28" fmla="*/ 302 w 340"/>
                  <a:gd name="T29" fmla="*/ 22 h 238"/>
                  <a:gd name="T30" fmla="*/ 191 w 340"/>
                  <a:gd name="T31" fmla="*/ 133 h 238"/>
                  <a:gd name="T32" fmla="*/ 148 w 340"/>
                  <a:gd name="T33" fmla="*/ 90 h 238"/>
                  <a:gd name="T34" fmla="*/ 133 w 340"/>
                  <a:gd name="T35" fmla="*/ 90 h 238"/>
                  <a:gd name="T36" fmla="*/ 4 w 340"/>
                  <a:gd name="T37" fmla="*/ 219 h 238"/>
                  <a:gd name="T38" fmla="*/ 4 w 340"/>
                  <a:gd name="T39" fmla="*/ 234 h 238"/>
                  <a:gd name="T40" fmla="*/ 20 w 340"/>
                  <a:gd name="T41" fmla="*/ 234 h 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40" h="238">
                    <a:moveTo>
                      <a:pt x="20" y="234"/>
                    </a:moveTo>
                    <a:cubicBezTo>
                      <a:pt x="140" y="113"/>
                      <a:pt x="140" y="113"/>
                      <a:pt x="140" y="113"/>
                    </a:cubicBezTo>
                    <a:cubicBezTo>
                      <a:pt x="183" y="156"/>
                      <a:pt x="183" y="156"/>
                      <a:pt x="183" y="156"/>
                    </a:cubicBezTo>
                    <a:cubicBezTo>
                      <a:pt x="188" y="160"/>
                      <a:pt x="195" y="160"/>
                      <a:pt x="199" y="156"/>
                    </a:cubicBezTo>
                    <a:cubicBezTo>
                      <a:pt x="318" y="37"/>
                      <a:pt x="318" y="37"/>
                      <a:pt x="318" y="37"/>
                    </a:cubicBezTo>
                    <a:cubicBezTo>
                      <a:pt x="318" y="64"/>
                      <a:pt x="318" y="64"/>
                      <a:pt x="318" y="64"/>
                    </a:cubicBezTo>
                    <a:cubicBezTo>
                      <a:pt x="318" y="70"/>
                      <a:pt x="323" y="75"/>
                      <a:pt x="329" y="75"/>
                    </a:cubicBezTo>
                    <a:cubicBezTo>
                      <a:pt x="335" y="75"/>
                      <a:pt x="340" y="70"/>
                      <a:pt x="340" y="64"/>
                    </a:cubicBezTo>
                    <a:cubicBezTo>
                      <a:pt x="340" y="11"/>
                      <a:pt x="340" y="11"/>
                      <a:pt x="340" y="11"/>
                    </a:cubicBezTo>
                    <a:cubicBezTo>
                      <a:pt x="340" y="8"/>
                      <a:pt x="339" y="5"/>
                      <a:pt x="337" y="3"/>
                    </a:cubicBezTo>
                    <a:cubicBezTo>
                      <a:pt x="335" y="1"/>
                      <a:pt x="332" y="0"/>
                      <a:pt x="329" y="0"/>
                    </a:cubicBezTo>
                    <a:cubicBezTo>
                      <a:pt x="276" y="0"/>
                      <a:pt x="276" y="0"/>
                      <a:pt x="276" y="0"/>
                    </a:cubicBezTo>
                    <a:cubicBezTo>
                      <a:pt x="270" y="0"/>
                      <a:pt x="265" y="4"/>
                      <a:pt x="265" y="11"/>
                    </a:cubicBezTo>
                    <a:cubicBezTo>
                      <a:pt x="265" y="17"/>
                      <a:pt x="270" y="22"/>
                      <a:pt x="276" y="22"/>
                    </a:cubicBezTo>
                    <a:cubicBezTo>
                      <a:pt x="302" y="22"/>
                      <a:pt x="302" y="22"/>
                      <a:pt x="302" y="22"/>
                    </a:cubicBezTo>
                    <a:cubicBezTo>
                      <a:pt x="191" y="133"/>
                      <a:pt x="191" y="133"/>
                      <a:pt x="191" y="133"/>
                    </a:cubicBezTo>
                    <a:cubicBezTo>
                      <a:pt x="148" y="90"/>
                      <a:pt x="148" y="90"/>
                      <a:pt x="148" y="90"/>
                    </a:cubicBezTo>
                    <a:cubicBezTo>
                      <a:pt x="144" y="86"/>
                      <a:pt x="137" y="86"/>
                      <a:pt x="133" y="90"/>
                    </a:cubicBezTo>
                    <a:cubicBezTo>
                      <a:pt x="4" y="219"/>
                      <a:pt x="4" y="219"/>
                      <a:pt x="4" y="219"/>
                    </a:cubicBezTo>
                    <a:cubicBezTo>
                      <a:pt x="0" y="223"/>
                      <a:pt x="0" y="230"/>
                      <a:pt x="4" y="234"/>
                    </a:cubicBezTo>
                    <a:cubicBezTo>
                      <a:pt x="8" y="238"/>
                      <a:pt x="15" y="238"/>
                      <a:pt x="20" y="23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l" defTabSz="1219170" fontAlgn="auto">
                  <a:spcBef>
                    <a:spcPts val="0"/>
                  </a:spcBef>
                  <a:spcAft>
                    <a:spcPts val="0"/>
                  </a:spcAft>
                </a:pPr>
                <a:endParaRPr lang="zh-CN" altLang="en-US" sz="2400" b="0">
                  <a:solidFill>
                    <a:srgbClr val="000000"/>
                  </a:solidFill>
                  <a:latin typeface="Calibri"/>
                  <a:ea typeface="宋体"/>
                </a:endParaRPr>
              </a:p>
            </p:txBody>
          </p:sp>
        </p:grpSp>
      </p:grpSp>
      <p:sp>
        <p:nvSpPr>
          <p:cNvPr id="48" name="Content Placeholder 2"/>
          <p:cNvSpPr txBox="1">
            <a:spLocks/>
          </p:cNvSpPr>
          <p:nvPr/>
        </p:nvSpPr>
        <p:spPr>
          <a:xfrm>
            <a:off x="8933609" y="2835568"/>
            <a:ext cx="2633497" cy="576197"/>
          </a:xfrm>
          <a:prstGeom prst="rect">
            <a:avLst/>
          </a:prstGeom>
        </p:spPr>
        <p:txBody>
          <a:bodyPr vert="horz" lIns="121917" tIns="60958" rIns="121917" bIns="6095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l" fontAlgn="auto">
              <a:buClr>
                <a:srgbClr val="002161">
                  <a:lumMod val="75000"/>
                </a:srgbClr>
              </a:buClr>
            </a:pPr>
            <a:r>
              <a:rPr lang="zh-CN" altLang="en-US" sz="1500" b="0" dirty="0">
                <a:solidFill>
                  <a:prstClr val="black">
                    <a:lumMod val="75000"/>
                    <a:lumOff val="25000"/>
                  </a:prstClr>
                </a:solidFill>
                <a:latin typeface="微软雅黑" pitchFamily="34" charset="-122"/>
                <a:ea typeface="微软雅黑" panose="020B0503020204020204" pitchFamily="34" charset="-122"/>
              </a:rPr>
              <a:t>单击添加文本单击添加文本单击添加文本单击添加文本</a:t>
            </a:r>
            <a:endParaRPr lang="en-US" altLang="zh-CN" sz="1500" b="0" dirty="0">
              <a:solidFill>
                <a:prstClr val="black">
                  <a:lumMod val="75000"/>
                  <a:lumOff val="25000"/>
                </a:prstClr>
              </a:solidFill>
              <a:latin typeface="微软雅黑" pitchFamily="34" charset="-122"/>
              <a:ea typeface="微软雅黑" panose="020B0503020204020204" pitchFamily="34" charset="-122"/>
            </a:endParaRPr>
          </a:p>
        </p:txBody>
      </p:sp>
      <p:sp>
        <p:nvSpPr>
          <p:cNvPr id="49" name="Content Placeholder 2"/>
          <p:cNvSpPr txBox="1">
            <a:spLocks/>
          </p:cNvSpPr>
          <p:nvPr/>
        </p:nvSpPr>
        <p:spPr>
          <a:xfrm>
            <a:off x="8933609" y="3685887"/>
            <a:ext cx="2633497" cy="576197"/>
          </a:xfrm>
          <a:prstGeom prst="rect">
            <a:avLst/>
          </a:prstGeom>
        </p:spPr>
        <p:txBody>
          <a:bodyPr vert="horz" lIns="121917" tIns="60958" rIns="121917" bIns="6095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l" fontAlgn="auto">
              <a:buClr>
                <a:srgbClr val="002161">
                  <a:lumMod val="75000"/>
                </a:srgbClr>
              </a:buClr>
            </a:pPr>
            <a:r>
              <a:rPr lang="zh-CN" altLang="en-US" sz="1500" b="0" dirty="0">
                <a:solidFill>
                  <a:prstClr val="black">
                    <a:lumMod val="75000"/>
                    <a:lumOff val="25000"/>
                  </a:prstClr>
                </a:solidFill>
                <a:latin typeface="微软雅黑" pitchFamily="34" charset="-122"/>
                <a:ea typeface="微软雅黑" panose="020B0503020204020204" pitchFamily="34" charset="-122"/>
              </a:rPr>
              <a:t>单击添加文本单击添加文本单击添加文本单击添加文本</a:t>
            </a:r>
            <a:endParaRPr lang="en-US" altLang="zh-CN" sz="1500" b="0" dirty="0">
              <a:solidFill>
                <a:prstClr val="black">
                  <a:lumMod val="75000"/>
                  <a:lumOff val="25000"/>
                </a:prstClr>
              </a:solidFill>
              <a:latin typeface="微软雅黑" pitchFamily="34" charset="-122"/>
              <a:ea typeface="微软雅黑" panose="020B0503020204020204" pitchFamily="34" charset="-122"/>
            </a:endParaRPr>
          </a:p>
        </p:txBody>
      </p:sp>
      <p:sp>
        <p:nvSpPr>
          <p:cNvPr id="50" name="Content Placeholder 2"/>
          <p:cNvSpPr txBox="1">
            <a:spLocks/>
          </p:cNvSpPr>
          <p:nvPr/>
        </p:nvSpPr>
        <p:spPr>
          <a:xfrm>
            <a:off x="8933609" y="4587541"/>
            <a:ext cx="2633497" cy="576197"/>
          </a:xfrm>
          <a:prstGeom prst="rect">
            <a:avLst/>
          </a:prstGeom>
        </p:spPr>
        <p:txBody>
          <a:bodyPr vert="horz" lIns="121917" tIns="60958" rIns="121917" bIns="6095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l" fontAlgn="auto">
              <a:buClr>
                <a:srgbClr val="002161">
                  <a:lumMod val="75000"/>
                </a:srgbClr>
              </a:buClr>
            </a:pPr>
            <a:r>
              <a:rPr lang="zh-CN" altLang="en-US" sz="1500" b="0" dirty="0">
                <a:solidFill>
                  <a:prstClr val="black">
                    <a:lumMod val="75000"/>
                    <a:lumOff val="25000"/>
                  </a:prstClr>
                </a:solidFill>
                <a:latin typeface="微软雅黑" pitchFamily="34" charset="-122"/>
                <a:ea typeface="微软雅黑" panose="020B0503020204020204" pitchFamily="34" charset="-122"/>
              </a:rPr>
              <a:t>单击添加文本单击添加文本单击添加文本单击添加文本</a:t>
            </a:r>
            <a:endParaRPr lang="en-US" altLang="zh-CN" sz="1500" b="0" dirty="0">
              <a:solidFill>
                <a:prstClr val="black">
                  <a:lumMod val="75000"/>
                  <a:lumOff val="25000"/>
                </a:prstClr>
              </a:solidFill>
              <a:latin typeface="微软雅黑" pitchFamily="34" charset="-122"/>
              <a:ea typeface="微软雅黑" panose="020B0503020204020204" pitchFamily="34" charset="-122"/>
            </a:endParaRPr>
          </a:p>
        </p:txBody>
      </p:sp>
      <p:sp>
        <p:nvSpPr>
          <p:cNvPr id="51" name="Content Placeholder 2"/>
          <p:cNvSpPr txBox="1">
            <a:spLocks/>
          </p:cNvSpPr>
          <p:nvPr/>
        </p:nvSpPr>
        <p:spPr>
          <a:xfrm>
            <a:off x="8933609" y="5446488"/>
            <a:ext cx="2633497" cy="576197"/>
          </a:xfrm>
          <a:prstGeom prst="rect">
            <a:avLst/>
          </a:prstGeom>
        </p:spPr>
        <p:txBody>
          <a:bodyPr vert="horz" lIns="121917" tIns="60958" rIns="121917" bIns="6095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l" fontAlgn="auto">
              <a:buClr>
                <a:srgbClr val="002161">
                  <a:lumMod val="75000"/>
                </a:srgbClr>
              </a:buClr>
            </a:pPr>
            <a:r>
              <a:rPr lang="zh-CN" altLang="en-US" sz="1500" b="0" dirty="0">
                <a:solidFill>
                  <a:prstClr val="black">
                    <a:lumMod val="75000"/>
                    <a:lumOff val="25000"/>
                  </a:prstClr>
                </a:solidFill>
                <a:latin typeface="微软雅黑" pitchFamily="34" charset="-122"/>
                <a:ea typeface="微软雅黑" panose="020B0503020204020204" pitchFamily="34" charset="-122"/>
              </a:rPr>
              <a:t>单击添加文本单击添加文本单击添加文本单击添加文本</a:t>
            </a:r>
            <a:endParaRPr lang="en-US" altLang="zh-CN" sz="1500" b="0" dirty="0">
              <a:solidFill>
                <a:prstClr val="black">
                  <a:lumMod val="75000"/>
                  <a:lumOff val="25000"/>
                </a:prstClr>
              </a:solidFill>
              <a:latin typeface="微软雅黑" pitchFamily="34" charset="-122"/>
              <a:ea typeface="微软雅黑" panose="020B0503020204020204" pitchFamily="34" charset="-122"/>
            </a:endParaRPr>
          </a:p>
        </p:txBody>
      </p:sp>
    </p:spTree>
    <p:extLst>
      <p:ext uri="{BB962C8B-B14F-4D97-AF65-F5344CB8AC3E}">
        <p14:creationId xmlns:p14="http://schemas.microsoft.com/office/powerpoint/2010/main" val="2466463679"/>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iterate type="lt">
                                    <p:tmPct val="8000"/>
                                  </p:iterate>
                                  <p:childTnLst>
                                    <p:set>
                                      <p:cBhvr>
                                        <p:cTn id="6" dur="1" fill="hold">
                                          <p:stCondLst>
                                            <p:cond delay="0"/>
                                          </p:stCondLst>
                                        </p:cTn>
                                        <p:tgtEl>
                                          <p:spTgt spid="27"/>
                                        </p:tgtEl>
                                        <p:attrNameLst>
                                          <p:attrName>style.visibility</p:attrName>
                                        </p:attrNameLst>
                                      </p:cBhvr>
                                      <p:to>
                                        <p:strVal val="visible"/>
                                      </p:to>
                                    </p:set>
                                    <p:animEffect transition="in" filter="wipe(left)">
                                      <p:cBhvr>
                                        <p:cTn id="7" dur="300"/>
                                        <p:tgtEl>
                                          <p:spTgt spid="27"/>
                                        </p:tgtEl>
                                      </p:cBhvr>
                                    </p:animEffect>
                                  </p:childTnLst>
                                </p:cTn>
                              </p:par>
                            </p:childTnLst>
                          </p:cTn>
                        </p:par>
                        <p:par>
                          <p:cTn id="8" fill="hold">
                            <p:stCondLst>
                              <p:cond delay="3156"/>
                            </p:stCondLst>
                            <p:childTnLst>
                              <p:par>
                                <p:cTn id="9" presetID="2" presetClass="entr" presetSubtype="8" fill="hold" nodeType="afterEffect">
                                  <p:stCondLst>
                                    <p:cond delay="0"/>
                                  </p:stCondLst>
                                  <p:childTnLst>
                                    <p:set>
                                      <p:cBhvr>
                                        <p:cTn id="10" dur="1" fill="hold">
                                          <p:stCondLst>
                                            <p:cond delay="0"/>
                                          </p:stCondLst>
                                        </p:cTn>
                                        <p:tgtEl>
                                          <p:spTgt spid="28"/>
                                        </p:tgtEl>
                                        <p:attrNameLst>
                                          <p:attrName>style.visibility</p:attrName>
                                        </p:attrNameLst>
                                      </p:cBhvr>
                                      <p:to>
                                        <p:strVal val="visible"/>
                                      </p:to>
                                    </p:set>
                                    <p:anim calcmode="lin" valueType="num">
                                      <p:cBhvr additive="base">
                                        <p:cTn id="11" dur="500" fill="hold"/>
                                        <p:tgtEl>
                                          <p:spTgt spid="28"/>
                                        </p:tgtEl>
                                        <p:attrNameLst>
                                          <p:attrName>ppt_x</p:attrName>
                                        </p:attrNameLst>
                                      </p:cBhvr>
                                      <p:tavLst>
                                        <p:tav tm="0">
                                          <p:val>
                                            <p:strVal val="0-#ppt_w/2"/>
                                          </p:val>
                                        </p:tav>
                                        <p:tav tm="100000">
                                          <p:val>
                                            <p:strVal val="#ppt_x"/>
                                          </p:val>
                                        </p:tav>
                                      </p:tavLst>
                                    </p:anim>
                                    <p:anim calcmode="lin" valueType="num">
                                      <p:cBhvr additive="base">
                                        <p:cTn id="12" dur="500" fill="hold"/>
                                        <p:tgtEl>
                                          <p:spTgt spid="28"/>
                                        </p:tgtEl>
                                        <p:attrNameLst>
                                          <p:attrName>ppt_y</p:attrName>
                                        </p:attrNameLst>
                                      </p:cBhvr>
                                      <p:tavLst>
                                        <p:tav tm="0">
                                          <p:val>
                                            <p:strVal val="#ppt_y"/>
                                          </p:val>
                                        </p:tav>
                                        <p:tav tm="100000">
                                          <p:val>
                                            <p:strVal val="#ppt_y"/>
                                          </p:val>
                                        </p:tav>
                                      </p:tavLst>
                                    </p:anim>
                                  </p:childTnLst>
                                </p:cTn>
                              </p:par>
                            </p:childTnLst>
                          </p:cTn>
                        </p:par>
                        <p:par>
                          <p:cTn id="13" fill="hold">
                            <p:stCondLst>
                              <p:cond delay="3656"/>
                            </p:stCondLst>
                            <p:childTnLst>
                              <p:par>
                                <p:cTn id="14" presetID="53" presetClass="entr" presetSubtype="16" fill="hold" nodeType="afterEffect">
                                  <p:stCondLst>
                                    <p:cond delay="0"/>
                                  </p:stCondLst>
                                  <p:childTnLst>
                                    <p:set>
                                      <p:cBhvr>
                                        <p:cTn id="15" dur="1" fill="hold">
                                          <p:stCondLst>
                                            <p:cond delay="0"/>
                                          </p:stCondLst>
                                        </p:cTn>
                                        <p:tgtEl>
                                          <p:spTgt spid="7"/>
                                        </p:tgtEl>
                                        <p:attrNameLst>
                                          <p:attrName>style.visibility</p:attrName>
                                        </p:attrNameLst>
                                      </p:cBhvr>
                                      <p:to>
                                        <p:strVal val="visible"/>
                                      </p:to>
                                    </p:set>
                                    <p:anim calcmode="lin" valueType="num">
                                      <p:cBhvr>
                                        <p:cTn id="16" dur="500" fill="hold"/>
                                        <p:tgtEl>
                                          <p:spTgt spid="7"/>
                                        </p:tgtEl>
                                        <p:attrNameLst>
                                          <p:attrName>ppt_w</p:attrName>
                                        </p:attrNameLst>
                                      </p:cBhvr>
                                      <p:tavLst>
                                        <p:tav tm="0">
                                          <p:val>
                                            <p:fltVal val="0"/>
                                          </p:val>
                                        </p:tav>
                                        <p:tav tm="100000">
                                          <p:val>
                                            <p:strVal val="#ppt_w"/>
                                          </p:val>
                                        </p:tav>
                                      </p:tavLst>
                                    </p:anim>
                                    <p:anim calcmode="lin" valueType="num">
                                      <p:cBhvr>
                                        <p:cTn id="17" dur="500" fill="hold"/>
                                        <p:tgtEl>
                                          <p:spTgt spid="7"/>
                                        </p:tgtEl>
                                        <p:attrNameLst>
                                          <p:attrName>ppt_h</p:attrName>
                                        </p:attrNameLst>
                                      </p:cBhvr>
                                      <p:tavLst>
                                        <p:tav tm="0">
                                          <p:val>
                                            <p:fltVal val="0"/>
                                          </p:val>
                                        </p:tav>
                                        <p:tav tm="100000">
                                          <p:val>
                                            <p:strVal val="#ppt_h"/>
                                          </p:val>
                                        </p:tav>
                                      </p:tavLst>
                                    </p:anim>
                                    <p:animEffect transition="in" filter="fade">
                                      <p:cBhvr>
                                        <p:cTn id="18" dur="500"/>
                                        <p:tgtEl>
                                          <p:spTgt spid="7"/>
                                        </p:tgtEl>
                                      </p:cBhvr>
                                    </p:animEffect>
                                  </p:childTnLst>
                                </p:cTn>
                              </p:par>
                              <p:par>
                                <p:cTn id="19" presetID="53" presetClass="entr" presetSubtype="16" fill="hold" nodeType="withEffect">
                                  <p:stCondLst>
                                    <p:cond delay="300"/>
                                  </p:stCondLst>
                                  <p:childTnLst>
                                    <p:set>
                                      <p:cBhvr>
                                        <p:cTn id="20" dur="1" fill="hold">
                                          <p:stCondLst>
                                            <p:cond delay="0"/>
                                          </p:stCondLst>
                                        </p:cTn>
                                        <p:tgtEl>
                                          <p:spTgt spid="13"/>
                                        </p:tgtEl>
                                        <p:attrNameLst>
                                          <p:attrName>style.visibility</p:attrName>
                                        </p:attrNameLst>
                                      </p:cBhvr>
                                      <p:to>
                                        <p:strVal val="visible"/>
                                      </p:to>
                                    </p:set>
                                    <p:anim calcmode="lin" valueType="num">
                                      <p:cBhvr>
                                        <p:cTn id="21" dur="500" fill="hold"/>
                                        <p:tgtEl>
                                          <p:spTgt spid="13"/>
                                        </p:tgtEl>
                                        <p:attrNameLst>
                                          <p:attrName>ppt_w</p:attrName>
                                        </p:attrNameLst>
                                      </p:cBhvr>
                                      <p:tavLst>
                                        <p:tav tm="0">
                                          <p:val>
                                            <p:fltVal val="0"/>
                                          </p:val>
                                        </p:tav>
                                        <p:tav tm="100000">
                                          <p:val>
                                            <p:strVal val="#ppt_w"/>
                                          </p:val>
                                        </p:tav>
                                      </p:tavLst>
                                    </p:anim>
                                    <p:anim calcmode="lin" valueType="num">
                                      <p:cBhvr>
                                        <p:cTn id="22" dur="500" fill="hold"/>
                                        <p:tgtEl>
                                          <p:spTgt spid="13"/>
                                        </p:tgtEl>
                                        <p:attrNameLst>
                                          <p:attrName>ppt_h</p:attrName>
                                        </p:attrNameLst>
                                      </p:cBhvr>
                                      <p:tavLst>
                                        <p:tav tm="0">
                                          <p:val>
                                            <p:fltVal val="0"/>
                                          </p:val>
                                        </p:tav>
                                        <p:tav tm="100000">
                                          <p:val>
                                            <p:strVal val="#ppt_h"/>
                                          </p:val>
                                        </p:tav>
                                      </p:tavLst>
                                    </p:anim>
                                    <p:animEffect transition="in" filter="fade">
                                      <p:cBhvr>
                                        <p:cTn id="23" dur="500"/>
                                        <p:tgtEl>
                                          <p:spTgt spid="13"/>
                                        </p:tgtEl>
                                      </p:cBhvr>
                                    </p:animEffect>
                                  </p:childTnLst>
                                </p:cTn>
                              </p:par>
                              <p:par>
                                <p:cTn id="24" presetID="53" presetClass="entr" presetSubtype="16" fill="hold" nodeType="withEffect">
                                  <p:stCondLst>
                                    <p:cond delay="600"/>
                                  </p:stCondLst>
                                  <p:childTnLst>
                                    <p:set>
                                      <p:cBhvr>
                                        <p:cTn id="25" dur="1" fill="hold">
                                          <p:stCondLst>
                                            <p:cond delay="0"/>
                                          </p:stCondLst>
                                        </p:cTn>
                                        <p:tgtEl>
                                          <p:spTgt spid="38"/>
                                        </p:tgtEl>
                                        <p:attrNameLst>
                                          <p:attrName>style.visibility</p:attrName>
                                        </p:attrNameLst>
                                      </p:cBhvr>
                                      <p:to>
                                        <p:strVal val="visible"/>
                                      </p:to>
                                    </p:set>
                                    <p:anim calcmode="lin" valueType="num">
                                      <p:cBhvr>
                                        <p:cTn id="26" dur="500" fill="hold"/>
                                        <p:tgtEl>
                                          <p:spTgt spid="38"/>
                                        </p:tgtEl>
                                        <p:attrNameLst>
                                          <p:attrName>ppt_w</p:attrName>
                                        </p:attrNameLst>
                                      </p:cBhvr>
                                      <p:tavLst>
                                        <p:tav tm="0">
                                          <p:val>
                                            <p:fltVal val="0"/>
                                          </p:val>
                                        </p:tav>
                                        <p:tav tm="100000">
                                          <p:val>
                                            <p:strVal val="#ppt_w"/>
                                          </p:val>
                                        </p:tav>
                                      </p:tavLst>
                                    </p:anim>
                                    <p:anim calcmode="lin" valueType="num">
                                      <p:cBhvr>
                                        <p:cTn id="27" dur="500" fill="hold"/>
                                        <p:tgtEl>
                                          <p:spTgt spid="38"/>
                                        </p:tgtEl>
                                        <p:attrNameLst>
                                          <p:attrName>ppt_h</p:attrName>
                                        </p:attrNameLst>
                                      </p:cBhvr>
                                      <p:tavLst>
                                        <p:tav tm="0">
                                          <p:val>
                                            <p:fltVal val="0"/>
                                          </p:val>
                                        </p:tav>
                                        <p:tav tm="100000">
                                          <p:val>
                                            <p:strVal val="#ppt_h"/>
                                          </p:val>
                                        </p:tav>
                                      </p:tavLst>
                                    </p:anim>
                                    <p:animEffect transition="in" filter="fade">
                                      <p:cBhvr>
                                        <p:cTn id="28" dur="500"/>
                                        <p:tgtEl>
                                          <p:spTgt spid="38"/>
                                        </p:tgtEl>
                                      </p:cBhvr>
                                    </p:animEffect>
                                  </p:childTnLst>
                                </p:cTn>
                              </p:par>
                              <p:par>
                                <p:cTn id="29" presetID="53" presetClass="entr" presetSubtype="16" fill="hold" nodeType="withEffect">
                                  <p:stCondLst>
                                    <p:cond delay="900"/>
                                  </p:stCondLst>
                                  <p:childTnLst>
                                    <p:set>
                                      <p:cBhvr>
                                        <p:cTn id="30" dur="1" fill="hold">
                                          <p:stCondLst>
                                            <p:cond delay="0"/>
                                          </p:stCondLst>
                                        </p:cTn>
                                        <p:tgtEl>
                                          <p:spTgt spid="22"/>
                                        </p:tgtEl>
                                        <p:attrNameLst>
                                          <p:attrName>style.visibility</p:attrName>
                                        </p:attrNameLst>
                                      </p:cBhvr>
                                      <p:to>
                                        <p:strVal val="visible"/>
                                      </p:to>
                                    </p:set>
                                    <p:anim calcmode="lin" valueType="num">
                                      <p:cBhvr>
                                        <p:cTn id="31" dur="500" fill="hold"/>
                                        <p:tgtEl>
                                          <p:spTgt spid="22"/>
                                        </p:tgtEl>
                                        <p:attrNameLst>
                                          <p:attrName>ppt_w</p:attrName>
                                        </p:attrNameLst>
                                      </p:cBhvr>
                                      <p:tavLst>
                                        <p:tav tm="0">
                                          <p:val>
                                            <p:fltVal val="0"/>
                                          </p:val>
                                        </p:tav>
                                        <p:tav tm="100000">
                                          <p:val>
                                            <p:strVal val="#ppt_w"/>
                                          </p:val>
                                        </p:tav>
                                      </p:tavLst>
                                    </p:anim>
                                    <p:anim calcmode="lin" valueType="num">
                                      <p:cBhvr>
                                        <p:cTn id="32" dur="500" fill="hold"/>
                                        <p:tgtEl>
                                          <p:spTgt spid="22"/>
                                        </p:tgtEl>
                                        <p:attrNameLst>
                                          <p:attrName>ppt_h</p:attrName>
                                        </p:attrNameLst>
                                      </p:cBhvr>
                                      <p:tavLst>
                                        <p:tav tm="0">
                                          <p:val>
                                            <p:fltVal val="0"/>
                                          </p:val>
                                        </p:tav>
                                        <p:tav tm="100000">
                                          <p:val>
                                            <p:strVal val="#ppt_h"/>
                                          </p:val>
                                        </p:tav>
                                      </p:tavLst>
                                    </p:anim>
                                    <p:animEffect transition="in" filter="fade">
                                      <p:cBhvr>
                                        <p:cTn id="33" dur="500"/>
                                        <p:tgtEl>
                                          <p:spTgt spid="22"/>
                                        </p:tgtEl>
                                      </p:cBhvr>
                                    </p:animEffect>
                                  </p:childTnLst>
                                </p:cTn>
                              </p:par>
                            </p:childTnLst>
                          </p:cTn>
                        </p:par>
                        <p:par>
                          <p:cTn id="34" fill="hold">
                            <p:stCondLst>
                              <p:cond delay="5056"/>
                            </p:stCondLst>
                            <p:childTnLst>
                              <p:par>
                                <p:cTn id="35" presetID="2" presetClass="entr" presetSubtype="2" fill="hold" grpId="0" nodeType="afterEffect">
                                  <p:stCondLst>
                                    <p:cond delay="0"/>
                                  </p:stCondLst>
                                  <p:childTnLst>
                                    <p:set>
                                      <p:cBhvr>
                                        <p:cTn id="36" dur="1" fill="hold">
                                          <p:stCondLst>
                                            <p:cond delay="0"/>
                                          </p:stCondLst>
                                        </p:cTn>
                                        <p:tgtEl>
                                          <p:spTgt spid="48"/>
                                        </p:tgtEl>
                                        <p:attrNameLst>
                                          <p:attrName>style.visibility</p:attrName>
                                        </p:attrNameLst>
                                      </p:cBhvr>
                                      <p:to>
                                        <p:strVal val="visible"/>
                                      </p:to>
                                    </p:set>
                                    <p:anim calcmode="lin" valueType="num">
                                      <p:cBhvr additive="base">
                                        <p:cTn id="37" dur="500" fill="hold"/>
                                        <p:tgtEl>
                                          <p:spTgt spid="48"/>
                                        </p:tgtEl>
                                        <p:attrNameLst>
                                          <p:attrName>ppt_x</p:attrName>
                                        </p:attrNameLst>
                                      </p:cBhvr>
                                      <p:tavLst>
                                        <p:tav tm="0">
                                          <p:val>
                                            <p:strVal val="1+#ppt_w/2"/>
                                          </p:val>
                                        </p:tav>
                                        <p:tav tm="100000">
                                          <p:val>
                                            <p:strVal val="#ppt_x"/>
                                          </p:val>
                                        </p:tav>
                                      </p:tavLst>
                                    </p:anim>
                                    <p:anim calcmode="lin" valueType="num">
                                      <p:cBhvr additive="base">
                                        <p:cTn id="38" dur="500" fill="hold"/>
                                        <p:tgtEl>
                                          <p:spTgt spid="48"/>
                                        </p:tgtEl>
                                        <p:attrNameLst>
                                          <p:attrName>ppt_y</p:attrName>
                                        </p:attrNameLst>
                                      </p:cBhvr>
                                      <p:tavLst>
                                        <p:tav tm="0">
                                          <p:val>
                                            <p:strVal val="#ppt_y"/>
                                          </p:val>
                                        </p:tav>
                                        <p:tav tm="100000">
                                          <p:val>
                                            <p:strVal val="#ppt_y"/>
                                          </p:val>
                                        </p:tav>
                                      </p:tavLst>
                                    </p:anim>
                                  </p:childTnLst>
                                </p:cTn>
                              </p:par>
                              <p:par>
                                <p:cTn id="39" presetID="2" presetClass="entr" presetSubtype="2" fill="hold" grpId="0" nodeType="withEffect">
                                  <p:stCondLst>
                                    <p:cond delay="0"/>
                                  </p:stCondLst>
                                  <p:childTnLst>
                                    <p:set>
                                      <p:cBhvr>
                                        <p:cTn id="40" dur="1" fill="hold">
                                          <p:stCondLst>
                                            <p:cond delay="0"/>
                                          </p:stCondLst>
                                        </p:cTn>
                                        <p:tgtEl>
                                          <p:spTgt spid="49"/>
                                        </p:tgtEl>
                                        <p:attrNameLst>
                                          <p:attrName>style.visibility</p:attrName>
                                        </p:attrNameLst>
                                      </p:cBhvr>
                                      <p:to>
                                        <p:strVal val="visible"/>
                                      </p:to>
                                    </p:set>
                                    <p:anim calcmode="lin" valueType="num">
                                      <p:cBhvr additive="base">
                                        <p:cTn id="41" dur="500" fill="hold"/>
                                        <p:tgtEl>
                                          <p:spTgt spid="49"/>
                                        </p:tgtEl>
                                        <p:attrNameLst>
                                          <p:attrName>ppt_x</p:attrName>
                                        </p:attrNameLst>
                                      </p:cBhvr>
                                      <p:tavLst>
                                        <p:tav tm="0">
                                          <p:val>
                                            <p:strVal val="1+#ppt_w/2"/>
                                          </p:val>
                                        </p:tav>
                                        <p:tav tm="100000">
                                          <p:val>
                                            <p:strVal val="#ppt_x"/>
                                          </p:val>
                                        </p:tav>
                                      </p:tavLst>
                                    </p:anim>
                                    <p:anim calcmode="lin" valueType="num">
                                      <p:cBhvr additive="base">
                                        <p:cTn id="42" dur="500" fill="hold"/>
                                        <p:tgtEl>
                                          <p:spTgt spid="49"/>
                                        </p:tgtEl>
                                        <p:attrNameLst>
                                          <p:attrName>ppt_y</p:attrName>
                                        </p:attrNameLst>
                                      </p:cBhvr>
                                      <p:tavLst>
                                        <p:tav tm="0">
                                          <p:val>
                                            <p:strVal val="#ppt_y"/>
                                          </p:val>
                                        </p:tav>
                                        <p:tav tm="100000">
                                          <p:val>
                                            <p:strVal val="#ppt_y"/>
                                          </p:val>
                                        </p:tav>
                                      </p:tavLst>
                                    </p:anim>
                                  </p:childTnLst>
                                </p:cTn>
                              </p:par>
                              <p:par>
                                <p:cTn id="43" presetID="2" presetClass="entr" presetSubtype="2" fill="hold" grpId="0" nodeType="withEffect">
                                  <p:stCondLst>
                                    <p:cond delay="0"/>
                                  </p:stCondLst>
                                  <p:childTnLst>
                                    <p:set>
                                      <p:cBhvr>
                                        <p:cTn id="44" dur="1" fill="hold">
                                          <p:stCondLst>
                                            <p:cond delay="0"/>
                                          </p:stCondLst>
                                        </p:cTn>
                                        <p:tgtEl>
                                          <p:spTgt spid="50"/>
                                        </p:tgtEl>
                                        <p:attrNameLst>
                                          <p:attrName>style.visibility</p:attrName>
                                        </p:attrNameLst>
                                      </p:cBhvr>
                                      <p:to>
                                        <p:strVal val="visible"/>
                                      </p:to>
                                    </p:set>
                                    <p:anim calcmode="lin" valueType="num">
                                      <p:cBhvr additive="base">
                                        <p:cTn id="45" dur="500" fill="hold"/>
                                        <p:tgtEl>
                                          <p:spTgt spid="50"/>
                                        </p:tgtEl>
                                        <p:attrNameLst>
                                          <p:attrName>ppt_x</p:attrName>
                                        </p:attrNameLst>
                                      </p:cBhvr>
                                      <p:tavLst>
                                        <p:tav tm="0">
                                          <p:val>
                                            <p:strVal val="1+#ppt_w/2"/>
                                          </p:val>
                                        </p:tav>
                                        <p:tav tm="100000">
                                          <p:val>
                                            <p:strVal val="#ppt_x"/>
                                          </p:val>
                                        </p:tav>
                                      </p:tavLst>
                                    </p:anim>
                                    <p:anim calcmode="lin" valueType="num">
                                      <p:cBhvr additive="base">
                                        <p:cTn id="46" dur="500" fill="hold"/>
                                        <p:tgtEl>
                                          <p:spTgt spid="50"/>
                                        </p:tgtEl>
                                        <p:attrNameLst>
                                          <p:attrName>ppt_y</p:attrName>
                                        </p:attrNameLst>
                                      </p:cBhvr>
                                      <p:tavLst>
                                        <p:tav tm="0">
                                          <p:val>
                                            <p:strVal val="#ppt_y"/>
                                          </p:val>
                                        </p:tav>
                                        <p:tav tm="100000">
                                          <p:val>
                                            <p:strVal val="#ppt_y"/>
                                          </p:val>
                                        </p:tav>
                                      </p:tavLst>
                                    </p:anim>
                                  </p:childTnLst>
                                </p:cTn>
                              </p:par>
                              <p:par>
                                <p:cTn id="47" presetID="2" presetClass="entr" presetSubtype="2" fill="hold" grpId="0" nodeType="withEffect">
                                  <p:stCondLst>
                                    <p:cond delay="0"/>
                                  </p:stCondLst>
                                  <p:childTnLst>
                                    <p:set>
                                      <p:cBhvr>
                                        <p:cTn id="48" dur="1" fill="hold">
                                          <p:stCondLst>
                                            <p:cond delay="0"/>
                                          </p:stCondLst>
                                        </p:cTn>
                                        <p:tgtEl>
                                          <p:spTgt spid="51"/>
                                        </p:tgtEl>
                                        <p:attrNameLst>
                                          <p:attrName>style.visibility</p:attrName>
                                        </p:attrNameLst>
                                      </p:cBhvr>
                                      <p:to>
                                        <p:strVal val="visible"/>
                                      </p:to>
                                    </p:set>
                                    <p:anim calcmode="lin" valueType="num">
                                      <p:cBhvr additive="base">
                                        <p:cTn id="49" dur="500" fill="hold"/>
                                        <p:tgtEl>
                                          <p:spTgt spid="51"/>
                                        </p:tgtEl>
                                        <p:attrNameLst>
                                          <p:attrName>ppt_x</p:attrName>
                                        </p:attrNameLst>
                                      </p:cBhvr>
                                      <p:tavLst>
                                        <p:tav tm="0">
                                          <p:val>
                                            <p:strVal val="1+#ppt_w/2"/>
                                          </p:val>
                                        </p:tav>
                                        <p:tav tm="100000">
                                          <p:val>
                                            <p:strVal val="#ppt_x"/>
                                          </p:val>
                                        </p:tav>
                                      </p:tavLst>
                                    </p:anim>
                                    <p:anim calcmode="lin" valueType="num">
                                      <p:cBhvr additive="base">
                                        <p:cTn id="50" dur="500" fill="hold"/>
                                        <p:tgtEl>
                                          <p:spTgt spid="5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P spid="48" grpId="0"/>
      <p:bldP spid="49" grpId="0"/>
      <p:bldP spid="50" grpId="0"/>
      <p:bldP spid="51"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TextBox 22"/>
          <p:cNvSpPr txBox="1"/>
          <p:nvPr/>
        </p:nvSpPr>
        <p:spPr>
          <a:xfrm>
            <a:off x="1097620" y="274232"/>
            <a:ext cx="3016204" cy="538605"/>
          </a:xfrm>
          <a:prstGeom prst="rect">
            <a:avLst/>
          </a:prstGeom>
          <a:noFill/>
        </p:spPr>
        <p:txBody>
          <a:bodyPr wrap="none" lIns="121917" tIns="60958" rIns="121917" bIns="60958" rtlCol="0">
            <a:spAutoFit/>
          </a:bodyPr>
          <a:lstStyle/>
          <a:p>
            <a:pPr algn="l" defTabSz="1219170" fontAlgn="auto">
              <a:spcBef>
                <a:spcPts val="0"/>
              </a:spcBef>
              <a:spcAft>
                <a:spcPts val="0"/>
              </a:spcAft>
            </a:pPr>
            <a:r>
              <a:rPr lang="zh-CN" altLang="en-US" sz="2700" dirty="0">
                <a:solidFill>
                  <a:prstClr val="black">
                    <a:lumMod val="75000"/>
                    <a:lumOff val="25000"/>
                  </a:prstClr>
                </a:solidFill>
                <a:latin typeface="微软雅黑" pitchFamily="34" charset="-122"/>
                <a:ea typeface="微软雅黑" pitchFamily="34" charset="-122"/>
              </a:rPr>
              <a:t>点击添加标题文本</a:t>
            </a:r>
          </a:p>
        </p:txBody>
      </p:sp>
      <p:sp>
        <p:nvSpPr>
          <p:cNvPr id="3" name="圆角矩形 2"/>
          <p:cNvSpPr/>
          <p:nvPr/>
        </p:nvSpPr>
        <p:spPr>
          <a:xfrm>
            <a:off x="1198724" y="1664601"/>
            <a:ext cx="9792966" cy="1861226"/>
          </a:xfrm>
          <a:prstGeom prst="roundRect">
            <a:avLst>
              <a:gd name="adj" fmla="val 0"/>
            </a:avLst>
          </a:prstGeom>
          <a:noFill/>
          <a:ln w="31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defTabSz="1219170" fontAlgn="auto">
              <a:spcBef>
                <a:spcPts val="0"/>
              </a:spcBef>
              <a:spcAft>
                <a:spcPts val="0"/>
              </a:spcAft>
            </a:pPr>
            <a:endParaRPr lang="zh-CN" altLang="en-US" sz="2400" b="0">
              <a:solidFill>
                <a:prstClr val="white"/>
              </a:solidFill>
            </a:endParaRPr>
          </a:p>
        </p:txBody>
      </p:sp>
      <p:sp>
        <p:nvSpPr>
          <p:cNvPr id="4" name="TextBox 3"/>
          <p:cNvSpPr txBox="1"/>
          <p:nvPr/>
        </p:nvSpPr>
        <p:spPr>
          <a:xfrm>
            <a:off x="1595293" y="1989301"/>
            <a:ext cx="8999828" cy="1181862"/>
          </a:xfrm>
          <a:prstGeom prst="rect">
            <a:avLst/>
          </a:prstGeom>
          <a:noFill/>
        </p:spPr>
        <p:txBody>
          <a:bodyPr wrap="square" lIns="0" tIns="0" rIns="0" bIns="0" rtlCol="0">
            <a:spAutoFit/>
          </a:bodyPr>
          <a:lstStyle/>
          <a:p>
            <a:pPr algn="just" defTabSz="1219170" fontAlgn="auto">
              <a:lnSpc>
                <a:spcPct val="120000"/>
              </a:lnSpc>
              <a:spcBef>
                <a:spcPts val="0"/>
              </a:spcBef>
              <a:spcAft>
                <a:spcPts val="0"/>
              </a:spcAft>
            </a:pPr>
            <a:r>
              <a:rPr lang="zh-CN" altLang="en-US" sz="1600" b="0" dirty="0">
                <a:solidFill>
                  <a:prstClr val="black">
                    <a:lumMod val="75000"/>
                    <a:lumOff val="25000"/>
                  </a:prstClr>
                </a:solidFill>
                <a:latin typeface="微软雅黑" pitchFamily="34" charset="-122"/>
                <a:ea typeface="微软雅黑" pitchFamily="34" charset="-122"/>
              </a:rPr>
              <a:t>写内容</a:t>
            </a:r>
            <a:r>
              <a:rPr lang="en-US" altLang="zh-CN" sz="1600" b="0" dirty="0">
                <a:solidFill>
                  <a:prstClr val="black">
                    <a:lumMod val="75000"/>
                    <a:lumOff val="25000"/>
                  </a:prstClr>
                </a:solidFill>
                <a:latin typeface="微软雅黑" pitchFamily="34" charset="-122"/>
                <a:ea typeface="微软雅黑" pitchFamily="34" charset="-122"/>
              </a:rPr>
              <a:t>……</a:t>
            </a:r>
            <a:r>
              <a:rPr lang="zh-CN" altLang="en-US" sz="1600" b="0" dirty="0">
                <a:solidFill>
                  <a:prstClr val="black">
                    <a:lumMod val="75000"/>
                    <a:lumOff val="25000"/>
                  </a:prstClr>
                </a:solidFill>
                <a:latin typeface="微软雅黑" pitchFamily="34" charset="-122"/>
                <a:ea typeface="微软雅黑" pitchFamily="34" charset="-122"/>
              </a:rPr>
              <a:t>点击输入本栏的具体文字，简明扼要的说明分项内容，此为概念图解，请根据您的具体内容酌情修改。写内容</a:t>
            </a:r>
            <a:r>
              <a:rPr lang="en-US" altLang="zh-CN" sz="1600" b="0" dirty="0">
                <a:solidFill>
                  <a:prstClr val="black">
                    <a:lumMod val="75000"/>
                    <a:lumOff val="25000"/>
                  </a:prstClr>
                </a:solidFill>
                <a:latin typeface="微软雅黑" pitchFamily="34" charset="-122"/>
                <a:ea typeface="微软雅黑" pitchFamily="34" charset="-122"/>
              </a:rPr>
              <a:t>……</a:t>
            </a:r>
            <a:r>
              <a:rPr lang="zh-CN" altLang="en-US" sz="1600" b="0" dirty="0">
                <a:solidFill>
                  <a:prstClr val="black">
                    <a:lumMod val="75000"/>
                    <a:lumOff val="25000"/>
                  </a:prstClr>
                </a:solidFill>
                <a:latin typeface="微软雅黑" pitchFamily="34" charset="-122"/>
                <a:ea typeface="微软雅黑" pitchFamily="34" charset="-122"/>
              </a:rPr>
              <a:t>点击输入本栏的具体文字，简明扼要的说明分项内容，此为概念图解，请根据您的具体内容酌情修改。写内容</a:t>
            </a:r>
            <a:r>
              <a:rPr lang="en-US" altLang="zh-CN" sz="1600" b="0" dirty="0">
                <a:solidFill>
                  <a:prstClr val="black">
                    <a:lumMod val="75000"/>
                    <a:lumOff val="25000"/>
                  </a:prstClr>
                </a:solidFill>
                <a:latin typeface="微软雅黑" pitchFamily="34" charset="-122"/>
                <a:ea typeface="微软雅黑" pitchFamily="34" charset="-122"/>
              </a:rPr>
              <a:t>……</a:t>
            </a:r>
            <a:r>
              <a:rPr lang="zh-CN" altLang="en-US" sz="1600" b="0" dirty="0">
                <a:solidFill>
                  <a:prstClr val="black">
                    <a:lumMod val="75000"/>
                    <a:lumOff val="25000"/>
                  </a:prstClr>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600" b="0" dirty="0">
              <a:solidFill>
                <a:prstClr val="black">
                  <a:lumMod val="75000"/>
                  <a:lumOff val="25000"/>
                </a:prstClr>
              </a:solidFill>
              <a:latin typeface="微软雅黑" pitchFamily="34" charset="-122"/>
              <a:ea typeface="微软雅黑" pitchFamily="34" charset="-122"/>
            </a:endParaRPr>
          </a:p>
        </p:txBody>
      </p:sp>
      <p:sp>
        <p:nvSpPr>
          <p:cNvPr id="5" name="矩形 93"/>
          <p:cNvSpPr/>
          <p:nvPr/>
        </p:nvSpPr>
        <p:spPr>
          <a:xfrm>
            <a:off x="1148507" y="1605170"/>
            <a:ext cx="383993" cy="384132"/>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defTabSz="1219170" fontAlgn="auto">
              <a:spcBef>
                <a:spcPts val="0"/>
              </a:spcBef>
              <a:spcAft>
                <a:spcPts val="0"/>
              </a:spcAft>
            </a:pPr>
            <a:endParaRPr lang="zh-CN" altLang="en-US" sz="2400" b="0">
              <a:solidFill>
                <a:prstClr val="white"/>
              </a:solidFill>
            </a:endParaRPr>
          </a:p>
        </p:txBody>
      </p:sp>
      <p:sp>
        <p:nvSpPr>
          <p:cNvPr id="6" name="矩形 93"/>
          <p:cNvSpPr/>
          <p:nvPr/>
        </p:nvSpPr>
        <p:spPr>
          <a:xfrm rot="10800000">
            <a:off x="10660574" y="3200878"/>
            <a:ext cx="383993" cy="384132"/>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defTabSz="1219170" fontAlgn="auto">
              <a:spcBef>
                <a:spcPts val="0"/>
              </a:spcBef>
              <a:spcAft>
                <a:spcPts val="0"/>
              </a:spcAft>
            </a:pPr>
            <a:endParaRPr lang="zh-CN" altLang="en-US" sz="2400" b="0">
              <a:solidFill>
                <a:prstClr val="white"/>
              </a:solidFill>
            </a:endParaRPr>
          </a:p>
        </p:txBody>
      </p:sp>
      <p:sp>
        <p:nvSpPr>
          <p:cNvPr id="7" name="Freeform 5"/>
          <p:cNvSpPr>
            <a:spLocks/>
          </p:cNvSpPr>
          <p:nvPr/>
        </p:nvSpPr>
        <p:spPr bwMode="auto">
          <a:xfrm>
            <a:off x="4006116" y="4005995"/>
            <a:ext cx="1957063" cy="1765149"/>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rgbClr val="C00000"/>
          </a:solidFill>
          <a:ln w="63500" cap="flat">
            <a:solidFill>
              <a:schemeClr val="bg1"/>
            </a:solidFill>
            <a:prstDash val="solid"/>
            <a:miter lim="800000"/>
            <a:headEnd/>
            <a:tailEnd/>
          </a:ln>
          <a:effectLst>
            <a:outerShdw blurRad="127000" dist="63500" dir="6600000" algn="t" rotWithShape="0">
              <a:prstClr val="black">
                <a:alpha val="40000"/>
              </a:prstClr>
            </a:outerShdw>
          </a:effectLst>
          <a:extLst/>
        </p:spPr>
        <p:txBody>
          <a:bodyPr vert="horz" wrap="square" lIns="121917" tIns="60958" rIns="121917" bIns="60958" numCol="1" anchor="t" anchorCtr="0" compatLnSpc="1">
            <a:prstTxWarp prst="textNoShape">
              <a:avLst/>
            </a:prstTxWarp>
          </a:bodyPr>
          <a:lstStyle/>
          <a:p>
            <a:pPr algn="l" defTabSz="1219170" fontAlgn="auto">
              <a:spcBef>
                <a:spcPts val="0"/>
              </a:spcBef>
              <a:spcAft>
                <a:spcPts val="0"/>
              </a:spcAft>
            </a:pPr>
            <a:endParaRPr lang="zh-CN" altLang="en-US" sz="2400" b="0">
              <a:solidFill>
                <a:prstClr val="white"/>
              </a:solidFill>
              <a:latin typeface="Calibri"/>
              <a:ea typeface="宋体"/>
            </a:endParaRPr>
          </a:p>
        </p:txBody>
      </p:sp>
      <p:sp>
        <p:nvSpPr>
          <p:cNvPr id="8" name="TextBox 7"/>
          <p:cNvSpPr txBox="1"/>
          <p:nvPr/>
        </p:nvSpPr>
        <p:spPr>
          <a:xfrm>
            <a:off x="4316687" y="4515585"/>
            <a:ext cx="1291879" cy="738664"/>
          </a:xfrm>
          <a:prstGeom prst="rect">
            <a:avLst/>
          </a:prstGeom>
          <a:noFill/>
        </p:spPr>
        <p:txBody>
          <a:bodyPr wrap="square" lIns="0" tIns="0" rIns="0" bIns="0" rtlCol="0">
            <a:spAutoFit/>
          </a:bodyPr>
          <a:lstStyle>
            <a:defPPr>
              <a:defRPr lang="zh-CN"/>
            </a:defPPr>
            <a:lvl1pPr>
              <a:defRPr sz="2200">
                <a:solidFill>
                  <a:schemeClr val="bg1"/>
                </a:solidFill>
                <a:latin typeface="微软雅黑" pitchFamily="34" charset="-122"/>
                <a:ea typeface="微软雅黑" pitchFamily="34" charset="-122"/>
              </a:defRPr>
            </a:lvl1pPr>
          </a:lstStyle>
          <a:p>
            <a:pPr defTabSz="1219170" fontAlgn="auto">
              <a:spcBef>
                <a:spcPts val="0"/>
              </a:spcBef>
              <a:spcAft>
                <a:spcPts val="0"/>
              </a:spcAft>
            </a:pPr>
            <a:r>
              <a:rPr lang="zh-CN" altLang="en-US" sz="2400" dirty="0">
                <a:solidFill>
                  <a:prstClr val="white"/>
                </a:solidFill>
              </a:rPr>
              <a:t>添加</a:t>
            </a:r>
            <a:endParaRPr lang="en-US" altLang="zh-CN" sz="2400" dirty="0">
              <a:solidFill>
                <a:prstClr val="white"/>
              </a:solidFill>
            </a:endParaRPr>
          </a:p>
          <a:p>
            <a:pPr defTabSz="1219170" fontAlgn="auto">
              <a:spcBef>
                <a:spcPts val="0"/>
              </a:spcBef>
              <a:spcAft>
                <a:spcPts val="0"/>
              </a:spcAft>
            </a:pPr>
            <a:r>
              <a:rPr lang="zh-CN" altLang="en-US" sz="2400" dirty="0">
                <a:solidFill>
                  <a:prstClr val="white"/>
                </a:solidFill>
              </a:rPr>
              <a:t>关键字</a:t>
            </a:r>
          </a:p>
        </p:txBody>
      </p:sp>
      <p:sp>
        <p:nvSpPr>
          <p:cNvPr id="9" name="Freeform 5"/>
          <p:cNvSpPr>
            <a:spLocks/>
          </p:cNvSpPr>
          <p:nvPr/>
        </p:nvSpPr>
        <p:spPr bwMode="auto">
          <a:xfrm>
            <a:off x="1880990" y="4005995"/>
            <a:ext cx="1957063" cy="1765149"/>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rgbClr val="C00000"/>
          </a:solidFill>
          <a:ln w="63500" cap="flat">
            <a:solidFill>
              <a:schemeClr val="bg1"/>
            </a:solidFill>
            <a:prstDash val="solid"/>
            <a:miter lim="800000"/>
            <a:headEnd/>
            <a:tailEnd/>
          </a:ln>
          <a:effectLst>
            <a:outerShdw blurRad="127000" dist="63500" dir="6600000" algn="t" rotWithShape="0">
              <a:prstClr val="black">
                <a:alpha val="40000"/>
              </a:prstClr>
            </a:outerShdw>
          </a:effectLst>
          <a:extLst/>
        </p:spPr>
        <p:txBody>
          <a:bodyPr vert="horz" wrap="square" lIns="121917" tIns="60958" rIns="121917" bIns="60958" numCol="1" anchor="t" anchorCtr="0" compatLnSpc="1">
            <a:prstTxWarp prst="textNoShape">
              <a:avLst/>
            </a:prstTxWarp>
          </a:bodyPr>
          <a:lstStyle/>
          <a:p>
            <a:pPr algn="l" defTabSz="1219170" fontAlgn="auto">
              <a:spcBef>
                <a:spcPts val="0"/>
              </a:spcBef>
              <a:spcAft>
                <a:spcPts val="0"/>
              </a:spcAft>
            </a:pPr>
            <a:endParaRPr lang="zh-CN" altLang="en-US" sz="2400" b="0">
              <a:solidFill>
                <a:prstClr val="white"/>
              </a:solidFill>
              <a:latin typeface="Calibri"/>
              <a:ea typeface="宋体"/>
            </a:endParaRPr>
          </a:p>
        </p:txBody>
      </p:sp>
      <p:sp>
        <p:nvSpPr>
          <p:cNvPr id="10" name="Freeform 5"/>
          <p:cNvSpPr>
            <a:spLocks/>
          </p:cNvSpPr>
          <p:nvPr/>
        </p:nvSpPr>
        <p:spPr bwMode="auto">
          <a:xfrm>
            <a:off x="6131243" y="4005995"/>
            <a:ext cx="1957063" cy="1765149"/>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rgbClr val="C00000"/>
          </a:solidFill>
          <a:ln w="63500" cap="flat">
            <a:solidFill>
              <a:schemeClr val="bg1"/>
            </a:solidFill>
            <a:prstDash val="solid"/>
            <a:miter lim="800000"/>
            <a:headEnd/>
            <a:tailEnd/>
          </a:ln>
          <a:effectLst>
            <a:outerShdw blurRad="127000" dist="63500" dir="6600000" algn="t" rotWithShape="0">
              <a:prstClr val="black">
                <a:alpha val="40000"/>
              </a:prstClr>
            </a:outerShdw>
          </a:effectLst>
          <a:extLst/>
        </p:spPr>
        <p:txBody>
          <a:bodyPr vert="horz" wrap="square" lIns="121917" tIns="60958" rIns="121917" bIns="60958" numCol="1" anchor="t" anchorCtr="0" compatLnSpc="1">
            <a:prstTxWarp prst="textNoShape">
              <a:avLst/>
            </a:prstTxWarp>
          </a:bodyPr>
          <a:lstStyle/>
          <a:p>
            <a:pPr algn="l" defTabSz="1219170" fontAlgn="auto">
              <a:spcBef>
                <a:spcPts val="0"/>
              </a:spcBef>
              <a:spcAft>
                <a:spcPts val="0"/>
              </a:spcAft>
            </a:pPr>
            <a:endParaRPr lang="zh-CN" altLang="en-US" sz="2400" b="0">
              <a:solidFill>
                <a:prstClr val="white"/>
              </a:solidFill>
              <a:latin typeface="Calibri"/>
              <a:ea typeface="宋体"/>
            </a:endParaRPr>
          </a:p>
        </p:txBody>
      </p:sp>
      <p:sp>
        <p:nvSpPr>
          <p:cNvPr id="11" name="Freeform 5"/>
          <p:cNvSpPr>
            <a:spLocks/>
          </p:cNvSpPr>
          <p:nvPr/>
        </p:nvSpPr>
        <p:spPr bwMode="auto">
          <a:xfrm>
            <a:off x="8256369" y="4005995"/>
            <a:ext cx="1957063" cy="1765149"/>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rgbClr val="C00000"/>
          </a:solidFill>
          <a:ln w="63500" cap="flat">
            <a:solidFill>
              <a:schemeClr val="bg1"/>
            </a:solidFill>
            <a:prstDash val="solid"/>
            <a:miter lim="800000"/>
            <a:headEnd/>
            <a:tailEnd/>
          </a:ln>
          <a:effectLst>
            <a:outerShdw blurRad="127000" dist="63500" dir="6600000" algn="t" rotWithShape="0">
              <a:prstClr val="black">
                <a:alpha val="40000"/>
              </a:prstClr>
            </a:outerShdw>
          </a:effectLst>
          <a:extLst/>
        </p:spPr>
        <p:txBody>
          <a:bodyPr vert="horz" wrap="square" lIns="121917" tIns="60958" rIns="121917" bIns="60958" numCol="1" anchor="t" anchorCtr="0" compatLnSpc="1">
            <a:prstTxWarp prst="textNoShape">
              <a:avLst/>
            </a:prstTxWarp>
          </a:bodyPr>
          <a:lstStyle/>
          <a:p>
            <a:pPr algn="l" defTabSz="1219170" fontAlgn="auto">
              <a:spcBef>
                <a:spcPts val="0"/>
              </a:spcBef>
              <a:spcAft>
                <a:spcPts val="0"/>
              </a:spcAft>
            </a:pPr>
            <a:endParaRPr lang="zh-CN" altLang="en-US" sz="2400" b="0">
              <a:solidFill>
                <a:prstClr val="white"/>
              </a:solidFill>
              <a:latin typeface="Calibri"/>
              <a:ea typeface="宋体"/>
            </a:endParaRPr>
          </a:p>
        </p:txBody>
      </p:sp>
      <p:sp>
        <p:nvSpPr>
          <p:cNvPr id="12" name="TextBox 11"/>
          <p:cNvSpPr txBox="1"/>
          <p:nvPr/>
        </p:nvSpPr>
        <p:spPr>
          <a:xfrm>
            <a:off x="2213578" y="4515585"/>
            <a:ext cx="1291879" cy="738664"/>
          </a:xfrm>
          <a:prstGeom prst="rect">
            <a:avLst/>
          </a:prstGeom>
          <a:noFill/>
        </p:spPr>
        <p:txBody>
          <a:bodyPr wrap="square" lIns="0" tIns="0" rIns="0" bIns="0" rtlCol="0">
            <a:spAutoFit/>
          </a:bodyPr>
          <a:lstStyle>
            <a:defPPr>
              <a:defRPr lang="zh-CN"/>
            </a:defPPr>
            <a:lvl1pPr>
              <a:defRPr sz="2200">
                <a:solidFill>
                  <a:schemeClr val="bg1"/>
                </a:solidFill>
                <a:latin typeface="微软雅黑" pitchFamily="34" charset="-122"/>
                <a:ea typeface="微软雅黑" pitchFamily="34" charset="-122"/>
              </a:defRPr>
            </a:lvl1pPr>
          </a:lstStyle>
          <a:p>
            <a:pPr defTabSz="1219170" fontAlgn="auto">
              <a:spcBef>
                <a:spcPts val="0"/>
              </a:spcBef>
              <a:spcAft>
                <a:spcPts val="0"/>
              </a:spcAft>
            </a:pPr>
            <a:r>
              <a:rPr lang="zh-CN" altLang="en-US" sz="2400" dirty="0">
                <a:solidFill>
                  <a:prstClr val="white"/>
                </a:solidFill>
              </a:rPr>
              <a:t>添加</a:t>
            </a:r>
            <a:endParaRPr lang="en-US" altLang="zh-CN" sz="2400" dirty="0">
              <a:solidFill>
                <a:prstClr val="white"/>
              </a:solidFill>
            </a:endParaRPr>
          </a:p>
          <a:p>
            <a:pPr defTabSz="1219170" fontAlgn="auto">
              <a:spcBef>
                <a:spcPts val="0"/>
              </a:spcBef>
              <a:spcAft>
                <a:spcPts val="0"/>
              </a:spcAft>
            </a:pPr>
            <a:r>
              <a:rPr lang="zh-CN" altLang="en-US" sz="2400" dirty="0">
                <a:solidFill>
                  <a:prstClr val="white"/>
                </a:solidFill>
              </a:rPr>
              <a:t>关键字</a:t>
            </a:r>
          </a:p>
        </p:txBody>
      </p:sp>
      <p:sp>
        <p:nvSpPr>
          <p:cNvPr id="13" name="TextBox 12"/>
          <p:cNvSpPr txBox="1"/>
          <p:nvPr/>
        </p:nvSpPr>
        <p:spPr>
          <a:xfrm>
            <a:off x="6463831" y="4515585"/>
            <a:ext cx="1291879" cy="738664"/>
          </a:xfrm>
          <a:prstGeom prst="rect">
            <a:avLst/>
          </a:prstGeom>
          <a:noFill/>
        </p:spPr>
        <p:txBody>
          <a:bodyPr wrap="square" lIns="0" tIns="0" rIns="0" bIns="0" rtlCol="0">
            <a:spAutoFit/>
          </a:bodyPr>
          <a:lstStyle>
            <a:defPPr>
              <a:defRPr lang="zh-CN"/>
            </a:defPPr>
            <a:lvl1pPr>
              <a:defRPr sz="2200">
                <a:solidFill>
                  <a:schemeClr val="bg1"/>
                </a:solidFill>
                <a:latin typeface="微软雅黑" pitchFamily="34" charset="-122"/>
                <a:ea typeface="微软雅黑" pitchFamily="34" charset="-122"/>
              </a:defRPr>
            </a:lvl1pPr>
          </a:lstStyle>
          <a:p>
            <a:pPr defTabSz="1219170" fontAlgn="auto">
              <a:spcBef>
                <a:spcPts val="0"/>
              </a:spcBef>
              <a:spcAft>
                <a:spcPts val="0"/>
              </a:spcAft>
            </a:pPr>
            <a:r>
              <a:rPr lang="zh-CN" altLang="en-US" sz="2400" dirty="0">
                <a:solidFill>
                  <a:prstClr val="white"/>
                </a:solidFill>
              </a:rPr>
              <a:t>添加</a:t>
            </a:r>
            <a:endParaRPr lang="en-US" altLang="zh-CN" sz="2400" dirty="0">
              <a:solidFill>
                <a:prstClr val="white"/>
              </a:solidFill>
            </a:endParaRPr>
          </a:p>
          <a:p>
            <a:pPr defTabSz="1219170" fontAlgn="auto">
              <a:spcBef>
                <a:spcPts val="0"/>
              </a:spcBef>
              <a:spcAft>
                <a:spcPts val="0"/>
              </a:spcAft>
            </a:pPr>
            <a:r>
              <a:rPr lang="zh-CN" altLang="en-US" sz="2400" dirty="0">
                <a:solidFill>
                  <a:prstClr val="white"/>
                </a:solidFill>
              </a:rPr>
              <a:t>关键字</a:t>
            </a:r>
          </a:p>
        </p:txBody>
      </p:sp>
      <p:sp>
        <p:nvSpPr>
          <p:cNvPr id="14" name="TextBox 13"/>
          <p:cNvSpPr txBox="1"/>
          <p:nvPr/>
        </p:nvSpPr>
        <p:spPr>
          <a:xfrm>
            <a:off x="8588957" y="4515585"/>
            <a:ext cx="1291879" cy="738664"/>
          </a:xfrm>
          <a:prstGeom prst="rect">
            <a:avLst/>
          </a:prstGeom>
          <a:noFill/>
        </p:spPr>
        <p:txBody>
          <a:bodyPr wrap="square" lIns="0" tIns="0" rIns="0" bIns="0" rtlCol="0">
            <a:spAutoFit/>
          </a:bodyPr>
          <a:lstStyle>
            <a:defPPr>
              <a:defRPr lang="zh-CN"/>
            </a:defPPr>
            <a:lvl1pPr>
              <a:defRPr sz="2200">
                <a:solidFill>
                  <a:schemeClr val="bg1"/>
                </a:solidFill>
                <a:latin typeface="微软雅黑" pitchFamily="34" charset="-122"/>
                <a:ea typeface="微软雅黑" pitchFamily="34" charset="-122"/>
              </a:defRPr>
            </a:lvl1pPr>
          </a:lstStyle>
          <a:p>
            <a:pPr defTabSz="1219170" fontAlgn="auto">
              <a:spcBef>
                <a:spcPts val="0"/>
              </a:spcBef>
              <a:spcAft>
                <a:spcPts val="0"/>
              </a:spcAft>
            </a:pPr>
            <a:r>
              <a:rPr lang="zh-CN" altLang="en-US" sz="2400" dirty="0">
                <a:solidFill>
                  <a:prstClr val="white"/>
                </a:solidFill>
              </a:rPr>
              <a:t>添加</a:t>
            </a:r>
            <a:endParaRPr lang="en-US" altLang="zh-CN" sz="2400" dirty="0">
              <a:solidFill>
                <a:prstClr val="white"/>
              </a:solidFill>
            </a:endParaRPr>
          </a:p>
          <a:p>
            <a:pPr defTabSz="1219170" fontAlgn="auto">
              <a:spcBef>
                <a:spcPts val="0"/>
              </a:spcBef>
              <a:spcAft>
                <a:spcPts val="0"/>
              </a:spcAft>
            </a:pPr>
            <a:r>
              <a:rPr lang="zh-CN" altLang="en-US" sz="2400" dirty="0">
                <a:solidFill>
                  <a:prstClr val="white"/>
                </a:solidFill>
              </a:rPr>
              <a:t>关键字</a:t>
            </a:r>
          </a:p>
        </p:txBody>
      </p:sp>
    </p:spTree>
    <p:extLst>
      <p:ext uri="{BB962C8B-B14F-4D97-AF65-F5344CB8AC3E}">
        <p14:creationId xmlns:p14="http://schemas.microsoft.com/office/powerpoint/2010/main" val="3679627632"/>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528"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anim calcmode="lin" valueType="num">
                                      <p:cBhvr>
                                        <p:cTn id="10" dur="500" fill="hold"/>
                                        <p:tgtEl>
                                          <p:spTgt spid="5"/>
                                        </p:tgtEl>
                                        <p:attrNameLst>
                                          <p:attrName>ppt_x</p:attrName>
                                        </p:attrNameLst>
                                      </p:cBhvr>
                                      <p:tavLst>
                                        <p:tav tm="0">
                                          <p:val>
                                            <p:fltVal val="0.5"/>
                                          </p:val>
                                        </p:tav>
                                        <p:tav tm="100000">
                                          <p:val>
                                            <p:strVal val="#ppt_x"/>
                                          </p:val>
                                        </p:tav>
                                      </p:tavLst>
                                    </p:anim>
                                    <p:anim calcmode="lin" valueType="num">
                                      <p:cBhvr>
                                        <p:cTn id="11" dur="500" fill="hold"/>
                                        <p:tgtEl>
                                          <p:spTgt spid="5"/>
                                        </p:tgtEl>
                                        <p:attrNameLst>
                                          <p:attrName>ppt_y</p:attrName>
                                        </p:attrNameLst>
                                      </p:cBhvr>
                                      <p:tavLst>
                                        <p:tav tm="0">
                                          <p:val>
                                            <p:fltVal val="0.5"/>
                                          </p:val>
                                        </p:tav>
                                        <p:tav tm="100000">
                                          <p:val>
                                            <p:strVal val="#ppt_y"/>
                                          </p:val>
                                        </p:tav>
                                      </p:tavLst>
                                    </p:anim>
                                  </p:childTnLst>
                                </p:cTn>
                              </p:par>
                              <p:par>
                                <p:cTn id="12" presetID="53" presetClass="entr" presetSubtype="528" fill="hold" grpId="0" nodeType="withEffect">
                                  <p:stCondLst>
                                    <p:cond delay="0"/>
                                  </p:stCondLst>
                                  <p:childTnLst>
                                    <p:set>
                                      <p:cBhvr>
                                        <p:cTn id="13" dur="1" fill="hold">
                                          <p:stCondLst>
                                            <p:cond delay="0"/>
                                          </p:stCondLst>
                                        </p:cTn>
                                        <p:tgtEl>
                                          <p:spTgt spid="6"/>
                                        </p:tgtEl>
                                        <p:attrNameLst>
                                          <p:attrName>style.visibility</p:attrName>
                                        </p:attrNameLst>
                                      </p:cBhvr>
                                      <p:to>
                                        <p:strVal val="visible"/>
                                      </p:to>
                                    </p:set>
                                    <p:anim calcmode="lin" valueType="num">
                                      <p:cBhvr>
                                        <p:cTn id="14" dur="500" fill="hold"/>
                                        <p:tgtEl>
                                          <p:spTgt spid="6"/>
                                        </p:tgtEl>
                                        <p:attrNameLst>
                                          <p:attrName>ppt_w</p:attrName>
                                        </p:attrNameLst>
                                      </p:cBhvr>
                                      <p:tavLst>
                                        <p:tav tm="0">
                                          <p:val>
                                            <p:fltVal val="0"/>
                                          </p:val>
                                        </p:tav>
                                        <p:tav tm="100000">
                                          <p:val>
                                            <p:strVal val="#ppt_w"/>
                                          </p:val>
                                        </p:tav>
                                      </p:tavLst>
                                    </p:anim>
                                    <p:anim calcmode="lin" valueType="num">
                                      <p:cBhvr>
                                        <p:cTn id="15" dur="500" fill="hold"/>
                                        <p:tgtEl>
                                          <p:spTgt spid="6"/>
                                        </p:tgtEl>
                                        <p:attrNameLst>
                                          <p:attrName>ppt_h</p:attrName>
                                        </p:attrNameLst>
                                      </p:cBhvr>
                                      <p:tavLst>
                                        <p:tav tm="0">
                                          <p:val>
                                            <p:fltVal val="0"/>
                                          </p:val>
                                        </p:tav>
                                        <p:tav tm="100000">
                                          <p:val>
                                            <p:strVal val="#ppt_h"/>
                                          </p:val>
                                        </p:tav>
                                      </p:tavLst>
                                    </p:anim>
                                    <p:animEffect transition="in" filter="fade">
                                      <p:cBhvr>
                                        <p:cTn id="16" dur="500"/>
                                        <p:tgtEl>
                                          <p:spTgt spid="6"/>
                                        </p:tgtEl>
                                      </p:cBhvr>
                                    </p:animEffect>
                                    <p:anim calcmode="lin" valueType="num">
                                      <p:cBhvr>
                                        <p:cTn id="17" dur="500" fill="hold"/>
                                        <p:tgtEl>
                                          <p:spTgt spid="6"/>
                                        </p:tgtEl>
                                        <p:attrNameLst>
                                          <p:attrName>ppt_x</p:attrName>
                                        </p:attrNameLst>
                                      </p:cBhvr>
                                      <p:tavLst>
                                        <p:tav tm="0">
                                          <p:val>
                                            <p:fltVal val="0.5"/>
                                          </p:val>
                                        </p:tav>
                                        <p:tav tm="100000">
                                          <p:val>
                                            <p:strVal val="#ppt_x"/>
                                          </p:val>
                                        </p:tav>
                                      </p:tavLst>
                                    </p:anim>
                                    <p:anim calcmode="lin" valueType="num">
                                      <p:cBhvr>
                                        <p:cTn id="18" dur="500" fill="hold"/>
                                        <p:tgtEl>
                                          <p:spTgt spid="6"/>
                                        </p:tgtEl>
                                        <p:attrNameLst>
                                          <p:attrName>ppt_y</p:attrName>
                                        </p:attrNameLst>
                                      </p:cBhvr>
                                      <p:tavLst>
                                        <p:tav tm="0">
                                          <p:val>
                                            <p:fltVal val="0.5"/>
                                          </p:val>
                                        </p:tav>
                                        <p:tav tm="100000">
                                          <p:val>
                                            <p:strVal val="#ppt_y"/>
                                          </p:val>
                                        </p:tav>
                                      </p:tavLst>
                                    </p:anim>
                                  </p:childTnLst>
                                </p:cTn>
                              </p:par>
                            </p:childTnLst>
                          </p:cTn>
                        </p:par>
                        <p:par>
                          <p:cTn id="19" fill="hold">
                            <p:stCondLst>
                              <p:cond delay="500"/>
                            </p:stCondLst>
                            <p:childTnLst>
                              <p:par>
                                <p:cTn id="20" presetID="22" presetClass="entr" presetSubtype="1" fill="hold" grpId="0" nodeType="afterEffect">
                                  <p:stCondLst>
                                    <p:cond delay="0"/>
                                  </p:stCondLst>
                                  <p:childTnLst>
                                    <p:set>
                                      <p:cBhvr>
                                        <p:cTn id="21" dur="1" fill="hold">
                                          <p:stCondLst>
                                            <p:cond delay="0"/>
                                          </p:stCondLst>
                                        </p:cTn>
                                        <p:tgtEl>
                                          <p:spTgt spid="3"/>
                                        </p:tgtEl>
                                        <p:attrNameLst>
                                          <p:attrName>style.visibility</p:attrName>
                                        </p:attrNameLst>
                                      </p:cBhvr>
                                      <p:to>
                                        <p:strVal val="visible"/>
                                      </p:to>
                                    </p:set>
                                    <p:animEffect transition="in" filter="wipe(up)">
                                      <p:cBhvr>
                                        <p:cTn id="22" dur="500"/>
                                        <p:tgtEl>
                                          <p:spTgt spid="3"/>
                                        </p:tgtEl>
                                      </p:cBhvr>
                                    </p:animEffect>
                                  </p:childTnLst>
                                </p:cTn>
                              </p:par>
                            </p:childTnLst>
                          </p:cTn>
                        </p:par>
                        <p:par>
                          <p:cTn id="23" fill="hold">
                            <p:stCondLst>
                              <p:cond delay="1000"/>
                            </p:stCondLst>
                            <p:childTnLst>
                              <p:par>
                                <p:cTn id="24" presetID="22" presetClass="entr" presetSubtype="1" fill="hold" grpId="0" nodeType="afterEffect">
                                  <p:stCondLst>
                                    <p:cond delay="0"/>
                                  </p:stCondLst>
                                  <p:childTnLst>
                                    <p:set>
                                      <p:cBhvr>
                                        <p:cTn id="25" dur="1" fill="hold">
                                          <p:stCondLst>
                                            <p:cond delay="0"/>
                                          </p:stCondLst>
                                        </p:cTn>
                                        <p:tgtEl>
                                          <p:spTgt spid="4"/>
                                        </p:tgtEl>
                                        <p:attrNameLst>
                                          <p:attrName>style.visibility</p:attrName>
                                        </p:attrNameLst>
                                      </p:cBhvr>
                                      <p:to>
                                        <p:strVal val="visible"/>
                                      </p:to>
                                    </p:set>
                                    <p:animEffect transition="in" filter="wipe(up)">
                                      <p:cBhvr>
                                        <p:cTn id="26" dur="500"/>
                                        <p:tgtEl>
                                          <p:spTgt spid="4"/>
                                        </p:tgtEl>
                                      </p:cBhvr>
                                    </p:animEffect>
                                  </p:childTnLst>
                                </p:cTn>
                              </p:par>
                            </p:childTnLst>
                          </p:cTn>
                        </p:par>
                        <p:par>
                          <p:cTn id="27" fill="hold">
                            <p:stCondLst>
                              <p:cond delay="1500"/>
                            </p:stCondLst>
                            <p:childTnLst>
                              <p:par>
                                <p:cTn id="28" presetID="10" presetClass="entr" presetSubtype="0" fill="hold" grpId="0" nodeType="afterEffect">
                                  <p:stCondLst>
                                    <p:cond delay="0"/>
                                  </p:stCondLst>
                                  <p:childTnLst>
                                    <p:set>
                                      <p:cBhvr>
                                        <p:cTn id="29" dur="1" fill="hold">
                                          <p:stCondLst>
                                            <p:cond delay="0"/>
                                          </p:stCondLst>
                                        </p:cTn>
                                        <p:tgtEl>
                                          <p:spTgt spid="9"/>
                                        </p:tgtEl>
                                        <p:attrNameLst>
                                          <p:attrName>style.visibility</p:attrName>
                                        </p:attrNameLst>
                                      </p:cBhvr>
                                      <p:to>
                                        <p:strVal val="visible"/>
                                      </p:to>
                                    </p:set>
                                    <p:animEffect transition="in" filter="fade">
                                      <p:cBhvr>
                                        <p:cTn id="30" dur="500"/>
                                        <p:tgtEl>
                                          <p:spTgt spid="9"/>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12"/>
                                        </p:tgtEl>
                                        <p:attrNameLst>
                                          <p:attrName>style.visibility</p:attrName>
                                        </p:attrNameLst>
                                      </p:cBhvr>
                                      <p:to>
                                        <p:strVal val="visible"/>
                                      </p:to>
                                    </p:set>
                                    <p:animEffect transition="in" filter="fade">
                                      <p:cBhvr>
                                        <p:cTn id="33" dur="500"/>
                                        <p:tgtEl>
                                          <p:spTgt spid="12"/>
                                        </p:tgtEl>
                                      </p:cBhvr>
                                    </p:animEffect>
                                  </p:childTnLst>
                                </p:cTn>
                              </p:par>
                              <p:par>
                                <p:cTn id="34" presetID="10" presetClass="entr" presetSubtype="0" fill="hold" grpId="0" nodeType="withEffect">
                                  <p:stCondLst>
                                    <p:cond delay="300"/>
                                  </p:stCondLst>
                                  <p:childTnLst>
                                    <p:set>
                                      <p:cBhvr>
                                        <p:cTn id="35" dur="1" fill="hold">
                                          <p:stCondLst>
                                            <p:cond delay="0"/>
                                          </p:stCondLst>
                                        </p:cTn>
                                        <p:tgtEl>
                                          <p:spTgt spid="7"/>
                                        </p:tgtEl>
                                        <p:attrNameLst>
                                          <p:attrName>style.visibility</p:attrName>
                                        </p:attrNameLst>
                                      </p:cBhvr>
                                      <p:to>
                                        <p:strVal val="visible"/>
                                      </p:to>
                                    </p:set>
                                    <p:animEffect transition="in" filter="fade">
                                      <p:cBhvr>
                                        <p:cTn id="36" dur="500"/>
                                        <p:tgtEl>
                                          <p:spTgt spid="7"/>
                                        </p:tgtEl>
                                      </p:cBhvr>
                                    </p:animEffect>
                                  </p:childTnLst>
                                </p:cTn>
                              </p:par>
                              <p:par>
                                <p:cTn id="37" presetID="10" presetClass="entr" presetSubtype="0" fill="hold" grpId="0" nodeType="withEffect">
                                  <p:stCondLst>
                                    <p:cond delay="300"/>
                                  </p:stCondLst>
                                  <p:childTnLst>
                                    <p:set>
                                      <p:cBhvr>
                                        <p:cTn id="38" dur="1" fill="hold">
                                          <p:stCondLst>
                                            <p:cond delay="0"/>
                                          </p:stCondLst>
                                        </p:cTn>
                                        <p:tgtEl>
                                          <p:spTgt spid="8"/>
                                        </p:tgtEl>
                                        <p:attrNameLst>
                                          <p:attrName>style.visibility</p:attrName>
                                        </p:attrNameLst>
                                      </p:cBhvr>
                                      <p:to>
                                        <p:strVal val="visible"/>
                                      </p:to>
                                    </p:set>
                                    <p:animEffect transition="in" filter="fade">
                                      <p:cBhvr>
                                        <p:cTn id="39" dur="500"/>
                                        <p:tgtEl>
                                          <p:spTgt spid="8"/>
                                        </p:tgtEl>
                                      </p:cBhvr>
                                    </p:animEffect>
                                  </p:childTnLst>
                                </p:cTn>
                              </p:par>
                              <p:par>
                                <p:cTn id="40" presetID="10" presetClass="entr" presetSubtype="0" fill="hold" grpId="0" nodeType="withEffect">
                                  <p:stCondLst>
                                    <p:cond delay="600"/>
                                  </p:stCondLst>
                                  <p:childTnLst>
                                    <p:set>
                                      <p:cBhvr>
                                        <p:cTn id="41" dur="1" fill="hold">
                                          <p:stCondLst>
                                            <p:cond delay="0"/>
                                          </p:stCondLst>
                                        </p:cTn>
                                        <p:tgtEl>
                                          <p:spTgt spid="10"/>
                                        </p:tgtEl>
                                        <p:attrNameLst>
                                          <p:attrName>style.visibility</p:attrName>
                                        </p:attrNameLst>
                                      </p:cBhvr>
                                      <p:to>
                                        <p:strVal val="visible"/>
                                      </p:to>
                                    </p:set>
                                    <p:animEffect transition="in" filter="fade">
                                      <p:cBhvr>
                                        <p:cTn id="42" dur="500"/>
                                        <p:tgtEl>
                                          <p:spTgt spid="10"/>
                                        </p:tgtEl>
                                      </p:cBhvr>
                                    </p:animEffect>
                                  </p:childTnLst>
                                </p:cTn>
                              </p:par>
                              <p:par>
                                <p:cTn id="43" presetID="10" presetClass="entr" presetSubtype="0" fill="hold" grpId="0" nodeType="withEffect">
                                  <p:stCondLst>
                                    <p:cond delay="600"/>
                                  </p:stCondLst>
                                  <p:childTnLst>
                                    <p:set>
                                      <p:cBhvr>
                                        <p:cTn id="44" dur="1" fill="hold">
                                          <p:stCondLst>
                                            <p:cond delay="0"/>
                                          </p:stCondLst>
                                        </p:cTn>
                                        <p:tgtEl>
                                          <p:spTgt spid="13"/>
                                        </p:tgtEl>
                                        <p:attrNameLst>
                                          <p:attrName>style.visibility</p:attrName>
                                        </p:attrNameLst>
                                      </p:cBhvr>
                                      <p:to>
                                        <p:strVal val="visible"/>
                                      </p:to>
                                    </p:set>
                                    <p:animEffect transition="in" filter="fade">
                                      <p:cBhvr>
                                        <p:cTn id="45" dur="500"/>
                                        <p:tgtEl>
                                          <p:spTgt spid="13"/>
                                        </p:tgtEl>
                                      </p:cBhvr>
                                    </p:animEffect>
                                  </p:childTnLst>
                                </p:cTn>
                              </p:par>
                              <p:par>
                                <p:cTn id="46" presetID="10" presetClass="entr" presetSubtype="0" fill="hold" grpId="0" nodeType="withEffect">
                                  <p:stCondLst>
                                    <p:cond delay="900"/>
                                  </p:stCondLst>
                                  <p:childTnLst>
                                    <p:set>
                                      <p:cBhvr>
                                        <p:cTn id="47" dur="1" fill="hold">
                                          <p:stCondLst>
                                            <p:cond delay="0"/>
                                          </p:stCondLst>
                                        </p:cTn>
                                        <p:tgtEl>
                                          <p:spTgt spid="11"/>
                                        </p:tgtEl>
                                        <p:attrNameLst>
                                          <p:attrName>style.visibility</p:attrName>
                                        </p:attrNameLst>
                                      </p:cBhvr>
                                      <p:to>
                                        <p:strVal val="visible"/>
                                      </p:to>
                                    </p:set>
                                    <p:animEffect transition="in" filter="fade">
                                      <p:cBhvr>
                                        <p:cTn id="48" dur="500"/>
                                        <p:tgtEl>
                                          <p:spTgt spid="11"/>
                                        </p:tgtEl>
                                      </p:cBhvr>
                                    </p:animEffect>
                                  </p:childTnLst>
                                </p:cTn>
                              </p:par>
                              <p:par>
                                <p:cTn id="49" presetID="10" presetClass="entr" presetSubtype="0" fill="hold" grpId="0" nodeType="withEffect">
                                  <p:stCondLst>
                                    <p:cond delay="900"/>
                                  </p:stCondLst>
                                  <p:childTnLst>
                                    <p:set>
                                      <p:cBhvr>
                                        <p:cTn id="50" dur="1" fill="hold">
                                          <p:stCondLst>
                                            <p:cond delay="0"/>
                                          </p:stCondLst>
                                        </p:cTn>
                                        <p:tgtEl>
                                          <p:spTgt spid="14"/>
                                        </p:tgtEl>
                                        <p:attrNameLst>
                                          <p:attrName>style.visibility</p:attrName>
                                        </p:attrNameLst>
                                      </p:cBhvr>
                                      <p:to>
                                        <p:strVal val="visible"/>
                                      </p:to>
                                    </p:set>
                                    <p:animEffect transition="in" filter="fade">
                                      <p:cBhvr>
                                        <p:cTn id="51"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p:bldP spid="5" grpId="0" animBg="1"/>
      <p:bldP spid="6" grpId="0" animBg="1"/>
      <p:bldP spid="7" grpId="0" animBg="1"/>
      <p:bldP spid="8" grpId="0"/>
      <p:bldP spid="9" grpId="0" animBg="1"/>
      <p:bldP spid="10" grpId="0" animBg="1"/>
      <p:bldP spid="11" grpId="0" animBg="1"/>
      <p:bldP spid="12" grpId="0"/>
      <p:bldP spid="13" grpId="0"/>
      <p:bldP spid="14"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649427" y="1370468"/>
            <a:ext cx="5208509" cy="1250420"/>
            <a:chOff x="903371" y="249943"/>
            <a:chExt cx="2831223" cy="679699"/>
          </a:xfrm>
        </p:grpSpPr>
        <p:sp>
          <p:nvSpPr>
            <p:cNvPr id="3" name="任意多边形 2"/>
            <p:cNvSpPr>
              <a:spLocks/>
            </p:cNvSpPr>
            <p:nvPr/>
          </p:nvSpPr>
          <p:spPr bwMode="auto">
            <a:xfrm>
              <a:off x="903371" y="249943"/>
              <a:ext cx="2831223" cy="679699"/>
            </a:xfrm>
            <a:custGeom>
              <a:avLst/>
              <a:gdLst>
                <a:gd name="connsiteX0" fmla="*/ 352810 w 4452260"/>
                <a:gd name="connsiteY0" fmla="*/ 0 h 1068867"/>
                <a:gd name="connsiteX1" fmla="*/ 636768 w 4452260"/>
                <a:gd name="connsiteY1" fmla="*/ 0 h 1068867"/>
                <a:gd name="connsiteX2" fmla="*/ 647700 w 4452260"/>
                <a:gd name="connsiteY2" fmla="*/ 0 h 1068867"/>
                <a:gd name="connsiteX3" fmla="*/ 724065 w 4452260"/>
                <a:gd name="connsiteY3" fmla="*/ 0 h 1068867"/>
                <a:gd name="connsiteX4" fmla="*/ 782584 w 4452260"/>
                <a:gd name="connsiteY4" fmla="*/ 0 h 1068867"/>
                <a:gd name="connsiteX5" fmla="*/ 799455 w 4452260"/>
                <a:gd name="connsiteY5" fmla="*/ 0 h 1068867"/>
                <a:gd name="connsiteX6" fmla="*/ 809825 w 4452260"/>
                <a:gd name="connsiteY6" fmla="*/ 0 h 1068867"/>
                <a:gd name="connsiteX7" fmla="*/ 818078 w 4452260"/>
                <a:gd name="connsiteY7" fmla="*/ 0 h 1068867"/>
                <a:gd name="connsiteX8" fmla="*/ 843980 w 4452260"/>
                <a:gd name="connsiteY8" fmla="*/ 0 h 1068867"/>
                <a:gd name="connsiteX9" fmla="*/ 931658 w 4452260"/>
                <a:gd name="connsiteY9" fmla="*/ 0 h 1068867"/>
                <a:gd name="connsiteX10" fmla="*/ 961580 w 4452260"/>
                <a:gd name="connsiteY10" fmla="*/ 0 h 1068867"/>
                <a:gd name="connsiteX11" fmla="*/ 1000055 w 4452260"/>
                <a:gd name="connsiteY11" fmla="*/ 0 h 1068867"/>
                <a:gd name="connsiteX12" fmla="*/ 1040537 w 4452260"/>
                <a:gd name="connsiteY12" fmla="*/ 0 h 1068867"/>
                <a:gd name="connsiteX13" fmla="*/ 1051453 w 4452260"/>
                <a:gd name="connsiteY13" fmla="*/ 0 h 1068867"/>
                <a:gd name="connsiteX14" fmla="*/ 1083414 w 4452260"/>
                <a:gd name="connsiteY14" fmla="*/ 0 h 1068867"/>
                <a:gd name="connsiteX15" fmla="*/ 1112969 w 4452260"/>
                <a:gd name="connsiteY15" fmla="*/ 0 h 1068867"/>
                <a:gd name="connsiteX16" fmla="*/ 1138871 w 4452260"/>
                <a:gd name="connsiteY16" fmla="*/ 0 h 1068867"/>
                <a:gd name="connsiteX17" fmla="*/ 1170224 w 4452260"/>
                <a:gd name="connsiteY17" fmla="*/ 0 h 1068867"/>
                <a:gd name="connsiteX18" fmla="*/ 1170711 w 4452260"/>
                <a:gd name="connsiteY18" fmla="*/ 0 h 1068867"/>
                <a:gd name="connsiteX19" fmla="*/ 1202662 w 4452260"/>
                <a:gd name="connsiteY19" fmla="*/ 0 h 1068867"/>
                <a:gd name="connsiteX20" fmla="*/ 1240037 w 4452260"/>
                <a:gd name="connsiteY20" fmla="*/ 0 h 1068867"/>
                <a:gd name="connsiteX21" fmla="*/ 1290626 w 4452260"/>
                <a:gd name="connsiteY21" fmla="*/ 0 h 1068867"/>
                <a:gd name="connsiteX22" fmla="*/ 1324496 w 4452260"/>
                <a:gd name="connsiteY22" fmla="*/ 0 h 1068867"/>
                <a:gd name="connsiteX23" fmla="*/ 1332348 w 4452260"/>
                <a:gd name="connsiteY23" fmla="*/ 0 h 1068867"/>
                <a:gd name="connsiteX24" fmla="*/ 1335428 w 4452260"/>
                <a:gd name="connsiteY24" fmla="*/ 0 h 1068867"/>
                <a:gd name="connsiteX25" fmla="*/ 1411793 w 4452260"/>
                <a:gd name="connsiteY25" fmla="*/ 0 h 1068867"/>
                <a:gd name="connsiteX26" fmla="*/ 1454182 w 4452260"/>
                <a:gd name="connsiteY26" fmla="*/ 0 h 1068867"/>
                <a:gd name="connsiteX27" fmla="*/ 1470312 w 4452260"/>
                <a:gd name="connsiteY27" fmla="*/ 0 h 1068867"/>
                <a:gd name="connsiteX28" fmla="*/ 1487183 w 4452260"/>
                <a:gd name="connsiteY28" fmla="*/ 0 h 1068867"/>
                <a:gd name="connsiteX29" fmla="*/ 1497552 w 4452260"/>
                <a:gd name="connsiteY29" fmla="*/ 0 h 1068867"/>
                <a:gd name="connsiteX30" fmla="*/ 1505806 w 4452260"/>
                <a:gd name="connsiteY30" fmla="*/ 0 h 1068867"/>
                <a:gd name="connsiteX31" fmla="*/ 1528471 w 4452260"/>
                <a:gd name="connsiteY31" fmla="*/ 0 h 1068867"/>
                <a:gd name="connsiteX32" fmla="*/ 1531708 w 4452260"/>
                <a:gd name="connsiteY32" fmla="*/ 0 h 1068867"/>
                <a:gd name="connsiteX33" fmla="*/ 1540992 w 4452260"/>
                <a:gd name="connsiteY33" fmla="*/ 0 h 1068867"/>
                <a:gd name="connsiteX34" fmla="*/ 1541479 w 4452260"/>
                <a:gd name="connsiteY34" fmla="*/ 0 h 1068867"/>
                <a:gd name="connsiteX35" fmla="*/ 1599998 w 4452260"/>
                <a:gd name="connsiteY35" fmla="*/ 0 h 1068867"/>
                <a:gd name="connsiteX36" fmla="*/ 1619386 w 4452260"/>
                <a:gd name="connsiteY36" fmla="*/ 0 h 1068867"/>
                <a:gd name="connsiteX37" fmla="*/ 1635492 w 4452260"/>
                <a:gd name="connsiteY37" fmla="*/ 0 h 1068867"/>
                <a:gd name="connsiteX38" fmla="*/ 1649308 w 4452260"/>
                <a:gd name="connsiteY38" fmla="*/ 0 h 1068867"/>
                <a:gd name="connsiteX39" fmla="*/ 1653720 w 4452260"/>
                <a:gd name="connsiteY39" fmla="*/ 0 h 1068867"/>
                <a:gd name="connsiteX40" fmla="*/ 1661394 w 4452260"/>
                <a:gd name="connsiteY40" fmla="*/ 0 h 1068867"/>
                <a:gd name="connsiteX41" fmla="*/ 1687782 w 4452260"/>
                <a:gd name="connsiteY41" fmla="*/ 0 h 1068867"/>
                <a:gd name="connsiteX42" fmla="*/ 1703116 w 4452260"/>
                <a:gd name="connsiteY42" fmla="*/ 0 h 1068867"/>
                <a:gd name="connsiteX43" fmla="*/ 1739181 w 4452260"/>
                <a:gd name="connsiteY43" fmla="*/ 0 h 1068867"/>
                <a:gd name="connsiteX44" fmla="*/ 1771141 w 4452260"/>
                <a:gd name="connsiteY44" fmla="*/ 0 h 1068867"/>
                <a:gd name="connsiteX45" fmla="*/ 1800697 w 4452260"/>
                <a:gd name="connsiteY45" fmla="*/ 0 h 1068867"/>
                <a:gd name="connsiteX46" fmla="*/ 1811727 w 4452260"/>
                <a:gd name="connsiteY46" fmla="*/ 0 h 1068867"/>
                <a:gd name="connsiteX47" fmla="*/ 1823361 w 4452260"/>
                <a:gd name="connsiteY47" fmla="*/ 0 h 1068867"/>
                <a:gd name="connsiteX48" fmla="*/ 1826599 w 4452260"/>
                <a:gd name="connsiteY48" fmla="*/ 0 h 1068867"/>
                <a:gd name="connsiteX49" fmla="*/ 1857951 w 4452260"/>
                <a:gd name="connsiteY49" fmla="*/ 0 h 1068867"/>
                <a:gd name="connsiteX50" fmla="*/ 1858439 w 4452260"/>
                <a:gd name="connsiteY50" fmla="*/ 0 h 1068867"/>
                <a:gd name="connsiteX51" fmla="*/ 1859676 w 4452260"/>
                <a:gd name="connsiteY51" fmla="*/ 0 h 1068867"/>
                <a:gd name="connsiteX52" fmla="*/ 1893346 w 4452260"/>
                <a:gd name="connsiteY52" fmla="*/ 0 h 1068867"/>
                <a:gd name="connsiteX53" fmla="*/ 1927765 w 4452260"/>
                <a:gd name="connsiteY53" fmla="*/ 0 h 1068867"/>
                <a:gd name="connsiteX54" fmla="*/ 1963365 w 4452260"/>
                <a:gd name="connsiteY54" fmla="*/ 0 h 1068867"/>
                <a:gd name="connsiteX55" fmla="*/ 1978354 w 4452260"/>
                <a:gd name="connsiteY55" fmla="*/ 0 h 1068867"/>
                <a:gd name="connsiteX56" fmla="*/ 1991032 w 4452260"/>
                <a:gd name="connsiteY56" fmla="*/ 0 h 1068867"/>
                <a:gd name="connsiteX57" fmla="*/ 2020076 w 4452260"/>
                <a:gd name="connsiteY57" fmla="*/ 0 h 1068867"/>
                <a:gd name="connsiteX58" fmla="*/ 2021800 w 4452260"/>
                <a:gd name="connsiteY58" fmla="*/ 0 h 1068867"/>
                <a:gd name="connsiteX59" fmla="*/ 2027021 w 4452260"/>
                <a:gd name="connsiteY59" fmla="*/ 0 h 1068867"/>
                <a:gd name="connsiteX60" fmla="*/ 2032162 w 4452260"/>
                <a:gd name="connsiteY60" fmla="*/ 0 h 1068867"/>
                <a:gd name="connsiteX61" fmla="*/ 2141909 w 4452260"/>
                <a:gd name="connsiteY61" fmla="*/ 0 h 1068867"/>
                <a:gd name="connsiteX62" fmla="*/ 2143633 w 4452260"/>
                <a:gd name="connsiteY62" fmla="*/ 0 h 1068867"/>
                <a:gd name="connsiteX63" fmla="*/ 2178359 w 4452260"/>
                <a:gd name="connsiteY63" fmla="*/ 0 h 1068867"/>
                <a:gd name="connsiteX64" fmla="*/ 2228719 w 4452260"/>
                <a:gd name="connsiteY64" fmla="*/ 0 h 1068867"/>
                <a:gd name="connsiteX65" fmla="*/ 2229207 w 4452260"/>
                <a:gd name="connsiteY65" fmla="*/ 0 h 1068867"/>
                <a:gd name="connsiteX66" fmla="*/ 2230931 w 4452260"/>
                <a:gd name="connsiteY66" fmla="*/ 0 h 1068867"/>
                <a:gd name="connsiteX67" fmla="*/ 2287725 w 4452260"/>
                <a:gd name="connsiteY67" fmla="*/ 0 h 1068867"/>
                <a:gd name="connsiteX68" fmla="*/ 2289450 w 4452260"/>
                <a:gd name="connsiteY68" fmla="*/ 0 h 1068867"/>
                <a:gd name="connsiteX69" fmla="*/ 2323220 w 4452260"/>
                <a:gd name="connsiteY69" fmla="*/ 0 h 1068867"/>
                <a:gd name="connsiteX70" fmla="*/ 2324944 w 4452260"/>
                <a:gd name="connsiteY70" fmla="*/ 0 h 1068867"/>
                <a:gd name="connsiteX71" fmla="*/ 2340483 w 4452260"/>
                <a:gd name="connsiteY71" fmla="*/ 0 h 1068867"/>
                <a:gd name="connsiteX72" fmla="*/ 2341447 w 4452260"/>
                <a:gd name="connsiteY72" fmla="*/ 0 h 1068867"/>
                <a:gd name="connsiteX73" fmla="*/ 2343172 w 4452260"/>
                <a:gd name="connsiteY73" fmla="*/ 0 h 1068867"/>
                <a:gd name="connsiteX74" fmla="*/ 2349122 w 4452260"/>
                <a:gd name="connsiteY74" fmla="*/ 0 h 1068867"/>
                <a:gd name="connsiteX75" fmla="*/ 2350846 w 4452260"/>
                <a:gd name="connsiteY75" fmla="*/ 0 h 1068867"/>
                <a:gd name="connsiteX76" fmla="*/ 2390844 w 4452260"/>
                <a:gd name="connsiteY76" fmla="*/ 0 h 1068867"/>
                <a:gd name="connsiteX77" fmla="*/ 2462317 w 4452260"/>
                <a:gd name="connsiteY77" fmla="*/ 0 h 1068867"/>
                <a:gd name="connsiteX78" fmla="*/ 2499455 w 4452260"/>
                <a:gd name="connsiteY78" fmla="*/ 0 h 1068867"/>
                <a:gd name="connsiteX79" fmla="*/ 2530713 w 4452260"/>
                <a:gd name="connsiteY79" fmla="*/ 0 h 1068867"/>
                <a:gd name="connsiteX80" fmla="*/ 2547403 w 4452260"/>
                <a:gd name="connsiteY80" fmla="*/ 0 h 1068867"/>
                <a:gd name="connsiteX81" fmla="*/ 2549127 w 4452260"/>
                <a:gd name="connsiteY81" fmla="*/ 0 h 1068867"/>
                <a:gd name="connsiteX82" fmla="*/ 2581074 w 4452260"/>
                <a:gd name="connsiteY82" fmla="*/ 0 h 1068867"/>
                <a:gd name="connsiteX83" fmla="*/ 2582112 w 4452260"/>
                <a:gd name="connsiteY83" fmla="*/ 0 h 1068867"/>
                <a:gd name="connsiteX84" fmla="*/ 2669530 w 4452260"/>
                <a:gd name="connsiteY84" fmla="*/ 0 h 1068867"/>
                <a:gd name="connsiteX85" fmla="*/ 2678759 w 4452260"/>
                <a:gd name="connsiteY85" fmla="*/ 0 h 1068867"/>
                <a:gd name="connsiteX86" fmla="*/ 2709527 w 4452260"/>
                <a:gd name="connsiteY86" fmla="*/ 0 h 1068867"/>
                <a:gd name="connsiteX87" fmla="*/ 2711252 w 4452260"/>
                <a:gd name="connsiteY87" fmla="*/ 0 h 1068867"/>
                <a:gd name="connsiteX88" fmla="*/ 2714748 w 4452260"/>
                <a:gd name="connsiteY88" fmla="*/ 0 h 1068867"/>
                <a:gd name="connsiteX89" fmla="*/ 2719890 w 4452260"/>
                <a:gd name="connsiteY89" fmla="*/ 0 h 1068867"/>
                <a:gd name="connsiteX90" fmla="*/ 2831360 w 4452260"/>
                <a:gd name="connsiteY90" fmla="*/ 0 h 1068867"/>
                <a:gd name="connsiteX91" fmla="*/ 2833086 w 4452260"/>
                <a:gd name="connsiteY91" fmla="*/ 0 h 1068867"/>
                <a:gd name="connsiteX92" fmla="*/ 2866087 w 4452260"/>
                <a:gd name="connsiteY92" fmla="*/ 0 h 1068867"/>
                <a:gd name="connsiteX93" fmla="*/ 2918659 w 4452260"/>
                <a:gd name="connsiteY93" fmla="*/ 0 h 1068867"/>
                <a:gd name="connsiteX94" fmla="*/ 2919896 w 4452260"/>
                <a:gd name="connsiteY94" fmla="*/ 0 h 1068867"/>
                <a:gd name="connsiteX95" fmla="*/ 2920383 w 4452260"/>
                <a:gd name="connsiteY95" fmla="*/ 0 h 1068867"/>
                <a:gd name="connsiteX96" fmla="*/ 2977177 w 4452260"/>
                <a:gd name="connsiteY96" fmla="*/ 0 h 1068867"/>
                <a:gd name="connsiteX97" fmla="*/ 2978902 w 4452260"/>
                <a:gd name="connsiteY97" fmla="*/ 0 h 1068867"/>
                <a:gd name="connsiteX98" fmla="*/ 3012671 w 4452260"/>
                <a:gd name="connsiteY98" fmla="*/ 0 h 1068867"/>
                <a:gd name="connsiteX99" fmla="*/ 3014397 w 4452260"/>
                <a:gd name="connsiteY99" fmla="*/ 0 h 1068867"/>
                <a:gd name="connsiteX100" fmla="*/ 3028211 w 4452260"/>
                <a:gd name="connsiteY100" fmla="*/ 0 h 1068867"/>
                <a:gd name="connsiteX101" fmla="*/ 3030899 w 4452260"/>
                <a:gd name="connsiteY101" fmla="*/ 0 h 1068867"/>
                <a:gd name="connsiteX102" fmla="*/ 3032624 w 4452260"/>
                <a:gd name="connsiteY102" fmla="*/ 0 h 1068867"/>
                <a:gd name="connsiteX103" fmla="*/ 3038573 w 4452260"/>
                <a:gd name="connsiteY103" fmla="*/ 0 h 1068867"/>
                <a:gd name="connsiteX104" fmla="*/ 3040298 w 4452260"/>
                <a:gd name="connsiteY104" fmla="*/ 0 h 1068867"/>
                <a:gd name="connsiteX105" fmla="*/ 3082021 w 4452260"/>
                <a:gd name="connsiteY105" fmla="*/ 0 h 1068867"/>
                <a:gd name="connsiteX106" fmla="*/ 3150044 w 4452260"/>
                <a:gd name="connsiteY106" fmla="*/ 0 h 1068867"/>
                <a:gd name="connsiteX107" fmla="*/ 3218441 w 4452260"/>
                <a:gd name="connsiteY107" fmla="*/ 0 h 1068867"/>
                <a:gd name="connsiteX108" fmla="*/ 3236855 w 4452260"/>
                <a:gd name="connsiteY108" fmla="*/ 0 h 1068867"/>
                <a:gd name="connsiteX109" fmla="*/ 3269839 w 4452260"/>
                <a:gd name="connsiteY109" fmla="*/ 0 h 1068867"/>
                <a:gd name="connsiteX110" fmla="*/ 3272250 w 4452260"/>
                <a:gd name="connsiteY110" fmla="*/ 0 h 1068867"/>
                <a:gd name="connsiteX111" fmla="*/ 3320378 w 4452260"/>
                <a:gd name="connsiteY111" fmla="*/ 0 h 1068867"/>
                <a:gd name="connsiteX112" fmla="*/ 3346330 w 4452260"/>
                <a:gd name="connsiteY112" fmla="*/ 0 h 1068867"/>
                <a:gd name="connsiteX113" fmla="*/ 3357257 w 4452260"/>
                <a:gd name="connsiteY113" fmla="*/ 0 h 1068867"/>
                <a:gd name="connsiteX114" fmla="*/ 3369936 w 4452260"/>
                <a:gd name="connsiteY114" fmla="*/ 0 h 1068867"/>
                <a:gd name="connsiteX115" fmla="*/ 3398980 w 4452260"/>
                <a:gd name="connsiteY115" fmla="*/ 0 h 1068867"/>
                <a:gd name="connsiteX116" fmla="*/ 3405925 w 4452260"/>
                <a:gd name="connsiteY116" fmla="*/ 0 h 1068867"/>
                <a:gd name="connsiteX117" fmla="*/ 3411066 w 4452260"/>
                <a:gd name="connsiteY117" fmla="*/ 0 h 1068867"/>
                <a:gd name="connsiteX118" fmla="*/ 3520813 w 4452260"/>
                <a:gd name="connsiteY118" fmla="*/ 0 h 1068867"/>
                <a:gd name="connsiteX119" fmla="*/ 3607623 w 4452260"/>
                <a:gd name="connsiteY119" fmla="*/ 0 h 1068867"/>
                <a:gd name="connsiteX120" fmla="*/ 3608111 w 4452260"/>
                <a:gd name="connsiteY120" fmla="*/ 0 h 1068867"/>
                <a:gd name="connsiteX121" fmla="*/ 3666629 w 4452260"/>
                <a:gd name="connsiteY121" fmla="*/ 0 h 1068867"/>
                <a:gd name="connsiteX122" fmla="*/ 3702124 w 4452260"/>
                <a:gd name="connsiteY122" fmla="*/ 0 h 1068867"/>
                <a:gd name="connsiteX123" fmla="*/ 3720351 w 4452260"/>
                <a:gd name="connsiteY123" fmla="*/ 0 h 1068867"/>
                <a:gd name="connsiteX124" fmla="*/ 3728025 w 4452260"/>
                <a:gd name="connsiteY124" fmla="*/ 0 h 1068867"/>
                <a:gd name="connsiteX125" fmla="*/ 3769748 w 4452260"/>
                <a:gd name="connsiteY125" fmla="*/ 0 h 1068867"/>
                <a:gd name="connsiteX126" fmla="*/ 4098793 w 4452260"/>
                <a:gd name="connsiteY126" fmla="*/ 0 h 1068867"/>
                <a:gd name="connsiteX127" fmla="*/ 4193519 w 4452260"/>
                <a:gd name="connsiteY127" fmla="*/ 54408 h 1068867"/>
                <a:gd name="connsiteX128" fmla="*/ 4439104 w 4452260"/>
                <a:gd name="connsiteY128" fmla="*/ 480025 h 1068867"/>
                <a:gd name="connsiteX129" fmla="*/ 4439104 w 4452260"/>
                <a:gd name="connsiteY129" fmla="*/ 588843 h 1068867"/>
                <a:gd name="connsiteX130" fmla="*/ 4193519 w 4452260"/>
                <a:gd name="connsiteY130" fmla="*/ 1014459 h 1068867"/>
                <a:gd name="connsiteX131" fmla="*/ 4098793 w 4452260"/>
                <a:gd name="connsiteY131" fmla="*/ 1068867 h 1068867"/>
                <a:gd name="connsiteX132" fmla="*/ 3728025 w 4452260"/>
                <a:gd name="connsiteY132" fmla="*/ 1068867 h 1068867"/>
                <a:gd name="connsiteX133" fmla="*/ 3607623 w 4452260"/>
                <a:gd name="connsiteY133" fmla="*/ 1068867 h 1068867"/>
                <a:gd name="connsiteX134" fmla="*/ 3411066 w 4452260"/>
                <a:gd name="connsiteY134" fmla="*/ 1068867 h 1068867"/>
                <a:gd name="connsiteX135" fmla="*/ 3357257 w 4452260"/>
                <a:gd name="connsiteY135" fmla="*/ 1068867 h 1068867"/>
                <a:gd name="connsiteX136" fmla="*/ 3236855 w 4452260"/>
                <a:gd name="connsiteY136" fmla="*/ 1068867 h 1068867"/>
                <a:gd name="connsiteX137" fmla="*/ 3040298 w 4452260"/>
                <a:gd name="connsiteY137" fmla="*/ 1068867 h 1068867"/>
                <a:gd name="connsiteX138" fmla="*/ 3038573 w 4452260"/>
                <a:gd name="connsiteY138" fmla="*/ 1068867 h 1068867"/>
                <a:gd name="connsiteX139" fmla="*/ 2919896 w 4452260"/>
                <a:gd name="connsiteY139" fmla="*/ 1068867 h 1068867"/>
                <a:gd name="connsiteX140" fmla="*/ 2866087 w 4452260"/>
                <a:gd name="connsiteY140" fmla="*/ 1068867 h 1068867"/>
                <a:gd name="connsiteX141" fmla="*/ 2719890 w 4452260"/>
                <a:gd name="connsiteY141" fmla="*/ 1068867 h 1068867"/>
                <a:gd name="connsiteX142" fmla="*/ 2669530 w 4452260"/>
                <a:gd name="connsiteY142" fmla="*/ 1068867 h 1068867"/>
                <a:gd name="connsiteX143" fmla="*/ 2549127 w 4452260"/>
                <a:gd name="connsiteY143" fmla="*/ 1068867 h 1068867"/>
                <a:gd name="connsiteX144" fmla="*/ 2547403 w 4452260"/>
                <a:gd name="connsiteY144" fmla="*/ 1068867 h 1068867"/>
                <a:gd name="connsiteX145" fmla="*/ 2350846 w 4452260"/>
                <a:gd name="connsiteY145" fmla="*/ 1068867 h 1068867"/>
                <a:gd name="connsiteX146" fmla="*/ 2349122 w 4452260"/>
                <a:gd name="connsiteY146" fmla="*/ 1068867 h 1068867"/>
                <a:gd name="connsiteX147" fmla="*/ 2228719 w 4452260"/>
                <a:gd name="connsiteY147" fmla="*/ 1068867 h 1068867"/>
                <a:gd name="connsiteX148" fmla="*/ 2178359 w 4452260"/>
                <a:gd name="connsiteY148" fmla="*/ 1068867 h 1068867"/>
                <a:gd name="connsiteX149" fmla="*/ 2032162 w 4452260"/>
                <a:gd name="connsiteY149" fmla="*/ 1068867 h 1068867"/>
                <a:gd name="connsiteX150" fmla="*/ 1978354 w 4452260"/>
                <a:gd name="connsiteY150" fmla="*/ 1068867 h 1068867"/>
                <a:gd name="connsiteX151" fmla="*/ 1859676 w 4452260"/>
                <a:gd name="connsiteY151" fmla="*/ 1068867 h 1068867"/>
                <a:gd name="connsiteX152" fmla="*/ 1857951 w 4452260"/>
                <a:gd name="connsiteY152" fmla="*/ 1068867 h 1068867"/>
                <a:gd name="connsiteX153" fmla="*/ 1826599 w 4452260"/>
                <a:gd name="connsiteY153" fmla="*/ 1068867 h 1068867"/>
                <a:gd name="connsiteX154" fmla="*/ 1661394 w 4452260"/>
                <a:gd name="connsiteY154" fmla="*/ 1068867 h 1068867"/>
                <a:gd name="connsiteX155" fmla="*/ 1540992 w 4452260"/>
                <a:gd name="connsiteY155" fmla="*/ 1068867 h 1068867"/>
                <a:gd name="connsiteX156" fmla="*/ 1531708 w 4452260"/>
                <a:gd name="connsiteY156" fmla="*/ 1068867 h 1068867"/>
                <a:gd name="connsiteX157" fmla="*/ 1487183 w 4452260"/>
                <a:gd name="connsiteY157" fmla="*/ 1068867 h 1068867"/>
                <a:gd name="connsiteX158" fmla="*/ 1335428 w 4452260"/>
                <a:gd name="connsiteY158" fmla="*/ 1068867 h 1068867"/>
                <a:gd name="connsiteX159" fmla="*/ 1290626 w 4452260"/>
                <a:gd name="connsiteY159" fmla="*/ 1068867 h 1068867"/>
                <a:gd name="connsiteX160" fmla="*/ 1170224 w 4452260"/>
                <a:gd name="connsiteY160" fmla="*/ 1068867 h 1068867"/>
                <a:gd name="connsiteX161" fmla="*/ 1138871 w 4452260"/>
                <a:gd name="connsiteY161" fmla="*/ 1068867 h 1068867"/>
                <a:gd name="connsiteX162" fmla="*/ 1040537 w 4452260"/>
                <a:gd name="connsiteY162" fmla="*/ 1068867 h 1068867"/>
                <a:gd name="connsiteX163" fmla="*/ 843980 w 4452260"/>
                <a:gd name="connsiteY163" fmla="*/ 1068867 h 1068867"/>
                <a:gd name="connsiteX164" fmla="*/ 799455 w 4452260"/>
                <a:gd name="connsiteY164" fmla="*/ 1068867 h 1068867"/>
                <a:gd name="connsiteX165" fmla="*/ 647700 w 4452260"/>
                <a:gd name="connsiteY165" fmla="*/ 1068867 h 1068867"/>
                <a:gd name="connsiteX166" fmla="*/ 352810 w 4452260"/>
                <a:gd name="connsiteY166" fmla="*/ 1068867 h 1068867"/>
                <a:gd name="connsiteX167" fmla="*/ 258084 w 4452260"/>
                <a:gd name="connsiteY167" fmla="*/ 1014459 h 1068867"/>
                <a:gd name="connsiteX168" fmla="*/ 12498 w 4452260"/>
                <a:gd name="connsiteY168" fmla="*/ 588843 h 1068867"/>
                <a:gd name="connsiteX169" fmla="*/ 12498 w 4452260"/>
                <a:gd name="connsiteY169" fmla="*/ 480025 h 1068867"/>
                <a:gd name="connsiteX170" fmla="*/ 258084 w 4452260"/>
                <a:gd name="connsiteY170" fmla="*/ 54408 h 1068867"/>
                <a:gd name="connsiteX171" fmla="*/ 352810 w 4452260"/>
                <a:gd name="connsiteY171" fmla="*/ 0 h 10688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Lst>
              <a:rect l="l" t="t" r="r" b="b"/>
              <a:pathLst>
                <a:path w="4452260" h="1068867">
                  <a:moveTo>
                    <a:pt x="352810" y="0"/>
                  </a:moveTo>
                  <a:cubicBezTo>
                    <a:pt x="475602" y="0"/>
                    <a:pt x="567696" y="0"/>
                    <a:pt x="636768" y="0"/>
                  </a:cubicBezTo>
                  <a:lnTo>
                    <a:pt x="647700" y="0"/>
                  </a:lnTo>
                  <a:lnTo>
                    <a:pt x="724065" y="0"/>
                  </a:lnTo>
                  <a:cubicBezTo>
                    <a:pt x="748048" y="0"/>
                    <a:pt x="767235" y="0"/>
                    <a:pt x="782584" y="0"/>
                  </a:cubicBezTo>
                  <a:lnTo>
                    <a:pt x="799455" y="0"/>
                  </a:lnTo>
                  <a:lnTo>
                    <a:pt x="809825" y="0"/>
                  </a:lnTo>
                  <a:lnTo>
                    <a:pt x="818078" y="0"/>
                  </a:lnTo>
                  <a:cubicBezTo>
                    <a:pt x="843980" y="0"/>
                    <a:pt x="843980" y="0"/>
                    <a:pt x="843980" y="0"/>
                  </a:cubicBezTo>
                  <a:lnTo>
                    <a:pt x="931658" y="0"/>
                  </a:lnTo>
                  <a:lnTo>
                    <a:pt x="961580" y="0"/>
                  </a:lnTo>
                  <a:lnTo>
                    <a:pt x="1000055" y="0"/>
                  </a:lnTo>
                  <a:lnTo>
                    <a:pt x="1040537" y="0"/>
                  </a:lnTo>
                  <a:lnTo>
                    <a:pt x="1051453" y="0"/>
                  </a:lnTo>
                  <a:lnTo>
                    <a:pt x="1083414" y="0"/>
                  </a:lnTo>
                  <a:lnTo>
                    <a:pt x="1112969" y="0"/>
                  </a:lnTo>
                  <a:cubicBezTo>
                    <a:pt x="1138871" y="0"/>
                    <a:pt x="1138871" y="0"/>
                    <a:pt x="1138871" y="0"/>
                  </a:cubicBezTo>
                  <a:lnTo>
                    <a:pt x="1170224" y="0"/>
                  </a:lnTo>
                  <a:lnTo>
                    <a:pt x="1170711" y="0"/>
                  </a:lnTo>
                  <a:lnTo>
                    <a:pt x="1202662" y="0"/>
                  </a:lnTo>
                  <a:lnTo>
                    <a:pt x="1240037" y="0"/>
                  </a:lnTo>
                  <a:cubicBezTo>
                    <a:pt x="1290626" y="0"/>
                    <a:pt x="1290626" y="0"/>
                    <a:pt x="1290626" y="0"/>
                  </a:cubicBezTo>
                  <a:lnTo>
                    <a:pt x="1324496" y="0"/>
                  </a:lnTo>
                  <a:lnTo>
                    <a:pt x="1332348" y="0"/>
                  </a:lnTo>
                  <a:lnTo>
                    <a:pt x="1335428" y="0"/>
                  </a:lnTo>
                  <a:lnTo>
                    <a:pt x="1411793" y="0"/>
                  </a:lnTo>
                  <a:lnTo>
                    <a:pt x="1454182" y="0"/>
                  </a:lnTo>
                  <a:lnTo>
                    <a:pt x="1470312" y="0"/>
                  </a:lnTo>
                  <a:lnTo>
                    <a:pt x="1487183" y="0"/>
                  </a:lnTo>
                  <a:lnTo>
                    <a:pt x="1497552" y="0"/>
                  </a:lnTo>
                  <a:lnTo>
                    <a:pt x="1505806" y="0"/>
                  </a:lnTo>
                  <a:lnTo>
                    <a:pt x="1528471" y="0"/>
                  </a:lnTo>
                  <a:lnTo>
                    <a:pt x="1531708" y="0"/>
                  </a:lnTo>
                  <a:lnTo>
                    <a:pt x="1540992" y="0"/>
                  </a:lnTo>
                  <a:lnTo>
                    <a:pt x="1541479" y="0"/>
                  </a:lnTo>
                  <a:lnTo>
                    <a:pt x="1599998" y="0"/>
                  </a:lnTo>
                  <a:lnTo>
                    <a:pt x="1619386" y="0"/>
                  </a:lnTo>
                  <a:lnTo>
                    <a:pt x="1635492" y="0"/>
                  </a:lnTo>
                  <a:lnTo>
                    <a:pt x="1649308" y="0"/>
                  </a:lnTo>
                  <a:lnTo>
                    <a:pt x="1653720" y="0"/>
                  </a:lnTo>
                  <a:lnTo>
                    <a:pt x="1661394" y="0"/>
                  </a:lnTo>
                  <a:lnTo>
                    <a:pt x="1687782" y="0"/>
                  </a:lnTo>
                  <a:lnTo>
                    <a:pt x="1703116" y="0"/>
                  </a:lnTo>
                  <a:lnTo>
                    <a:pt x="1739181" y="0"/>
                  </a:lnTo>
                  <a:lnTo>
                    <a:pt x="1771141" y="0"/>
                  </a:lnTo>
                  <a:lnTo>
                    <a:pt x="1800697" y="0"/>
                  </a:lnTo>
                  <a:lnTo>
                    <a:pt x="1811727" y="0"/>
                  </a:lnTo>
                  <a:lnTo>
                    <a:pt x="1823361" y="0"/>
                  </a:lnTo>
                  <a:lnTo>
                    <a:pt x="1826599" y="0"/>
                  </a:lnTo>
                  <a:lnTo>
                    <a:pt x="1857951" y="0"/>
                  </a:lnTo>
                  <a:lnTo>
                    <a:pt x="1858439" y="0"/>
                  </a:lnTo>
                  <a:lnTo>
                    <a:pt x="1859676" y="0"/>
                  </a:lnTo>
                  <a:lnTo>
                    <a:pt x="1893346" y="0"/>
                  </a:lnTo>
                  <a:lnTo>
                    <a:pt x="1927765" y="0"/>
                  </a:lnTo>
                  <a:lnTo>
                    <a:pt x="1963365" y="0"/>
                  </a:lnTo>
                  <a:lnTo>
                    <a:pt x="1978354" y="0"/>
                  </a:lnTo>
                  <a:lnTo>
                    <a:pt x="1991032" y="0"/>
                  </a:lnTo>
                  <a:lnTo>
                    <a:pt x="2020076" y="0"/>
                  </a:lnTo>
                  <a:lnTo>
                    <a:pt x="2021800" y="0"/>
                  </a:lnTo>
                  <a:lnTo>
                    <a:pt x="2027021" y="0"/>
                  </a:lnTo>
                  <a:cubicBezTo>
                    <a:pt x="2032162" y="0"/>
                    <a:pt x="2032162" y="0"/>
                    <a:pt x="2032162" y="0"/>
                  </a:cubicBezTo>
                  <a:lnTo>
                    <a:pt x="2141909" y="0"/>
                  </a:lnTo>
                  <a:lnTo>
                    <a:pt x="2143633" y="0"/>
                  </a:lnTo>
                  <a:lnTo>
                    <a:pt x="2178359" y="0"/>
                  </a:lnTo>
                  <a:lnTo>
                    <a:pt x="2228719" y="0"/>
                  </a:lnTo>
                  <a:lnTo>
                    <a:pt x="2229207" y="0"/>
                  </a:lnTo>
                  <a:lnTo>
                    <a:pt x="2230931" y="0"/>
                  </a:lnTo>
                  <a:lnTo>
                    <a:pt x="2287725" y="0"/>
                  </a:lnTo>
                  <a:lnTo>
                    <a:pt x="2289450" y="0"/>
                  </a:lnTo>
                  <a:lnTo>
                    <a:pt x="2323220" y="0"/>
                  </a:lnTo>
                  <a:lnTo>
                    <a:pt x="2324944" y="0"/>
                  </a:lnTo>
                  <a:lnTo>
                    <a:pt x="2340483" y="0"/>
                  </a:lnTo>
                  <a:lnTo>
                    <a:pt x="2341447" y="0"/>
                  </a:lnTo>
                  <a:lnTo>
                    <a:pt x="2343172" y="0"/>
                  </a:lnTo>
                  <a:lnTo>
                    <a:pt x="2349122" y="0"/>
                  </a:lnTo>
                  <a:lnTo>
                    <a:pt x="2350846" y="0"/>
                  </a:lnTo>
                  <a:lnTo>
                    <a:pt x="2390844" y="0"/>
                  </a:lnTo>
                  <a:lnTo>
                    <a:pt x="2462317" y="0"/>
                  </a:lnTo>
                  <a:lnTo>
                    <a:pt x="2499455" y="0"/>
                  </a:lnTo>
                  <a:lnTo>
                    <a:pt x="2530713" y="0"/>
                  </a:lnTo>
                  <a:lnTo>
                    <a:pt x="2547403" y="0"/>
                  </a:lnTo>
                  <a:lnTo>
                    <a:pt x="2549127" y="0"/>
                  </a:lnTo>
                  <a:lnTo>
                    <a:pt x="2581074" y="0"/>
                  </a:lnTo>
                  <a:lnTo>
                    <a:pt x="2582112" y="0"/>
                  </a:lnTo>
                  <a:cubicBezTo>
                    <a:pt x="2669530" y="0"/>
                    <a:pt x="2669530" y="0"/>
                    <a:pt x="2669530" y="0"/>
                  </a:cubicBezTo>
                  <a:lnTo>
                    <a:pt x="2678759" y="0"/>
                  </a:lnTo>
                  <a:lnTo>
                    <a:pt x="2709527" y="0"/>
                  </a:lnTo>
                  <a:lnTo>
                    <a:pt x="2711252" y="0"/>
                  </a:lnTo>
                  <a:lnTo>
                    <a:pt x="2714748" y="0"/>
                  </a:lnTo>
                  <a:lnTo>
                    <a:pt x="2719890" y="0"/>
                  </a:lnTo>
                  <a:lnTo>
                    <a:pt x="2831360" y="0"/>
                  </a:lnTo>
                  <a:lnTo>
                    <a:pt x="2833086" y="0"/>
                  </a:lnTo>
                  <a:lnTo>
                    <a:pt x="2866087" y="0"/>
                  </a:lnTo>
                  <a:lnTo>
                    <a:pt x="2918659" y="0"/>
                  </a:lnTo>
                  <a:lnTo>
                    <a:pt x="2919896" y="0"/>
                  </a:lnTo>
                  <a:lnTo>
                    <a:pt x="2920383" y="0"/>
                  </a:lnTo>
                  <a:lnTo>
                    <a:pt x="2977177" y="0"/>
                  </a:lnTo>
                  <a:lnTo>
                    <a:pt x="2978902" y="0"/>
                  </a:lnTo>
                  <a:lnTo>
                    <a:pt x="3012671" y="0"/>
                  </a:lnTo>
                  <a:lnTo>
                    <a:pt x="3014397" y="0"/>
                  </a:lnTo>
                  <a:lnTo>
                    <a:pt x="3028211" y="0"/>
                  </a:lnTo>
                  <a:lnTo>
                    <a:pt x="3030899" y="0"/>
                  </a:lnTo>
                  <a:lnTo>
                    <a:pt x="3032624" y="0"/>
                  </a:lnTo>
                  <a:lnTo>
                    <a:pt x="3038573" y="0"/>
                  </a:lnTo>
                  <a:lnTo>
                    <a:pt x="3040298" y="0"/>
                  </a:lnTo>
                  <a:lnTo>
                    <a:pt x="3082021" y="0"/>
                  </a:lnTo>
                  <a:lnTo>
                    <a:pt x="3150044" y="0"/>
                  </a:lnTo>
                  <a:lnTo>
                    <a:pt x="3218441" y="0"/>
                  </a:lnTo>
                  <a:lnTo>
                    <a:pt x="3236855" y="0"/>
                  </a:lnTo>
                  <a:lnTo>
                    <a:pt x="3269839" y="0"/>
                  </a:lnTo>
                  <a:lnTo>
                    <a:pt x="3272250" y="0"/>
                  </a:lnTo>
                  <a:lnTo>
                    <a:pt x="3320378" y="0"/>
                  </a:lnTo>
                  <a:lnTo>
                    <a:pt x="3346330" y="0"/>
                  </a:lnTo>
                  <a:lnTo>
                    <a:pt x="3357257" y="0"/>
                  </a:lnTo>
                  <a:lnTo>
                    <a:pt x="3369936" y="0"/>
                  </a:lnTo>
                  <a:lnTo>
                    <a:pt x="3398980" y="0"/>
                  </a:lnTo>
                  <a:lnTo>
                    <a:pt x="3405925" y="0"/>
                  </a:lnTo>
                  <a:cubicBezTo>
                    <a:pt x="3411066" y="0"/>
                    <a:pt x="3411066" y="0"/>
                    <a:pt x="3411066" y="0"/>
                  </a:cubicBezTo>
                  <a:lnTo>
                    <a:pt x="3520813" y="0"/>
                  </a:lnTo>
                  <a:lnTo>
                    <a:pt x="3607623" y="0"/>
                  </a:lnTo>
                  <a:lnTo>
                    <a:pt x="3608111" y="0"/>
                  </a:lnTo>
                  <a:lnTo>
                    <a:pt x="3666629" y="0"/>
                  </a:lnTo>
                  <a:lnTo>
                    <a:pt x="3702124" y="0"/>
                  </a:lnTo>
                  <a:lnTo>
                    <a:pt x="3720351" y="0"/>
                  </a:lnTo>
                  <a:lnTo>
                    <a:pt x="3728025" y="0"/>
                  </a:lnTo>
                  <a:lnTo>
                    <a:pt x="3769748" y="0"/>
                  </a:lnTo>
                  <a:cubicBezTo>
                    <a:pt x="4098793" y="0"/>
                    <a:pt x="4098793" y="0"/>
                    <a:pt x="4098793" y="0"/>
                  </a:cubicBezTo>
                  <a:cubicBezTo>
                    <a:pt x="4133877" y="0"/>
                    <a:pt x="4175977" y="24572"/>
                    <a:pt x="4193519" y="54408"/>
                  </a:cubicBezTo>
                  <a:cubicBezTo>
                    <a:pt x="4439104" y="480025"/>
                    <a:pt x="4439104" y="480025"/>
                    <a:pt x="4439104" y="480025"/>
                  </a:cubicBezTo>
                  <a:cubicBezTo>
                    <a:pt x="4456646" y="509862"/>
                    <a:pt x="4456646" y="559005"/>
                    <a:pt x="4439104" y="588843"/>
                  </a:cubicBezTo>
                  <a:cubicBezTo>
                    <a:pt x="4193519" y="1014459"/>
                    <a:pt x="4193519" y="1014459"/>
                    <a:pt x="4193519" y="1014459"/>
                  </a:cubicBezTo>
                  <a:cubicBezTo>
                    <a:pt x="4175977" y="1044295"/>
                    <a:pt x="4133877" y="1068867"/>
                    <a:pt x="4098793" y="1068867"/>
                  </a:cubicBezTo>
                  <a:lnTo>
                    <a:pt x="3728025" y="1068867"/>
                  </a:lnTo>
                  <a:lnTo>
                    <a:pt x="3607623" y="1068867"/>
                  </a:lnTo>
                  <a:lnTo>
                    <a:pt x="3411066" y="1068867"/>
                  </a:lnTo>
                  <a:lnTo>
                    <a:pt x="3357257" y="1068867"/>
                  </a:lnTo>
                  <a:lnTo>
                    <a:pt x="3236855" y="1068867"/>
                  </a:lnTo>
                  <a:lnTo>
                    <a:pt x="3040298" y="1068867"/>
                  </a:lnTo>
                  <a:lnTo>
                    <a:pt x="3038573" y="1068867"/>
                  </a:lnTo>
                  <a:lnTo>
                    <a:pt x="2919896" y="1068867"/>
                  </a:lnTo>
                  <a:lnTo>
                    <a:pt x="2866087" y="1068867"/>
                  </a:lnTo>
                  <a:lnTo>
                    <a:pt x="2719890" y="1068867"/>
                  </a:lnTo>
                  <a:lnTo>
                    <a:pt x="2669530" y="1068867"/>
                  </a:lnTo>
                  <a:lnTo>
                    <a:pt x="2549127" y="1068867"/>
                  </a:lnTo>
                  <a:lnTo>
                    <a:pt x="2547403" y="1068867"/>
                  </a:lnTo>
                  <a:lnTo>
                    <a:pt x="2350846" y="1068867"/>
                  </a:lnTo>
                  <a:lnTo>
                    <a:pt x="2349122" y="1068867"/>
                  </a:lnTo>
                  <a:lnTo>
                    <a:pt x="2228719" y="1068867"/>
                  </a:lnTo>
                  <a:lnTo>
                    <a:pt x="2178359" y="1068867"/>
                  </a:lnTo>
                  <a:lnTo>
                    <a:pt x="2032162" y="1068867"/>
                  </a:lnTo>
                  <a:lnTo>
                    <a:pt x="1978354" y="1068867"/>
                  </a:lnTo>
                  <a:lnTo>
                    <a:pt x="1859676" y="1068867"/>
                  </a:lnTo>
                  <a:lnTo>
                    <a:pt x="1857951" y="1068867"/>
                  </a:lnTo>
                  <a:lnTo>
                    <a:pt x="1826599" y="1068867"/>
                  </a:lnTo>
                  <a:lnTo>
                    <a:pt x="1661394" y="1068867"/>
                  </a:lnTo>
                  <a:lnTo>
                    <a:pt x="1540992" y="1068867"/>
                  </a:lnTo>
                  <a:lnTo>
                    <a:pt x="1531708" y="1068867"/>
                  </a:lnTo>
                  <a:lnTo>
                    <a:pt x="1487183" y="1068867"/>
                  </a:lnTo>
                  <a:lnTo>
                    <a:pt x="1335428" y="1068867"/>
                  </a:lnTo>
                  <a:lnTo>
                    <a:pt x="1290626" y="1068867"/>
                  </a:lnTo>
                  <a:lnTo>
                    <a:pt x="1170224" y="1068867"/>
                  </a:lnTo>
                  <a:lnTo>
                    <a:pt x="1138871" y="1068867"/>
                  </a:lnTo>
                  <a:lnTo>
                    <a:pt x="1040537" y="1068867"/>
                  </a:lnTo>
                  <a:lnTo>
                    <a:pt x="843980" y="1068867"/>
                  </a:lnTo>
                  <a:lnTo>
                    <a:pt x="799455" y="1068867"/>
                  </a:lnTo>
                  <a:lnTo>
                    <a:pt x="647700" y="1068867"/>
                  </a:lnTo>
                  <a:lnTo>
                    <a:pt x="352810" y="1068867"/>
                  </a:lnTo>
                  <a:cubicBezTo>
                    <a:pt x="318603" y="1068867"/>
                    <a:pt x="275626" y="1044295"/>
                    <a:pt x="258084" y="1014459"/>
                  </a:cubicBezTo>
                  <a:cubicBezTo>
                    <a:pt x="12498" y="588843"/>
                    <a:pt x="12498" y="588843"/>
                    <a:pt x="12498" y="588843"/>
                  </a:cubicBezTo>
                  <a:cubicBezTo>
                    <a:pt x="-4166" y="559005"/>
                    <a:pt x="-4166" y="509862"/>
                    <a:pt x="12498" y="480025"/>
                  </a:cubicBezTo>
                  <a:cubicBezTo>
                    <a:pt x="258084" y="54408"/>
                    <a:pt x="258084" y="54408"/>
                    <a:pt x="258084" y="54408"/>
                  </a:cubicBezTo>
                  <a:cubicBezTo>
                    <a:pt x="275626" y="24572"/>
                    <a:pt x="318603" y="0"/>
                    <a:pt x="352810" y="0"/>
                  </a:cubicBezTo>
                  <a:close/>
                </a:path>
              </a:pathLst>
            </a:custGeom>
            <a:solidFill>
              <a:srgbClr val="C00000"/>
            </a:solidFill>
            <a:ln w="19050">
              <a:gradFill flip="none" rotWithShape="1">
                <a:gsLst>
                  <a:gs pos="100000">
                    <a:srgbClr val="FFFFFF">
                      <a:lumMod val="75000"/>
                    </a:srgbClr>
                  </a:gs>
                  <a:gs pos="0">
                    <a:srgbClr val="FFFFFF"/>
                  </a:gs>
                </a:gsLst>
                <a:lin ang="2700000" scaled="1"/>
                <a:tileRect/>
              </a:gradFill>
            </a:ln>
            <a:effectLst>
              <a:outerShdw blurRad="127000" dist="50800" dir="2700000" algn="tl" rotWithShape="0">
                <a:prstClr val="black">
                  <a:alpha val="40000"/>
                </a:prstClr>
              </a:outerShdw>
            </a:effectLst>
          </p:spPr>
          <p:txBody>
            <a:bodyPr vert="horz" wrap="square" lIns="91440" tIns="45720" rIns="91440" bIns="45720" numCol="1" anchor="t" anchorCtr="0" compatLnSpc="1">
              <a:prstTxWarp prst="textNoShape">
                <a:avLst/>
              </a:prstTxWarp>
              <a:noAutofit/>
            </a:bodyPr>
            <a:lstStyle/>
            <a:p>
              <a:pPr algn="l" fontAlgn="auto">
                <a:spcBef>
                  <a:spcPts val="0"/>
                </a:spcBef>
                <a:spcAft>
                  <a:spcPts val="0"/>
                </a:spcAft>
                <a:defRPr/>
              </a:pPr>
              <a:endParaRPr lang="zh-CN" altLang="en-US" b="0" kern="0">
                <a:solidFill>
                  <a:prstClr val="black"/>
                </a:solidFill>
                <a:latin typeface="Calibri"/>
                <a:ea typeface="宋体"/>
              </a:endParaRPr>
            </a:p>
          </p:txBody>
        </p:sp>
        <p:sp>
          <p:nvSpPr>
            <p:cNvPr id="4" name="任意多边形 3"/>
            <p:cNvSpPr>
              <a:spLocks/>
            </p:cNvSpPr>
            <p:nvPr/>
          </p:nvSpPr>
          <p:spPr bwMode="auto">
            <a:xfrm>
              <a:off x="1010779" y="325868"/>
              <a:ext cx="2628449" cy="527848"/>
            </a:xfrm>
            <a:custGeom>
              <a:avLst/>
              <a:gdLst>
                <a:gd name="connsiteX0" fmla="*/ 305125 w 4603109"/>
                <a:gd name="connsiteY0" fmla="*/ 0 h 924402"/>
                <a:gd name="connsiteX1" fmla="*/ 432894 w 4603109"/>
                <a:gd name="connsiteY1" fmla="*/ 0 h 924402"/>
                <a:gd name="connsiteX2" fmla="*/ 445336 w 4603109"/>
                <a:gd name="connsiteY2" fmla="*/ 0 h 924402"/>
                <a:gd name="connsiteX3" fmla="*/ 550703 w 4603109"/>
                <a:gd name="connsiteY3" fmla="*/ 0 h 924402"/>
                <a:gd name="connsiteX4" fmla="*/ 560158 w 4603109"/>
                <a:gd name="connsiteY4" fmla="*/ 0 h 924402"/>
                <a:gd name="connsiteX5" fmla="*/ 573105 w 4603109"/>
                <a:gd name="connsiteY5" fmla="*/ 0 h 924402"/>
                <a:gd name="connsiteX6" fmla="*/ 626202 w 4603109"/>
                <a:gd name="connsiteY6" fmla="*/ 0 h 924402"/>
                <a:gd name="connsiteX7" fmla="*/ 676811 w 4603109"/>
                <a:gd name="connsiteY7" fmla="*/ 0 h 924402"/>
                <a:gd name="connsiteX8" fmla="*/ 678472 w 4603109"/>
                <a:gd name="connsiteY8" fmla="*/ 0 h 924402"/>
                <a:gd name="connsiteX9" fmla="*/ 687927 w 4603109"/>
                <a:gd name="connsiteY9" fmla="*/ 0 h 924402"/>
                <a:gd name="connsiteX10" fmla="*/ 691402 w 4603109"/>
                <a:gd name="connsiteY10" fmla="*/ 0 h 924402"/>
                <a:gd name="connsiteX11" fmla="*/ 700371 w 4603109"/>
                <a:gd name="connsiteY11" fmla="*/ 0 h 924402"/>
                <a:gd name="connsiteX12" fmla="*/ 707508 w 4603109"/>
                <a:gd name="connsiteY12" fmla="*/ 0 h 924402"/>
                <a:gd name="connsiteX13" fmla="*/ 729909 w 4603109"/>
                <a:gd name="connsiteY13" fmla="*/ 0 h 924402"/>
                <a:gd name="connsiteX14" fmla="*/ 753971 w 4603109"/>
                <a:gd name="connsiteY14" fmla="*/ 0 h 924402"/>
                <a:gd name="connsiteX15" fmla="*/ 804580 w 4603109"/>
                <a:gd name="connsiteY15" fmla="*/ 0 h 924402"/>
                <a:gd name="connsiteX16" fmla="*/ 805737 w 4603109"/>
                <a:gd name="connsiteY16" fmla="*/ 0 h 924402"/>
                <a:gd name="connsiteX17" fmla="*/ 819171 w 4603109"/>
                <a:gd name="connsiteY17" fmla="*/ 0 h 924402"/>
                <a:gd name="connsiteX18" fmla="*/ 828140 w 4603109"/>
                <a:gd name="connsiteY18" fmla="*/ 0 h 924402"/>
                <a:gd name="connsiteX19" fmla="*/ 831615 w 4603109"/>
                <a:gd name="connsiteY19" fmla="*/ 0 h 924402"/>
                <a:gd name="connsiteX20" fmla="*/ 835277 w 4603109"/>
                <a:gd name="connsiteY20" fmla="*/ 0 h 924402"/>
                <a:gd name="connsiteX21" fmla="*/ 857678 w 4603109"/>
                <a:gd name="connsiteY21" fmla="*/ 0 h 924402"/>
                <a:gd name="connsiteX22" fmla="*/ 864889 w 4603109"/>
                <a:gd name="connsiteY22" fmla="*/ 0 h 924402"/>
                <a:gd name="connsiteX23" fmla="*/ 899900 w 4603109"/>
                <a:gd name="connsiteY23" fmla="*/ 0 h 924402"/>
                <a:gd name="connsiteX24" fmla="*/ 909341 w 4603109"/>
                <a:gd name="connsiteY24" fmla="*/ 0 h 924402"/>
                <a:gd name="connsiteX25" fmla="*/ 929965 w 4603109"/>
                <a:gd name="connsiteY25" fmla="*/ 0 h 924402"/>
                <a:gd name="connsiteX26" fmla="*/ 933506 w 4603109"/>
                <a:gd name="connsiteY26" fmla="*/ 0 h 924402"/>
                <a:gd name="connsiteX27" fmla="*/ 936982 w 4603109"/>
                <a:gd name="connsiteY27" fmla="*/ 0 h 924402"/>
                <a:gd name="connsiteX28" fmla="*/ 959384 w 4603109"/>
                <a:gd name="connsiteY28" fmla="*/ 0 h 924402"/>
                <a:gd name="connsiteX29" fmla="*/ 962542 w 4603109"/>
                <a:gd name="connsiteY29" fmla="*/ 0 h 924402"/>
                <a:gd name="connsiteX30" fmla="*/ 984943 w 4603109"/>
                <a:gd name="connsiteY30" fmla="*/ 0 h 924402"/>
                <a:gd name="connsiteX31" fmla="*/ 992658 w 4603109"/>
                <a:gd name="connsiteY31" fmla="*/ 0 h 924402"/>
                <a:gd name="connsiteX32" fmla="*/ 1012059 w 4603109"/>
                <a:gd name="connsiteY32" fmla="*/ 0 h 924402"/>
                <a:gd name="connsiteX33" fmla="*/ 1012480 w 4603109"/>
                <a:gd name="connsiteY33" fmla="*/ 0 h 924402"/>
                <a:gd name="connsiteX34" fmla="*/ 1027669 w 4603109"/>
                <a:gd name="connsiteY34" fmla="*/ 0 h 924402"/>
                <a:gd name="connsiteX35" fmla="*/ 1037110 w 4603109"/>
                <a:gd name="connsiteY35" fmla="*/ 0 h 924402"/>
                <a:gd name="connsiteX36" fmla="*/ 1040112 w 4603109"/>
                <a:gd name="connsiteY36" fmla="*/ 0 h 924402"/>
                <a:gd name="connsiteX37" fmla="*/ 1057734 w 4603109"/>
                <a:gd name="connsiteY37" fmla="*/ 0 h 924402"/>
                <a:gd name="connsiteX38" fmla="*/ 1064751 w 4603109"/>
                <a:gd name="connsiteY38" fmla="*/ 0 h 924402"/>
                <a:gd name="connsiteX39" fmla="*/ 1070177 w 4603109"/>
                <a:gd name="connsiteY39" fmla="*/ 0 h 924402"/>
                <a:gd name="connsiteX40" fmla="*/ 1072436 w 4603109"/>
                <a:gd name="connsiteY40" fmla="*/ 0 h 924402"/>
                <a:gd name="connsiteX41" fmla="*/ 1090311 w 4603109"/>
                <a:gd name="connsiteY41" fmla="*/ 0 h 924402"/>
                <a:gd name="connsiteX42" fmla="*/ 1110718 w 4603109"/>
                <a:gd name="connsiteY42" fmla="*/ 0 h 924402"/>
                <a:gd name="connsiteX43" fmla="*/ 1112712 w 4603109"/>
                <a:gd name="connsiteY43" fmla="*/ 0 h 924402"/>
                <a:gd name="connsiteX44" fmla="*/ 1116187 w 4603109"/>
                <a:gd name="connsiteY44" fmla="*/ 0 h 924402"/>
                <a:gd name="connsiteX45" fmla="*/ 1139828 w 4603109"/>
                <a:gd name="connsiteY45" fmla="*/ 0 h 924402"/>
                <a:gd name="connsiteX46" fmla="*/ 1140249 w 4603109"/>
                <a:gd name="connsiteY46" fmla="*/ 0 h 924402"/>
                <a:gd name="connsiteX47" fmla="*/ 1145480 w 4603109"/>
                <a:gd name="connsiteY47" fmla="*/ 0 h 924402"/>
                <a:gd name="connsiteX48" fmla="*/ 1152270 w 4603109"/>
                <a:gd name="connsiteY48" fmla="*/ 0 h 924402"/>
                <a:gd name="connsiteX49" fmla="*/ 1154934 w 4603109"/>
                <a:gd name="connsiteY49" fmla="*/ 0 h 924402"/>
                <a:gd name="connsiteX50" fmla="*/ 1167881 w 4603109"/>
                <a:gd name="connsiteY50" fmla="*/ 0 h 924402"/>
                <a:gd name="connsiteX51" fmla="*/ 1175544 w 4603109"/>
                <a:gd name="connsiteY51" fmla="*/ 0 h 924402"/>
                <a:gd name="connsiteX52" fmla="*/ 1184998 w 4603109"/>
                <a:gd name="connsiteY52" fmla="*/ 0 h 924402"/>
                <a:gd name="connsiteX53" fmla="*/ 1197946 w 4603109"/>
                <a:gd name="connsiteY53" fmla="*/ 0 h 924402"/>
                <a:gd name="connsiteX54" fmla="*/ 1200205 w 4603109"/>
                <a:gd name="connsiteY54" fmla="*/ 0 h 924402"/>
                <a:gd name="connsiteX55" fmla="*/ 1220978 w 4603109"/>
                <a:gd name="connsiteY55" fmla="*/ 0 h 924402"/>
                <a:gd name="connsiteX56" fmla="*/ 1238487 w 4603109"/>
                <a:gd name="connsiteY56" fmla="*/ 0 h 924402"/>
                <a:gd name="connsiteX57" fmla="*/ 1243956 w 4603109"/>
                <a:gd name="connsiteY57" fmla="*/ 0 h 924402"/>
                <a:gd name="connsiteX58" fmla="*/ 1251042 w 4603109"/>
                <a:gd name="connsiteY58" fmla="*/ 0 h 924402"/>
                <a:gd name="connsiteX59" fmla="*/ 1257637 w 4603109"/>
                <a:gd name="connsiteY59" fmla="*/ 0 h 924402"/>
                <a:gd name="connsiteX60" fmla="*/ 1271587 w 4603109"/>
                <a:gd name="connsiteY60" fmla="*/ 0 h 924402"/>
                <a:gd name="connsiteX61" fmla="*/ 1273249 w 4603109"/>
                <a:gd name="connsiteY61" fmla="*/ 0 h 924402"/>
                <a:gd name="connsiteX62" fmla="*/ 1280039 w 4603109"/>
                <a:gd name="connsiteY62" fmla="*/ 0 h 924402"/>
                <a:gd name="connsiteX63" fmla="*/ 1282703 w 4603109"/>
                <a:gd name="connsiteY63" fmla="*/ 0 h 924402"/>
                <a:gd name="connsiteX64" fmla="*/ 1286178 w 4603109"/>
                <a:gd name="connsiteY64" fmla="*/ 0 h 924402"/>
                <a:gd name="connsiteX65" fmla="*/ 1295146 w 4603109"/>
                <a:gd name="connsiteY65" fmla="*/ 0 h 924402"/>
                <a:gd name="connsiteX66" fmla="*/ 1301651 w 4603109"/>
                <a:gd name="connsiteY66" fmla="*/ 0 h 924402"/>
                <a:gd name="connsiteX67" fmla="*/ 1302284 w 4603109"/>
                <a:gd name="connsiteY67" fmla="*/ 0 h 924402"/>
                <a:gd name="connsiteX68" fmla="*/ 1303313 w 4603109"/>
                <a:gd name="connsiteY68" fmla="*/ 0 h 924402"/>
                <a:gd name="connsiteX69" fmla="*/ 1312767 w 4603109"/>
                <a:gd name="connsiteY69" fmla="*/ 0 h 924402"/>
                <a:gd name="connsiteX70" fmla="*/ 1316242 w 4603109"/>
                <a:gd name="connsiteY70" fmla="*/ 0 h 924402"/>
                <a:gd name="connsiteX71" fmla="*/ 1321886 w 4603109"/>
                <a:gd name="connsiteY71" fmla="*/ 0 h 924402"/>
                <a:gd name="connsiteX72" fmla="*/ 1324685 w 4603109"/>
                <a:gd name="connsiteY72" fmla="*/ 0 h 924402"/>
                <a:gd name="connsiteX73" fmla="*/ 1325211 w 4603109"/>
                <a:gd name="connsiteY73" fmla="*/ 0 h 924402"/>
                <a:gd name="connsiteX74" fmla="*/ 1332348 w 4603109"/>
                <a:gd name="connsiteY74" fmla="*/ 0 h 924402"/>
                <a:gd name="connsiteX75" fmla="*/ 1332714 w 4603109"/>
                <a:gd name="connsiteY75" fmla="*/ 0 h 924402"/>
                <a:gd name="connsiteX76" fmla="*/ 1333135 w 4603109"/>
                <a:gd name="connsiteY76" fmla="*/ 0 h 924402"/>
                <a:gd name="connsiteX77" fmla="*/ 1348747 w 4603109"/>
                <a:gd name="connsiteY77" fmla="*/ 0 h 924402"/>
                <a:gd name="connsiteX78" fmla="*/ 1354749 w 4603109"/>
                <a:gd name="connsiteY78" fmla="*/ 0 h 924402"/>
                <a:gd name="connsiteX79" fmla="*/ 1378811 w 4603109"/>
                <a:gd name="connsiteY79" fmla="*/ 0 h 924402"/>
                <a:gd name="connsiteX80" fmla="*/ 1383745 w 4603109"/>
                <a:gd name="connsiteY80" fmla="*/ 0 h 924402"/>
                <a:gd name="connsiteX81" fmla="*/ 1385406 w 4603109"/>
                <a:gd name="connsiteY81" fmla="*/ 0 h 924402"/>
                <a:gd name="connsiteX82" fmla="*/ 1399356 w 4603109"/>
                <a:gd name="connsiteY82" fmla="*/ 0 h 924402"/>
                <a:gd name="connsiteX83" fmla="*/ 1400513 w 4603109"/>
                <a:gd name="connsiteY83" fmla="*/ 0 h 924402"/>
                <a:gd name="connsiteX84" fmla="*/ 1413947 w 4603109"/>
                <a:gd name="connsiteY84" fmla="*/ 0 h 924402"/>
                <a:gd name="connsiteX85" fmla="*/ 1414442 w 4603109"/>
                <a:gd name="connsiteY85" fmla="*/ 0 h 924402"/>
                <a:gd name="connsiteX86" fmla="*/ 1422915 w 4603109"/>
                <a:gd name="connsiteY86" fmla="*/ 0 h 924402"/>
                <a:gd name="connsiteX87" fmla="*/ 1426390 w 4603109"/>
                <a:gd name="connsiteY87" fmla="*/ 0 h 924402"/>
                <a:gd name="connsiteX88" fmla="*/ 1429420 w 4603109"/>
                <a:gd name="connsiteY88" fmla="*/ 0 h 924402"/>
                <a:gd name="connsiteX89" fmla="*/ 1430053 w 4603109"/>
                <a:gd name="connsiteY89" fmla="*/ 0 h 924402"/>
                <a:gd name="connsiteX90" fmla="*/ 1430206 w 4603109"/>
                <a:gd name="connsiteY90" fmla="*/ 0 h 924402"/>
                <a:gd name="connsiteX91" fmla="*/ 1430577 w 4603109"/>
                <a:gd name="connsiteY91" fmla="*/ 0 h 924402"/>
                <a:gd name="connsiteX92" fmla="*/ 1436843 w 4603109"/>
                <a:gd name="connsiteY92" fmla="*/ 0 h 924402"/>
                <a:gd name="connsiteX93" fmla="*/ 1444011 w 4603109"/>
                <a:gd name="connsiteY93" fmla="*/ 0 h 924402"/>
                <a:gd name="connsiteX94" fmla="*/ 1449655 w 4603109"/>
                <a:gd name="connsiteY94" fmla="*/ 0 h 924402"/>
                <a:gd name="connsiteX95" fmla="*/ 1452454 w 4603109"/>
                <a:gd name="connsiteY95" fmla="*/ 0 h 924402"/>
                <a:gd name="connsiteX96" fmla="*/ 1452980 w 4603109"/>
                <a:gd name="connsiteY96" fmla="*/ 0 h 924402"/>
                <a:gd name="connsiteX97" fmla="*/ 1456455 w 4603109"/>
                <a:gd name="connsiteY97" fmla="*/ 0 h 924402"/>
                <a:gd name="connsiteX98" fmla="*/ 1459664 w 4603109"/>
                <a:gd name="connsiteY98" fmla="*/ 0 h 924402"/>
                <a:gd name="connsiteX99" fmla="*/ 1460117 w 4603109"/>
                <a:gd name="connsiteY99" fmla="*/ 0 h 924402"/>
                <a:gd name="connsiteX100" fmla="*/ 1460483 w 4603109"/>
                <a:gd name="connsiteY100" fmla="*/ 0 h 924402"/>
                <a:gd name="connsiteX101" fmla="*/ 1460904 w 4603109"/>
                <a:gd name="connsiteY101" fmla="*/ 0 h 924402"/>
                <a:gd name="connsiteX102" fmla="*/ 1472926 w 4603109"/>
                <a:gd name="connsiteY102" fmla="*/ 0 h 924402"/>
                <a:gd name="connsiteX103" fmla="*/ 1482518 w 4603109"/>
                <a:gd name="connsiteY103" fmla="*/ 0 h 924402"/>
                <a:gd name="connsiteX104" fmla="*/ 1489729 w 4603109"/>
                <a:gd name="connsiteY104" fmla="*/ 0 h 924402"/>
                <a:gd name="connsiteX105" fmla="*/ 1504116 w 4603109"/>
                <a:gd name="connsiteY105" fmla="*/ 0 h 924402"/>
                <a:gd name="connsiteX106" fmla="*/ 1511514 w 4603109"/>
                <a:gd name="connsiteY106" fmla="*/ 0 h 924402"/>
                <a:gd name="connsiteX107" fmla="*/ 1524740 w 4603109"/>
                <a:gd name="connsiteY107" fmla="*/ 0 h 924402"/>
                <a:gd name="connsiteX108" fmla="*/ 1528282 w 4603109"/>
                <a:gd name="connsiteY108" fmla="*/ 0 h 924402"/>
                <a:gd name="connsiteX109" fmla="*/ 1531757 w 4603109"/>
                <a:gd name="connsiteY109" fmla="*/ 0 h 924402"/>
                <a:gd name="connsiteX110" fmla="*/ 1534181 w 4603109"/>
                <a:gd name="connsiteY110" fmla="*/ 0 h 924402"/>
                <a:gd name="connsiteX111" fmla="*/ 1542211 w 4603109"/>
                <a:gd name="connsiteY111" fmla="*/ 0 h 924402"/>
                <a:gd name="connsiteX112" fmla="*/ 1554159 w 4603109"/>
                <a:gd name="connsiteY112" fmla="*/ 0 h 924402"/>
                <a:gd name="connsiteX113" fmla="*/ 1557318 w 4603109"/>
                <a:gd name="connsiteY113" fmla="*/ 0 h 924402"/>
                <a:gd name="connsiteX114" fmla="*/ 1557975 w 4603109"/>
                <a:gd name="connsiteY114" fmla="*/ 0 h 924402"/>
                <a:gd name="connsiteX115" fmla="*/ 1558346 w 4603109"/>
                <a:gd name="connsiteY115" fmla="*/ 0 h 924402"/>
                <a:gd name="connsiteX116" fmla="*/ 1561822 w 4603109"/>
                <a:gd name="connsiteY116" fmla="*/ 0 h 924402"/>
                <a:gd name="connsiteX117" fmla="*/ 1564612 w 4603109"/>
                <a:gd name="connsiteY117" fmla="*/ 0 h 924402"/>
                <a:gd name="connsiteX118" fmla="*/ 1566857 w 4603109"/>
                <a:gd name="connsiteY118" fmla="*/ 0 h 924402"/>
                <a:gd name="connsiteX119" fmla="*/ 1576919 w 4603109"/>
                <a:gd name="connsiteY119" fmla="*/ 0 h 924402"/>
                <a:gd name="connsiteX120" fmla="*/ 1579719 w 4603109"/>
                <a:gd name="connsiteY120" fmla="*/ 0 h 924402"/>
                <a:gd name="connsiteX121" fmla="*/ 1584224 w 4603109"/>
                <a:gd name="connsiteY121" fmla="*/ 0 h 924402"/>
                <a:gd name="connsiteX122" fmla="*/ 1587382 w 4603109"/>
                <a:gd name="connsiteY122" fmla="*/ 0 h 924402"/>
                <a:gd name="connsiteX123" fmla="*/ 1587433 w 4603109"/>
                <a:gd name="connsiteY123" fmla="*/ 0 h 924402"/>
                <a:gd name="connsiteX124" fmla="*/ 1600695 w 4603109"/>
                <a:gd name="connsiteY124" fmla="*/ 0 h 924402"/>
                <a:gd name="connsiteX125" fmla="*/ 1606834 w 4603109"/>
                <a:gd name="connsiteY125" fmla="*/ 0 h 924402"/>
                <a:gd name="connsiteX126" fmla="*/ 1607256 w 4603109"/>
                <a:gd name="connsiteY126" fmla="*/ 0 h 924402"/>
                <a:gd name="connsiteX127" fmla="*/ 1608325 w 4603109"/>
                <a:gd name="connsiteY127" fmla="*/ 0 h 924402"/>
                <a:gd name="connsiteX128" fmla="*/ 1609783 w 4603109"/>
                <a:gd name="connsiteY128" fmla="*/ 0 h 924402"/>
                <a:gd name="connsiteX129" fmla="*/ 1617498 w 4603109"/>
                <a:gd name="connsiteY129" fmla="*/ 0 h 924402"/>
                <a:gd name="connsiteX130" fmla="*/ 1631885 w 4603109"/>
                <a:gd name="connsiteY130" fmla="*/ 0 h 924402"/>
                <a:gd name="connsiteX131" fmla="*/ 1636899 w 4603109"/>
                <a:gd name="connsiteY131" fmla="*/ 0 h 924402"/>
                <a:gd name="connsiteX132" fmla="*/ 1637320 w 4603109"/>
                <a:gd name="connsiteY132" fmla="*/ 0 h 924402"/>
                <a:gd name="connsiteX133" fmla="*/ 1637445 w 4603109"/>
                <a:gd name="connsiteY133" fmla="*/ 0 h 924402"/>
                <a:gd name="connsiteX134" fmla="*/ 1652509 w 4603109"/>
                <a:gd name="connsiteY134" fmla="*/ 0 h 924402"/>
                <a:gd name="connsiteX135" fmla="*/ 1659526 w 4603109"/>
                <a:gd name="connsiteY135" fmla="*/ 0 h 924402"/>
                <a:gd name="connsiteX136" fmla="*/ 1661950 w 4603109"/>
                <a:gd name="connsiteY136" fmla="*/ 0 h 924402"/>
                <a:gd name="connsiteX137" fmla="*/ 1664952 w 4603109"/>
                <a:gd name="connsiteY137" fmla="*/ 0 h 924402"/>
                <a:gd name="connsiteX138" fmla="*/ 1667212 w 4603109"/>
                <a:gd name="connsiteY138" fmla="*/ 0 h 924402"/>
                <a:gd name="connsiteX139" fmla="*/ 1685087 w 4603109"/>
                <a:gd name="connsiteY139" fmla="*/ 0 h 924402"/>
                <a:gd name="connsiteX140" fmla="*/ 1689591 w 4603109"/>
                <a:gd name="connsiteY140" fmla="*/ 0 h 924402"/>
                <a:gd name="connsiteX141" fmla="*/ 1694626 w 4603109"/>
                <a:gd name="connsiteY141" fmla="*/ 0 h 924402"/>
                <a:gd name="connsiteX142" fmla="*/ 1697276 w 4603109"/>
                <a:gd name="connsiteY142" fmla="*/ 0 h 924402"/>
                <a:gd name="connsiteX143" fmla="*/ 1698000 w 4603109"/>
                <a:gd name="connsiteY143" fmla="*/ 0 h 924402"/>
                <a:gd name="connsiteX144" fmla="*/ 1704688 w 4603109"/>
                <a:gd name="connsiteY144" fmla="*/ 0 h 924402"/>
                <a:gd name="connsiteX145" fmla="*/ 1707488 w 4603109"/>
                <a:gd name="connsiteY145" fmla="*/ 0 h 924402"/>
                <a:gd name="connsiteX146" fmla="*/ 1710963 w 4603109"/>
                <a:gd name="connsiteY146" fmla="*/ 0 h 924402"/>
                <a:gd name="connsiteX147" fmla="*/ 1715151 w 4603109"/>
                <a:gd name="connsiteY147" fmla="*/ 0 h 924402"/>
                <a:gd name="connsiteX148" fmla="*/ 1721928 w 4603109"/>
                <a:gd name="connsiteY148" fmla="*/ 0 h 924402"/>
                <a:gd name="connsiteX149" fmla="*/ 1734603 w 4603109"/>
                <a:gd name="connsiteY149" fmla="*/ 0 h 924402"/>
                <a:gd name="connsiteX150" fmla="*/ 1735025 w 4603109"/>
                <a:gd name="connsiteY150" fmla="*/ 0 h 924402"/>
                <a:gd name="connsiteX151" fmla="*/ 1735558 w 4603109"/>
                <a:gd name="connsiteY151" fmla="*/ 0 h 924402"/>
                <a:gd name="connsiteX152" fmla="*/ 1736094 w 4603109"/>
                <a:gd name="connsiteY152" fmla="*/ 0 h 924402"/>
                <a:gd name="connsiteX153" fmla="*/ 1737552 w 4603109"/>
                <a:gd name="connsiteY153" fmla="*/ 0 h 924402"/>
                <a:gd name="connsiteX154" fmla="*/ 1741027 w 4603109"/>
                <a:gd name="connsiteY154" fmla="*/ 0 h 924402"/>
                <a:gd name="connsiteX155" fmla="*/ 1747046 w 4603109"/>
                <a:gd name="connsiteY155" fmla="*/ 0 h 924402"/>
                <a:gd name="connsiteX156" fmla="*/ 1748537 w 4603109"/>
                <a:gd name="connsiteY156" fmla="*/ 0 h 924402"/>
                <a:gd name="connsiteX157" fmla="*/ 1753052 w 4603109"/>
                <a:gd name="connsiteY157" fmla="*/ 0 h 924402"/>
                <a:gd name="connsiteX158" fmla="*/ 1757499 w 4603109"/>
                <a:gd name="connsiteY158" fmla="*/ 0 h 924402"/>
                <a:gd name="connsiteX159" fmla="*/ 1764668 w 4603109"/>
                <a:gd name="connsiteY159" fmla="*/ 0 h 924402"/>
                <a:gd name="connsiteX160" fmla="*/ 1765089 w 4603109"/>
                <a:gd name="connsiteY160" fmla="*/ 0 h 924402"/>
                <a:gd name="connsiteX161" fmla="*/ 1765214 w 4603109"/>
                <a:gd name="connsiteY161" fmla="*/ 0 h 924402"/>
                <a:gd name="connsiteX162" fmla="*/ 1770320 w 4603109"/>
                <a:gd name="connsiteY162" fmla="*/ 0 h 924402"/>
                <a:gd name="connsiteX163" fmla="*/ 1777110 w 4603109"/>
                <a:gd name="connsiteY163" fmla="*/ 0 h 924402"/>
                <a:gd name="connsiteX164" fmla="*/ 1779774 w 4603109"/>
                <a:gd name="connsiteY164" fmla="*/ 0 h 924402"/>
                <a:gd name="connsiteX165" fmla="*/ 1792721 w 4603109"/>
                <a:gd name="connsiteY165" fmla="*/ 0 h 924402"/>
                <a:gd name="connsiteX166" fmla="*/ 1794981 w 4603109"/>
                <a:gd name="connsiteY166" fmla="*/ 0 h 924402"/>
                <a:gd name="connsiteX167" fmla="*/ 1825045 w 4603109"/>
                <a:gd name="connsiteY167" fmla="*/ 0 h 924402"/>
                <a:gd name="connsiteX168" fmla="*/ 1825769 w 4603109"/>
                <a:gd name="connsiteY168" fmla="*/ 0 h 924402"/>
                <a:gd name="connsiteX169" fmla="*/ 1838732 w 4603109"/>
                <a:gd name="connsiteY169" fmla="*/ 0 h 924402"/>
                <a:gd name="connsiteX170" fmla="*/ 1845818 w 4603109"/>
                <a:gd name="connsiteY170" fmla="*/ 0 h 924402"/>
                <a:gd name="connsiteX171" fmla="*/ 1849697 w 4603109"/>
                <a:gd name="connsiteY171" fmla="*/ 0 h 924402"/>
                <a:gd name="connsiteX172" fmla="*/ 1852412 w 4603109"/>
                <a:gd name="connsiteY172" fmla="*/ 0 h 924402"/>
                <a:gd name="connsiteX173" fmla="*/ 1853903 w 4603109"/>
                <a:gd name="connsiteY173" fmla="*/ 0 h 924402"/>
                <a:gd name="connsiteX174" fmla="*/ 1863327 w 4603109"/>
                <a:gd name="connsiteY174" fmla="*/ 0 h 924402"/>
                <a:gd name="connsiteX175" fmla="*/ 1868796 w 4603109"/>
                <a:gd name="connsiteY175" fmla="*/ 0 h 924402"/>
                <a:gd name="connsiteX176" fmla="*/ 1874815 w 4603109"/>
                <a:gd name="connsiteY176" fmla="*/ 0 h 924402"/>
                <a:gd name="connsiteX177" fmla="*/ 1876306 w 4603109"/>
                <a:gd name="connsiteY177" fmla="*/ 0 h 924402"/>
                <a:gd name="connsiteX178" fmla="*/ 1880821 w 4603109"/>
                <a:gd name="connsiteY178" fmla="*/ 0 h 924402"/>
                <a:gd name="connsiteX179" fmla="*/ 1882477 w 4603109"/>
                <a:gd name="connsiteY179" fmla="*/ 0 h 924402"/>
                <a:gd name="connsiteX180" fmla="*/ 1883936 w 4603109"/>
                <a:gd name="connsiteY180" fmla="*/ 0 h 924402"/>
                <a:gd name="connsiteX181" fmla="*/ 1885268 w 4603109"/>
                <a:gd name="connsiteY181" fmla="*/ 0 h 924402"/>
                <a:gd name="connsiteX182" fmla="*/ 1896427 w 4603109"/>
                <a:gd name="connsiteY182" fmla="*/ 0 h 924402"/>
                <a:gd name="connsiteX183" fmla="*/ 1898089 w 4603109"/>
                <a:gd name="connsiteY183" fmla="*/ 0 h 924402"/>
                <a:gd name="connsiteX184" fmla="*/ 1904879 w 4603109"/>
                <a:gd name="connsiteY184" fmla="*/ 0 h 924402"/>
                <a:gd name="connsiteX185" fmla="*/ 1907543 w 4603109"/>
                <a:gd name="connsiteY185" fmla="*/ 0 h 924402"/>
                <a:gd name="connsiteX186" fmla="*/ 1911018 w 4603109"/>
                <a:gd name="connsiteY186" fmla="*/ 0 h 924402"/>
                <a:gd name="connsiteX187" fmla="*/ 1919986 w 4603109"/>
                <a:gd name="connsiteY187" fmla="*/ 0 h 924402"/>
                <a:gd name="connsiteX188" fmla="*/ 1927124 w 4603109"/>
                <a:gd name="connsiteY188" fmla="*/ 0 h 924402"/>
                <a:gd name="connsiteX189" fmla="*/ 1927489 w 4603109"/>
                <a:gd name="connsiteY189" fmla="*/ 0 h 924402"/>
                <a:gd name="connsiteX190" fmla="*/ 1927911 w 4603109"/>
                <a:gd name="connsiteY190" fmla="*/ 0 h 924402"/>
                <a:gd name="connsiteX191" fmla="*/ 1929402 w 4603109"/>
                <a:gd name="connsiteY191" fmla="*/ 0 h 924402"/>
                <a:gd name="connsiteX192" fmla="*/ 1946726 w 4603109"/>
                <a:gd name="connsiteY192" fmla="*/ 0 h 924402"/>
                <a:gd name="connsiteX193" fmla="*/ 1949525 w 4603109"/>
                <a:gd name="connsiteY193" fmla="*/ 0 h 924402"/>
                <a:gd name="connsiteX194" fmla="*/ 1957554 w 4603109"/>
                <a:gd name="connsiteY194" fmla="*/ 0 h 924402"/>
                <a:gd name="connsiteX195" fmla="*/ 1957975 w 4603109"/>
                <a:gd name="connsiteY195" fmla="*/ 0 h 924402"/>
                <a:gd name="connsiteX196" fmla="*/ 1973587 w 4603109"/>
                <a:gd name="connsiteY196" fmla="*/ 0 h 924402"/>
                <a:gd name="connsiteX197" fmla="*/ 1978520 w 4603109"/>
                <a:gd name="connsiteY197" fmla="*/ 0 h 924402"/>
                <a:gd name="connsiteX198" fmla="*/ 1980012 w 4603109"/>
                <a:gd name="connsiteY198" fmla="*/ 0 h 924402"/>
                <a:gd name="connsiteX199" fmla="*/ 1980181 w 4603109"/>
                <a:gd name="connsiteY199" fmla="*/ 0 h 924402"/>
                <a:gd name="connsiteX200" fmla="*/ 1981672 w 4603109"/>
                <a:gd name="connsiteY200" fmla="*/ 0 h 924402"/>
                <a:gd name="connsiteX201" fmla="*/ 2008585 w 4603109"/>
                <a:gd name="connsiteY201" fmla="*/ 0 h 924402"/>
                <a:gd name="connsiteX202" fmla="*/ 2009218 w 4603109"/>
                <a:gd name="connsiteY202" fmla="*/ 0 h 924402"/>
                <a:gd name="connsiteX203" fmla="*/ 2010246 w 4603109"/>
                <a:gd name="connsiteY203" fmla="*/ 0 h 924402"/>
                <a:gd name="connsiteX204" fmla="*/ 2010709 w 4603109"/>
                <a:gd name="connsiteY204" fmla="*/ 0 h 924402"/>
                <a:gd name="connsiteX205" fmla="*/ 2011705 w 4603109"/>
                <a:gd name="connsiteY205" fmla="*/ 0 h 924402"/>
                <a:gd name="connsiteX206" fmla="*/ 2024147 w 4603109"/>
                <a:gd name="connsiteY206" fmla="*/ 0 h 924402"/>
                <a:gd name="connsiteX207" fmla="*/ 2024196 w 4603109"/>
                <a:gd name="connsiteY207" fmla="*/ 0 h 924402"/>
                <a:gd name="connsiteX208" fmla="*/ 2024981 w 4603109"/>
                <a:gd name="connsiteY208" fmla="*/ 0 h 924402"/>
                <a:gd name="connsiteX209" fmla="*/ 2025353 w 4603109"/>
                <a:gd name="connsiteY209" fmla="*/ 0 h 924402"/>
                <a:gd name="connsiteX210" fmla="*/ 2026473 w 4603109"/>
                <a:gd name="connsiteY210" fmla="*/ 0 h 924402"/>
                <a:gd name="connsiteX211" fmla="*/ 2031619 w 4603109"/>
                <a:gd name="connsiteY211" fmla="*/ 0 h 924402"/>
                <a:gd name="connsiteX212" fmla="*/ 2033110 w 4603109"/>
                <a:gd name="connsiteY212" fmla="*/ 0 h 924402"/>
                <a:gd name="connsiteX213" fmla="*/ 2038787 w 4603109"/>
                <a:gd name="connsiteY213" fmla="*/ 0 h 924402"/>
                <a:gd name="connsiteX214" fmla="*/ 2039282 w 4603109"/>
                <a:gd name="connsiteY214" fmla="*/ 0 h 924402"/>
                <a:gd name="connsiteX215" fmla="*/ 2047755 w 4603109"/>
                <a:gd name="connsiteY215" fmla="*/ 0 h 924402"/>
                <a:gd name="connsiteX216" fmla="*/ 2051230 w 4603109"/>
                <a:gd name="connsiteY216" fmla="*/ 0 h 924402"/>
                <a:gd name="connsiteX217" fmla="*/ 2054893 w 4603109"/>
                <a:gd name="connsiteY217" fmla="*/ 0 h 924402"/>
                <a:gd name="connsiteX218" fmla="*/ 2055046 w 4603109"/>
                <a:gd name="connsiteY218" fmla="*/ 0 h 924402"/>
                <a:gd name="connsiteX219" fmla="*/ 2055258 w 4603109"/>
                <a:gd name="connsiteY219" fmla="*/ 0 h 924402"/>
                <a:gd name="connsiteX220" fmla="*/ 2055680 w 4603109"/>
                <a:gd name="connsiteY220" fmla="*/ 0 h 924402"/>
                <a:gd name="connsiteX221" fmla="*/ 2057171 w 4603109"/>
                <a:gd name="connsiteY221" fmla="*/ 0 h 924402"/>
                <a:gd name="connsiteX222" fmla="*/ 2061683 w 4603109"/>
                <a:gd name="connsiteY222" fmla="*/ 0 h 924402"/>
                <a:gd name="connsiteX223" fmla="*/ 2067702 w 4603109"/>
                <a:gd name="connsiteY223" fmla="*/ 0 h 924402"/>
                <a:gd name="connsiteX224" fmla="*/ 2074495 w 4603109"/>
                <a:gd name="connsiteY224" fmla="*/ 0 h 924402"/>
                <a:gd name="connsiteX225" fmla="*/ 2077294 w 4603109"/>
                <a:gd name="connsiteY225" fmla="*/ 0 h 924402"/>
                <a:gd name="connsiteX226" fmla="*/ 2084504 w 4603109"/>
                <a:gd name="connsiteY226" fmla="*/ 0 h 924402"/>
                <a:gd name="connsiteX227" fmla="*/ 2085323 w 4603109"/>
                <a:gd name="connsiteY227" fmla="*/ 0 h 924402"/>
                <a:gd name="connsiteX228" fmla="*/ 2085744 w 4603109"/>
                <a:gd name="connsiteY228" fmla="*/ 0 h 924402"/>
                <a:gd name="connsiteX229" fmla="*/ 2097766 w 4603109"/>
                <a:gd name="connsiteY229" fmla="*/ 0 h 924402"/>
                <a:gd name="connsiteX230" fmla="*/ 2106289 w 4603109"/>
                <a:gd name="connsiteY230" fmla="*/ 0 h 924402"/>
                <a:gd name="connsiteX231" fmla="*/ 2107781 w 4603109"/>
                <a:gd name="connsiteY231" fmla="*/ 0 h 924402"/>
                <a:gd name="connsiteX232" fmla="*/ 2128956 w 4603109"/>
                <a:gd name="connsiteY232" fmla="*/ 0 h 924402"/>
                <a:gd name="connsiteX233" fmla="*/ 2129514 w 4603109"/>
                <a:gd name="connsiteY233" fmla="*/ 0 h 924402"/>
                <a:gd name="connsiteX234" fmla="*/ 2136354 w 4603109"/>
                <a:gd name="connsiteY234" fmla="*/ 0 h 924402"/>
                <a:gd name="connsiteX235" fmla="*/ 2136987 w 4603109"/>
                <a:gd name="connsiteY235" fmla="*/ 0 h 924402"/>
                <a:gd name="connsiteX236" fmla="*/ 2138478 w 4603109"/>
                <a:gd name="connsiteY236" fmla="*/ 0 h 924402"/>
                <a:gd name="connsiteX237" fmla="*/ 2151916 w 4603109"/>
                <a:gd name="connsiteY237" fmla="*/ 0 h 924402"/>
                <a:gd name="connsiteX238" fmla="*/ 2152750 w 4603109"/>
                <a:gd name="connsiteY238" fmla="*/ 0 h 924402"/>
                <a:gd name="connsiteX239" fmla="*/ 2153122 w 4603109"/>
                <a:gd name="connsiteY239" fmla="*/ 0 h 924402"/>
                <a:gd name="connsiteX240" fmla="*/ 2154242 w 4603109"/>
                <a:gd name="connsiteY240" fmla="*/ 0 h 924402"/>
                <a:gd name="connsiteX241" fmla="*/ 2156597 w 4603109"/>
                <a:gd name="connsiteY241" fmla="*/ 0 h 924402"/>
                <a:gd name="connsiteX242" fmla="*/ 2159388 w 4603109"/>
                <a:gd name="connsiteY242" fmla="*/ 0 h 924402"/>
                <a:gd name="connsiteX243" fmla="*/ 2160879 w 4603109"/>
                <a:gd name="connsiteY243" fmla="*/ 0 h 924402"/>
                <a:gd name="connsiteX244" fmla="*/ 2161633 w 4603109"/>
                <a:gd name="connsiteY244" fmla="*/ 0 h 924402"/>
                <a:gd name="connsiteX245" fmla="*/ 2167051 w 4603109"/>
                <a:gd name="connsiteY245" fmla="*/ 0 h 924402"/>
                <a:gd name="connsiteX246" fmla="*/ 2178999 w 4603109"/>
                <a:gd name="connsiteY246" fmla="*/ 0 h 924402"/>
                <a:gd name="connsiteX247" fmla="*/ 2182158 w 4603109"/>
                <a:gd name="connsiteY247" fmla="*/ 0 h 924402"/>
                <a:gd name="connsiteX248" fmla="*/ 2182815 w 4603109"/>
                <a:gd name="connsiteY248" fmla="*/ 0 h 924402"/>
                <a:gd name="connsiteX249" fmla="*/ 2188666 w 4603109"/>
                <a:gd name="connsiteY249" fmla="*/ 0 h 924402"/>
                <a:gd name="connsiteX250" fmla="*/ 2189452 w 4603109"/>
                <a:gd name="connsiteY250" fmla="*/ 0 h 924402"/>
                <a:gd name="connsiteX251" fmla="*/ 2191697 w 4603109"/>
                <a:gd name="connsiteY251" fmla="*/ 0 h 924402"/>
                <a:gd name="connsiteX252" fmla="*/ 2195471 w 4603109"/>
                <a:gd name="connsiteY252" fmla="*/ 0 h 924402"/>
                <a:gd name="connsiteX253" fmla="*/ 2201759 w 4603109"/>
                <a:gd name="connsiteY253" fmla="*/ 0 h 924402"/>
                <a:gd name="connsiteX254" fmla="*/ 2203100 w 4603109"/>
                <a:gd name="connsiteY254" fmla="*/ 0 h 924402"/>
                <a:gd name="connsiteX255" fmla="*/ 2204559 w 4603109"/>
                <a:gd name="connsiteY255" fmla="*/ 0 h 924402"/>
                <a:gd name="connsiteX256" fmla="*/ 2204591 w 4603109"/>
                <a:gd name="connsiteY256" fmla="*/ 0 h 924402"/>
                <a:gd name="connsiteX257" fmla="*/ 2212273 w 4603109"/>
                <a:gd name="connsiteY257" fmla="*/ 0 h 924402"/>
                <a:gd name="connsiteX258" fmla="*/ 2225535 w 4603109"/>
                <a:gd name="connsiteY258" fmla="*/ 0 h 924402"/>
                <a:gd name="connsiteX259" fmla="*/ 2231674 w 4603109"/>
                <a:gd name="connsiteY259" fmla="*/ 0 h 924402"/>
                <a:gd name="connsiteX260" fmla="*/ 2232096 w 4603109"/>
                <a:gd name="connsiteY260" fmla="*/ 0 h 924402"/>
                <a:gd name="connsiteX261" fmla="*/ 2232220 w 4603109"/>
                <a:gd name="connsiteY261" fmla="*/ 0 h 924402"/>
                <a:gd name="connsiteX262" fmla="*/ 2233118 w 4603109"/>
                <a:gd name="connsiteY262" fmla="*/ 0 h 924402"/>
                <a:gd name="connsiteX263" fmla="*/ 2233165 w 4603109"/>
                <a:gd name="connsiteY263" fmla="*/ 0 h 924402"/>
                <a:gd name="connsiteX264" fmla="*/ 2256725 w 4603109"/>
                <a:gd name="connsiteY264" fmla="*/ 0 h 924402"/>
                <a:gd name="connsiteX265" fmla="*/ 2257283 w 4603109"/>
                <a:gd name="connsiteY265" fmla="*/ 0 h 924402"/>
                <a:gd name="connsiteX266" fmla="*/ 2262285 w 4603109"/>
                <a:gd name="connsiteY266" fmla="*/ 0 h 924402"/>
                <a:gd name="connsiteX267" fmla="*/ 2284366 w 4603109"/>
                <a:gd name="connsiteY267" fmla="*/ 0 h 924402"/>
                <a:gd name="connsiteX268" fmla="*/ 2289402 w 4603109"/>
                <a:gd name="connsiteY268" fmla="*/ 0 h 924402"/>
                <a:gd name="connsiteX269" fmla="*/ 2292052 w 4603109"/>
                <a:gd name="connsiteY269" fmla="*/ 0 h 924402"/>
                <a:gd name="connsiteX270" fmla="*/ 2299271 w 4603109"/>
                <a:gd name="connsiteY270" fmla="*/ 0 h 924402"/>
                <a:gd name="connsiteX271" fmla="*/ 2308721 w 4603109"/>
                <a:gd name="connsiteY271" fmla="*/ 0 h 924402"/>
                <a:gd name="connsiteX272" fmla="*/ 2309927 w 4603109"/>
                <a:gd name="connsiteY272" fmla="*/ 0 h 924402"/>
                <a:gd name="connsiteX273" fmla="*/ 2316435 w 4603109"/>
                <a:gd name="connsiteY273" fmla="*/ 0 h 924402"/>
                <a:gd name="connsiteX274" fmla="*/ 2316703 w 4603109"/>
                <a:gd name="connsiteY274" fmla="*/ 0 h 924402"/>
                <a:gd name="connsiteX275" fmla="*/ 2319466 w 4603109"/>
                <a:gd name="connsiteY275" fmla="*/ 0 h 924402"/>
                <a:gd name="connsiteX276" fmla="*/ 2322840 w 4603109"/>
                <a:gd name="connsiteY276" fmla="*/ 0 h 924402"/>
                <a:gd name="connsiteX277" fmla="*/ 2329528 w 4603109"/>
                <a:gd name="connsiteY277" fmla="*/ 0 h 924402"/>
                <a:gd name="connsiteX278" fmla="*/ 2330869 w 4603109"/>
                <a:gd name="connsiteY278" fmla="*/ 0 h 924402"/>
                <a:gd name="connsiteX279" fmla="*/ 2332328 w 4603109"/>
                <a:gd name="connsiteY279" fmla="*/ 0 h 924402"/>
                <a:gd name="connsiteX280" fmla="*/ 2332360 w 4603109"/>
                <a:gd name="connsiteY280" fmla="*/ 0 h 924402"/>
                <a:gd name="connsiteX281" fmla="*/ 2335803 w 4603109"/>
                <a:gd name="connsiteY281" fmla="*/ 0 h 924402"/>
                <a:gd name="connsiteX282" fmla="*/ 2343312 w 4603109"/>
                <a:gd name="connsiteY282" fmla="*/ 0 h 924402"/>
                <a:gd name="connsiteX283" fmla="*/ 2344804 w 4603109"/>
                <a:gd name="connsiteY283" fmla="*/ 0 h 924402"/>
                <a:gd name="connsiteX284" fmla="*/ 2346768 w 4603109"/>
                <a:gd name="connsiteY284" fmla="*/ 0 h 924402"/>
                <a:gd name="connsiteX285" fmla="*/ 2347827 w 4603109"/>
                <a:gd name="connsiteY285" fmla="*/ 0 h 924402"/>
                <a:gd name="connsiteX286" fmla="*/ 2352274 w 4603109"/>
                <a:gd name="connsiteY286" fmla="*/ 0 h 924402"/>
                <a:gd name="connsiteX287" fmla="*/ 2359443 w 4603109"/>
                <a:gd name="connsiteY287" fmla="*/ 0 h 924402"/>
                <a:gd name="connsiteX288" fmla="*/ 2359865 w 4603109"/>
                <a:gd name="connsiteY288" fmla="*/ 0 h 924402"/>
                <a:gd name="connsiteX289" fmla="*/ 2359989 w 4603109"/>
                <a:gd name="connsiteY289" fmla="*/ 0 h 924402"/>
                <a:gd name="connsiteX290" fmla="*/ 2360887 w 4603109"/>
                <a:gd name="connsiteY290" fmla="*/ 0 h 924402"/>
                <a:gd name="connsiteX291" fmla="*/ 2360934 w 4603109"/>
                <a:gd name="connsiteY291" fmla="*/ 0 h 924402"/>
                <a:gd name="connsiteX292" fmla="*/ 2371886 w 4603109"/>
                <a:gd name="connsiteY292" fmla="*/ 0 h 924402"/>
                <a:gd name="connsiteX293" fmla="*/ 2373377 w 4603109"/>
                <a:gd name="connsiteY293" fmla="*/ 0 h 924402"/>
                <a:gd name="connsiteX294" fmla="*/ 2377892 w 4603109"/>
                <a:gd name="connsiteY294" fmla="*/ 0 h 924402"/>
                <a:gd name="connsiteX295" fmla="*/ 2382339 w 4603109"/>
                <a:gd name="connsiteY295" fmla="*/ 0 h 924402"/>
                <a:gd name="connsiteX296" fmla="*/ 2390054 w 4603109"/>
                <a:gd name="connsiteY296" fmla="*/ 0 h 924402"/>
                <a:gd name="connsiteX297" fmla="*/ 2419821 w 4603109"/>
                <a:gd name="connsiteY297" fmla="*/ 0 h 924402"/>
                <a:gd name="connsiteX298" fmla="*/ 2427040 w 4603109"/>
                <a:gd name="connsiteY298" fmla="*/ 0 h 924402"/>
                <a:gd name="connsiteX299" fmla="*/ 2436490 w 4603109"/>
                <a:gd name="connsiteY299" fmla="*/ 0 h 924402"/>
                <a:gd name="connsiteX300" fmla="*/ 2444472 w 4603109"/>
                <a:gd name="connsiteY300" fmla="*/ 0 h 924402"/>
                <a:gd name="connsiteX301" fmla="*/ 2448678 w 4603109"/>
                <a:gd name="connsiteY301" fmla="*/ 0 h 924402"/>
                <a:gd name="connsiteX302" fmla="*/ 2450171 w 4603109"/>
                <a:gd name="connsiteY302" fmla="*/ 0 h 924402"/>
                <a:gd name="connsiteX303" fmla="*/ 2450609 w 4603109"/>
                <a:gd name="connsiteY303" fmla="*/ 0 h 924402"/>
                <a:gd name="connsiteX304" fmla="*/ 2463572 w 4603109"/>
                <a:gd name="connsiteY304" fmla="*/ 0 h 924402"/>
                <a:gd name="connsiteX305" fmla="*/ 2471081 w 4603109"/>
                <a:gd name="connsiteY305" fmla="*/ 0 h 924402"/>
                <a:gd name="connsiteX306" fmla="*/ 2472573 w 4603109"/>
                <a:gd name="connsiteY306" fmla="*/ 0 h 924402"/>
                <a:gd name="connsiteX307" fmla="*/ 2474537 w 4603109"/>
                <a:gd name="connsiteY307" fmla="*/ 0 h 924402"/>
                <a:gd name="connsiteX308" fmla="*/ 2475596 w 4603109"/>
                <a:gd name="connsiteY308" fmla="*/ 0 h 924402"/>
                <a:gd name="connsiteX309" fmla="*/ 2477252 w 4603109"/>
                <a:gd name="connsiteY309" fmla="*/ 0 h 924402"/>
                <a:gd name="connsiteX310" fmla="*/ 2478712 w 4603109"/>
                <a:gd name="connsiteY310" fmla="*/ 0 h 924402"/>
                <a:gd name="connsiteX311" fmla="*/ 2478743 w 4603109"/>
                <a:gd name="connsiteY311" fmla="*/ 0 h 924402"/>
                <a:gd name="connsiteX312" fmla="*/ 2480043 w 4603109"/>
                <a:gd name="connsiteY312" fmla="*/ 0 h 924402"/>
                <a:gd name="connsiteX313" fmla="*/ 2499655 w 4603109"/>
                <a:gd name="connsiteY313" fmla="*/ 0 h 924402"/>
                <a:gd name="connsiteX314" fmla="*/ 2501146 w 4603109"/>
                <a:gd name="connsiteY314" fmla="*/ 0 h 924402"/>
                <a:gd name="connsiteX315" fmla="*/ 2505661 w 4603109"/>
                <a:gd name="connsiteY315" fmla="*/ 0 h 924402"/>
                <a:gd name="connsiteX316" fmla="*/ 2508776 w 4603109"/>
                <a:gd name="connsiteY316" fmla="*/ 0 h 924402"/>
                <a:gd name="connsiteX317" fmla="*/ 2510108 w 4603109"/>
                <a:gd name="connsiteY317" fmla="*/ 0 h 924402"/>
                <a:gd name="connsiteX318" fmla="*/ 2524178 w 4603109"/>
                <a:gd name="connsiteY318" fmla="*/ 0 h 924402"/>
                <a:gd name="connsiteX319" fmla="*/ 2525248 w 4603109"/>
                <a:gd name="connsiteY319" fmla="*/ 0 h 924402"/>
                <a:gd name="connsiteX320" fmla="*/ 2525669 w 4603109"/>
                <a:gd name="connsiteY320" fmla="*/ 0 h 924402"/>
                <a:gd name="connsiteX321" fmla="*/ 2552329 w 4603109"/>
                <a:gd name="connsiteY321" fmla="*/ 0 h 924402"/>
                <a:gd name="connsiteX322" fmla="*/ 2552751 w 4603109"/>
                <a:gd name="connsiteY322" fmla="*/ 0 h 924402"/>
                <a:gd name="connsiteX323" fmla="*/ 2554242 w 4603109"/>
                <a:gd name="connsiteY323" fmla="*/ 0 h 924402"/>
                <a:gd name="connsiteX324" fmla="*/ 2574787 w 4603109"/>
                <a:gd name="connsiteY324" fmla="*/ 0 h 924402"/>
                <a:gd name="connsiteX325" fmla="*/ 2576279 w 4603109"/>
                <a:gd name="connsiteY325" fmla="*/ 0 h 924402"/>
                <a:gd name="connsiteX326" fmla="*/ 2576447 w 4603109"/>
                <a:gd name="connsiteY326" fmla="*/ 0 h 924402"/>
                <a:gd name="connsiteX327" fmla="*/ 2577940 w 4603109"/>
                <a:gd name="connsiteY327" fmla="*/ 0 h 924402"/>
                <a:gd name="connsiteX328" fmla="*/ 2603360 w 4603109"/>
                <a:gd name="connsiteY328" fmla="*/ 0 h 924402"/>
                <a:gd name="connsiteX329" fmla="*/ 2604852 w 4603109"/>
                <a:gd name="connsiteY329" fmla="*/ 0 h 924402"/>
                <a:gd name="connsiteX330" fmla="*/ 2605021 w 4603109"/>
                <a:gd name="connsiteY330" fmla="*/ 0 h 924402"/>
                <a:gd name="connsiteX331" fmla="*/ 2605484 w 4603109"/>
                <a:gd name="connsiteY331" fmla="*/ 0 h 924402"/>
                <a:gd name="connsiteX332" fmla="*/ 2606481 w 4603109"/>
                <a:gd name="connsiteY332" fmla="*/ 0 h 924402"/>
                <a:gd name="connsiteX333" fmla="*/ 2606512 w 4603109"/>
                <a:gd name="connsiteY333" fmla="*/ 0 h 924402"/>
                <a:gd name="connsiteX334" fmla="*/ 2606976 w 4603109"/>
                <a:gd name="connsiteY334" fmla="*/ 0 h 924402"/>
                <a:gd name="connsiteX335" fmla="*/ 2618923 w 4603109"/>
                <a:gd name="connsiteY335" fmla="*/ 0 h 924402"/>
                <a:gd name="connsiteX336" fmla="*/ 2621248 w 4603109"/>
                <a:gd name="connsiteY336" fmla="*/ 0 h 924402"/>
                <a:gd name="connsiteX337" fmla="*/ 2622740 w 4603109"/>
                <a:gd name="connsiteY337" fmla="*/ 0 h 924402"/>
                <a:gd name="connsiteX338" fmla="*/ 2627885 w 4603109"/>
                <a:gd name="connsiteY338" fmla="*/ 0 h 924402"/>
                <a:gd name="connsiteX339" fmla="*/ 2629377 w 4603109"/>
                <a:gd name="connsiteY339" fmla="*/ 0 h 924402"/>
                <a:gd name="connsiteX340" fmla="*/ 2634058 w 4603109"/>
                <a:gd name="connsiteY340" fmla="*/ 0 h 924402"/>
                <a:gd name="connsiteX341" fmla="*/ 2635549 w 4603109"/>
                <a:gd name="connsiteY341" fmla="*/ 0 h 924402"/>
                <a:gd name="connsiteX342" fmla="*/ 2636545 w 4603109"/>
                <a:gd name="connsiteY342" fmla="*/ 0 h 924402"/>
                <a:gd name="connsiteX343" fmla="*/ 2648987 w 4603109"/>
                <a:gd name="connsiteY343" fmla="*/ 0 h 924402"/>
                <a:gd name="connsiteX344" fmla="*/ 2649821 w 4603109"/>
                <a:gd name="connsiteY344" fmla="*/ 0 h 924402"/>
                <a:gd name="connsiteX345" fmla="*/ 2651313 w 4603109"/>
                <a:gd name="connsiteY345" fmla="*/ 0 h 924402"/>
                <a:gd name="connsiteX346" fmla="*/ 2651947 w 4603109"/>
                <a:gd name="connsiteY346" fmla="*/ 0 h 924402"/>
                <a:gd name="connsiteX347" fmla="*/ 2653017 w 4603109"/>
                <a:gd name="connsiteY347" fmla="*/ 0 h 924402"/>
                <a:gd name="connsiteX348" fmla="*/ 2653438 w 4603109"/>
                <a:gd name="connsiteY348" fmla="*/ 0 h 924402"/>
                <a:gd name="connsiteX349" fmla="*/ 2656459 w 4603109"/>
                <a:gd name="connsiteY349" fmla="*/ 0 h 924402"/>
                <a:gd name="connsiteX350" fmla="*/ 2657950 w 4603109"/>
                <a:gd name="connsiteY350" fmla="*/ 0 h 924402"/>
                <a:gd name="connsiteX351" fmla="*/ 2665460 w 4603109"/>
                <a:gd name="connsiteY351" fmla="*/ 0 h 924402"/>
                <a:gd name="connsiteX352" fmla="*/ 2680098 w 4603109"/>
                <a:gd name="connsiteY352" fmla="*/ 0 h 924402"/>
                <a:gd name="connsiteX353" fmla="*/ 2680520 w 4603109"/>
                <a:gd name="connsiteY353" fmla="*/ 0 h 924402"/>
                <a:gd name="connsiteX354" fmla="*/ 2682011 w 4603109"/>
                <a:gd name="connsiteY354" fmla="*/ 0 h 924402"/>
                <a:gd name="connsiteX355" fmla="*/ 2692542 w 4603109"/>
                <a:gd name="connsiteY355" fmla="*/ 0 h 924402"/>
                <a:gd name="connsiteX356" fmla="*/ 2702556 w 4603109"/>
                <a:gd name="connsiteY356" fmla="*/ 0 h 924402"/>
                <a:gd name="connsiteX357" fmla="*/ 2704048 w 4603109"/>
                <a:gd name="connsiteY357" fmla="*/ 0 h 924402"/>
                <a:gd name="connsiteX358" fmla="*/ 2724289 w 4603109"/>
                <a:gd name="connsiteY358" fmla="*/ 0 h 924402"/>
                <a:gd name="connsiteX359" fmla="*/ 2731129 w 4603109"/>
                <a:gd name="connsiteY359" fmla="*/ 0 h 924402"/>
                <a:gd name="connsiteX360" fmla="*/ 2732621 w 4603109"/>
                <a:gd name="connsiteY360" fmla="*/ 0 h 924402"/>
                <a:gd name="connsiteX361" fmla="*/ 2733253 w 4603109"/>
                <a:gd name="connsiteY361" fmla="*/ 0 h 924402"/>
                <a:gd name="connsiteX362" fmla="*/ 2734745 w 4603109"/>
                <a:gd name="connsiteY362" fmla="*/ 0 h 924402"/>
                <a:gd name="connsiteX363" fmla="*/ 2746692 w 4603109"/>
                <a:gd name="connsiteY363" fmla="*/ 0 h 924402"/>
                <a:gd name="connsiteX364" fmla="*/ 2749017 w 4603109"/>
                <a:gd name="connsiteY364" fmla="*/ 0 h 924402"/>
                <a:gd name="connsiteX365" fmla="*/ 2750509 w 4603109"/>
                <a:gd name="connsiteY365" fmla="*/ 0 h 924402"/>
                <a:gd name="connsiteX366" fmla="*/ 2754354 w 4603109"/>
                <a:gd name="connsiteY366" fmla="*/ 0 h 924402"/>
                <a:gd name="connsiteX367" fmla="*/ 2755654 w 4603109"/>
                <a:gd name="connsiteY367" fmla="*/ 0 h 924402"/>
                <a:gd name="connsiteX368" fmla="*/ 2757146 w 4603109"/>
                <a:gd name="connsiteY368" fmla="*/ 0 h 924402"/>
                <a:gd name="connsiteX369" fmla="*/ 2761827 w 4603109"/>
                <a:gd name="connsiteY369" fmla="*/ 0 h 924402"/>
                <a:gd name="connsiteX370" fmla="*/ 2763318 w 4603109"/>
                <a:gd name="connsiteY370" fmla="*/ 0 h 924402"/>
                <a:gd name="connsiteX371" fmla="*/ 2776756 w 4603109"/>
                <a:gd name="connsiteY371" fmla="*/ 0 h 924402"/>
                <a:gd name="connsiteX372" fmla="*/ 2777590 w 4603109"/>
                <a:gd name="connsiteY372" fmla="*/ 0 h 924402"/>
                <a:gd name="connsiteX373" fmla="*/ 2779082 w 4603109"/>
                <a:gd name="connsiteY373" fmla="*/ 0 h 924402"/>
                <a:gd name="connsiteX374" fmla="*/ 2783442 w 4603109"/>
                <a:gd name="connsiteY374" fmla="*/ 0 h 924402"/>
                <a:gd name="connsiteX375" fmla="*/ 2784228 w 4603109"/>
                <a:gd name="connsiteY375" fmla="*/ 0 h 924402"/>
                <a:gd name="connsiteX376" fmla="*/ 2785719 w 4603109"/>
                <a:gd name="connsiteY376" fmla="*/ 0 h 924402"/>
                <a:gd name="connsiteX377" fmla="*/ 2786473 w 4603109"/>
                <a:gd name="connsiteY377" fmla="*/ 0 h 924402"/>
                <a:gd name="connsiteX378" fmla="*/ 2793229 w 4603109"/>
                <a:gd name="connsiteY378" fmla="*/ 0 h 924402"/>
                <a:gd name="connsiteX379" fmla="*/ 2799367 w 4603109"/>
                <a:gd name="connsiteY379" fmla="*/ 0 h 924402"/>
                <a:gd name="connsiteX380" fmla="*/ 2813506 w 4603109"/>
                <a:gd name="connsiteY380" fmla="*/ 0 h 924402"/>
                <a:gd name="connsiteX381" fmla="*/ 2820311 w 4603109"/>
                <a:gd name="connsiteY381" fmla="*/ 0 h 924402"/>
                <a:gd name="connsiteX382" fmla="*/ 2827893 w 4603109"/>
                <a:gd name="connsiteY382" fmla="*/ 0 h 924402"/>
                <a:gd name="connsiteX383" fmla="*/ 2827940 w 4603109"/>
                <a:gd name="connsiteY383" fmla="*/ 0 h 924402"/>
                <a:gd name="connsiteX384" fmla="*/ 2829431 w 4603109"/>
                <a:gd name="connsiteY384" fmla="*/ 0 h 924402"/>
                <a:gd name="connsiteX385" fmla="*/ 2829978 w 4603109"/>
                <a:gd name="connsiteY385" fmla="*/ 0 h 924402"/>
                <a:gd name="connsiteX386" fmla="*/ 2852058 w 4603109"/>
                <a:gd name="connsiteY386" fmla="*/ 0 h 924402"/>
                <a:gd name="connsiteX387" fmla="*/ 2857060 w 4603109"/>
                <a:gd name="connsiteY387" fmla="*/ 0 h 924402"/>
                <a:gd name="connsiteX388" fmla="*/ 2857958 w 4603109"/>
                <a:gd name="connsiteY388" fmla="*/ 0 h 924402"/>
                <a:gd name="connsiteX389" fmla="*/ 2871601 w 4603109"/>
                <a:gd name="connsiteY389" fmla="*/ 0 h 924402"/>
                <a:gd name="connsiteX390" fmla="*/ 2882123 w 4603109"/>
                <a:gd name="connsiteY390" fmla="*/ 0 h 924402"/>
                <a:gd name="connsiteX391" fmla="*/ 2894046 w 4603109"/>
                <a:gd name="connsiteY391" fmla="*/ 0 h 924402"/>
                <a:gd name="connsiteX392" fmla="*/ 2903496 w 4603109"/>
                <a:gd name="connsiteY392" fmla="*/ 0 h 924402"/>
                <a:gd name="connsiteX393" fmla="*/ 2911211 w 4603109"/>
                <a:gd name="connsiteY393" fmla="*/ 0 h 924402"/>
                <a:gd name="connsiteX394" fmla="*/ 2914242 w 4603109"/>
                <a:gd name="connsiteY394" fmla="*/ 0 h 924402"/>
                <a:gd name="connsiteX395" fmla="*/ 2914461 w 4603109"/>
                <a:gd name="connsiteY395" fmla="*/ 0 h 924402"/>
                <a:gd name="connsiteX396" fmla="*/ 2924111 w 4603109"/>
                <a:gd name="connsiteY396" fmla="*/ 0 h 924402"/>
                <a:gd name="connsiteX397" fmla="*/ 2927136 w 4603109"/>
                <a:gd name="connsiteY397" fmla="*/ 0 h 924402"/>
                <a:gd name="connsiteX398" fmla="*/ 2933561 w 4603109"/>
                <a:gd name="connsiteY398" fmla="*/ 0 h 924402"/>
                <a:gd name="connsiteX399" fmla="*/ 2939580 w 4603109"/>
                <a:gd name="connsiteY399" fmla="*/ 0 h 924402"/>
                <a:gd name="connsiteX400" fmla="*/ 2941275 w 4603109"/>
                <a:gd name="connsiteY400" fmla="*/ 0 h 924402"/>
                <a:gd name="connsiteX401" fmla="*/ 2941543 w 4603109"/>
                <a:gd name="connsiteY401" fmla="*/ 0 h 924402"/>
                <a:gd name="connsiteX402" fmla="*/ 2945586 w 4603109"/>
                <a:gd name="connsiteY402" fmla="*/ 0 h 924402"/>
                <a:gd name="connsiteX403" fmla="*/ 2950032 w 4603109"/>
                <a:gd name="connsiteY403" fmla="*/ 0 h 924402"/>
                <a:gd name="connsiteX404" fmla="*/ 2955662 w 4603109"/>
                <a:gd name="connsiteY404" fmla="*/ 0 h 924402"/>
                <a:gd name="connsiteX405" fmla="*/ 2955709 w 4603109"/>
                <a:gd name="connsiteY405" fmla="*/ 0 h 924402"/>
                <a:gd name="connsiteX406" fmla="*/ 2957200 w 4603109"/>
                <a:gd name="connsiteY406" fmla="*/ 0 h 924402"/>
                <a:gd name="connsiteX407" fmla="*/ 2957747 w 4603109"/>
                <a:gd name="connsiteY407" fmla="*/ 0 h 924402"/>
                <a:gd name="connsiteX408" fmla="*/ 2968152 w 4603109"/>
                <a:gd name="connsiteY408" fmla="*/ 0 h 924402"/>
                <a:gd name="connsiteX409" fmla="*/ 2969644 w 4603109"/>
                <a:gd name="connsiteY409" fmla="*/ 0 h 924402"/>
                <a:gd name="connsiteX410" fmla="*/ 2972667 w 4603109"/>
                <a:gd name="connsiteY410" fmla="*/ 0 h 924402"/>
                <a:gd name="connsiteX411" fmla="*/ 2977114 w 4603109"/>
                <a:gd name="connsiteY411" fmla="*/ 0 h 924402"/>
                <a:gd name="connsiteX412" fmla="*/ 2984829 w 4603109"/>
                <a:gd name="connsiteY412" fmla="*/ 0 h 924402"/>
                <a:gd name="connsiteX413" fmla="*/ 2985727 w 4603109"/>
                <a:gd name="connsiteY413" fmla="*/ 0 h 924402"/>
                <a:gd name="connsiteX414" fmla="*/ 2999370 w 4603109"/>
                <a:gd name="connsiteY414" fmla="*/ 0 h 924402"/>
                <a:gd name="connsiteX415" fmla="*/ 3021815 w 4603109"/>
                <a:gd name="connsiteY415" fmla="*/ 0 h 924402"/>
                <a:gd name="connsiteX416" fmla="*/ 3031265 w 4603109"/>
                <a:gd name="connsiteY416" fmla="*/ 0 h 924402"/>
                <a:gd name="connsiteX417" fmla="*/ 3042230 w 4603109"/>
                <a:gd name="connsiteY417" fmla="*/ 0 h 924402"/>
                <a:gd name="connsiteX418" fmla="*/ 3044946 w 4603109"/>
                <a:gd name="connsiteY418" fmla="*/ 0 h 924402"/>
                <a:gd name="connsiteX419" fmla="*/ 3051880 w 4603109"/>
                <a:gd name="connsiteY419" fmla="*/ 0 h 924402"/>
                <a:gd name="connsiteX420" fmla="*/ 3061330 w 4603109"/>
                <a:gd name="connsiteY420" fmla="*/ 0 h 924402"/>
                <a:gd name="connsiteX421" fmla="*/ 3067349 w 4603109"/>
                <a:gd name="connsiteY421" fmla="*/ 0 h 924402"/>
                <a:gd name="connsiteX422" fmla="*/ 3069312 w 4603109"/>
                <a:gd name="connsiteY422" fmla="*/ 0 h 924402"/>
                <a:gd name="connsiteX423" fmla="*/ 3073355 w 4603109"/>
                <a:gd name="connsiteY423" fmla="*/ 0 h 924402"/>
                <a:gd name="connsiteX424" fmla="*/ 3073518 w 4603109"/>
                <a:gd name="connsiteY424" fmla="*/ 0 h 924402"/>
                <a:gd name="connsiteX425" fmla="*/ 3075011 w 4603109"/>
                <a:gd name="connsiteY425" fmla="*/ 0 h 924402"/>
                <a:gd name="connsiteX426" fmla="*/ 3077801 w 4603109"/>
                <a:gd name="connsiteY426" fmla="*/ 0 h 924402"/>
                <a:gd name="connsiteX427" fmla="*/ 3095921 w 4603109"/>
                <a:gd name="connsiteY427" fmla="*/ 0 h 924402"/>
                <a:gd name="connsiteX428" fmla="*/ 3097413 w 4603109"/>
                <a:gd name="connsiteY428" fmla="*/ 0 h 924402"/>
                <a:gd name="connsiteX429" fmla="*/ 3100436 w 4603109"/>
                <a:gd name="connsiteY429" fmla="*/ 0 h 924402"/>
                <a:gd name="connsiteX430" fmla="*/ 3103552 w 4603109"/>
                <a:gd name="connsiteY430" fmla="*/ 0 h 924402"/>
                <a:gd name="connsiteX431" fmla="*/ 3104883 w 4603109"/>
                <a:gd name="connsiteY431" fmla="*/ 0 h 924402"/>
                <a:gd name="connsiteX432" fmla="*/ 3120023 w 4603109"/>
                <a:gd name="connsiteY432" fmla="*/ 0 h 924402"/>
                <a:gd name="connsiteX433" fmla="*/ 3120445 w 4603109"/>
                <a:gd name="connsiteY433" fmla="*/ 0 h 924402"/>
                <a:gd name="connsiteX434" fmla="*/ 3149018 w 4603109"/>
                <a:gd name="connsiteY434" fmla="*/ 0 h 924402"/>
                <a:gd name="connsiteX435" fmla="*/ 3150088 w 4603109"/>
                <a:gd name="connsiteY435" fmla="*/ 0 h 924402"/>
                <a:gd name="connsiteX436" fmla="*/ 3150509 w 4603109"/>
                <a:gd name="connsiteY436" fmla="*/ 0 h 924402"/>
                <a:gd name="connsiteX437" fmla="*/ 3171054 w 4603109"/>
                <a:gd name="connsiteY437" fmla="*/ 0 h 924402"/>
                <a:gd name="connsiteX438" fmla="*/ 3172715 w 4603109"/>
                <a:gd name="connsiteY438" fmla="*/ 0 h 924402"/>
                <a:gd name="connsiteX439" fmla="*/ 3199627 w 4603109"/>
                <a:gd name="connsiteY439" fmla="*/ 0 h 924402"/>
                <a:gd name="connsiteX440" fmla="*/ 3201119 w 4603109"/>
                <a:gd name="connsiteY440" fmla="*/ 0 h 924402"/>
                <a:gd name="connsiteX441" fmla="*/ 3201287 w 4603109"/>
                <a:gd name="connsiteY441" fmla="*/ 0 h 924402"/>
                <a:gd name="connsiteX442" fmla="*/ 3201751 w 4603109"/>
                <a:gd name="connsiteY442" fmla="*/ 0 h 924402"/>
                <a:gd name="connsiteX443" fmla="*/ 3202780 w 4603109"/>
                <a:gd name="connsiteY443" fmla="*/ 0 h 924402"/>
                <a:gd name="connsiteX444" fmla="*/ 3217515 w 4603109"/>
                <a:gd name="connsiteY444" fmla="*/ 0 h 924402"/>
                <a:gd name="connsiteX445" fmla="*/ 3224152 w 4603109"/>
                <a:gd name="connsiteY445" fmla="*/ 0 h 924402"/>
                <a:gd name="connsiteX446" fmla="*/ 3230324 w 4603109"/>
                <a:gd name="connsiteY446" fmla="*/ 0 h 924402"/>
                <a:gd name="connsiteX447" fmla="*/ 3231321 w 4603109"/>
                <a:gd name="connsiteY447" fmla="*/ 0 h 924402"/>
                <a:gd name="connsiteX448" fmla="*/ 3231816 w 4603109"/>
                <a:gd name="connsiteY448" fmla="*/ 0 h 924402"/>
                <a:gd name="connsiteX449" fmla="*/ 3243763 w 4603109"/>
                <a:gd name="connsiteY449" fmla="*/ 0 h 924402"/>
                <a:gd name="connsiteX450" fmla="*/ 3246088 w 4603109"/>
                <a:gd name="connsiteY450" fmla="*/ 0 h 924402"/>
                <a:gd name="connsiteX451" fmla="*/ 3247580 w 4603109"/>
                <a:gd name="connsiteY451" fmla="*/ 0 h 924402"/>
                <a:gd name="connsiteX452" fmla="*/ 3247792 w 4603109"/>
                <a:gd name="connsiteY452" fmla="*/ 0 h 924402"/>
                <a:gd name="connsiteX453" fmla="*/ 3248214 w 4603109"/>
                <a:gd name="connsiteY453" fmla="*/ 0 h 924402"/>
                <a:gd name="connsiteX454" fmla="*/ 3252725 w 4603109"/>
                <a:gd name="connsiteY454" fmla="*/ 0 h 924402"/>
                <a:gd name="connsiteX455" fmla="*/ 3254217 w 4603109"/>
                <a:gd name="connsiteY455" fmla="*/ 0 h 924402"/>
                <a:gd name="connsiteX456" fmla="*/ 3260235 w 4603109"/>
                <a:gd name="connsiteY456" fmla="*/ 0 h 924402"/>
                <a:gd name="connsiteX457" fmla="*/ 3276787 w 4603109"/>
                <a:gd name="connsiteY457" fmla="*/ 0 h 924402"/>
                <a:gd name="connsiteX458" fmla="*/ 3277857 w 4603109"/>
                <a:gd name="connsiteY458" fmla="*/ 0 h 924402"/>
                <a:gd name="connsiteX459" fmla="*/ 3278278 w 4603109"/>
                <a:gd name="connsiteY459" fmla="*/ 0 h 924402"/>
                <a:gd name="connsiteX460" fmla="*/ 3290300 w 4603109"/>
                <a:gd name="connsiteY460" fmla="*/ 0 h 924402"/>
                <a:gd name="connsiteX461" fmla="*/ 3298823 w 4603109"/>
                <a:gd name="connsiteY461" fmla="*/ 0 h 924402"/>
                <a:gd name="connsiteX462" fmla="*/ 3327396 w 4603109"/>
                <a:gd name="connsiteY462" fmla="*/ 0 h 924402"/>
                <a:gd name="connsiteX463" fmla="*/ 3328888 w 4603109"/>
                <a:gd name="connsiteY463" fmla="*/ 0 h 924402"/>
                <a:gd name="connsiteX464" fmla="*/ 3329520 w 4603109"/>
                <a:gd name="connsiteY464" fmla="*/ 0 h 924402"/>
                <a:gd name="connsiteX465" fmla="*/ 3345284 w 4603109"/>
                <a:gd name="connsiteY465" fmla="*/ 0 h 924402"/>
                <a:gd name="connsiteX466" fmla="*/ 3349129 w 4603109"/>
                <a:gd name="connsiteY466" fmla="*/ 0 h 924402"/>
                <a:gd name="connsiteX467" fmla="*/ 3351921 w 4603109"/>
                <a:gd name="connsiteY467" fmla="*/ 0 h 924402"/>
                <a:gd name="connsiteX468" fmla="*/ 3358093 w 4603109"/>
                <a:gd name="connsiteY468" fmla="*/ 0 h 924402"/>
                <a:gd name="connsiteX469" fmla="*/ 3359585 w 4603109"/>
                <a:gd name="connsiteY469" fmla="*/ 0 h 924402"/>
                <a:gd name="connsiteX470" fmla="*/ 3371532 w 4603109"/>
                <a:gd name="connsiteY470" fmla="*/ 0 h 924402"/>
                <a:gd name="connsiteX471" fmla="*/ 3373857 w 4603109"/>
                <a:gd name="connsiteY471" fmla="*/ 0 h 924402"/>
                <a:gd name="connsiteX472" fmla="*/ 3375349 w 4603109"/>
                <a:gd name="connsiteY472" fmla="*/ 0 h 924402"/>
                <a:gd name="connsiteX473" fmla="*/ 3380494 w 4603109"/>
                <a:gd name="connsiteY473" fmla="*/ 0 h 924402"/>
                <a:gd name="connsiteX474" fmla="*/ 3381986 w 4603109"/>
                <a:gd name="connsiteY474" fmla="*/ 0 h 924402"/>
                <a:gd name="connsiteX475" fmla="*/ 3388004 w 4603109"/>
                <a:gd name="connsiteY475" fmla="*/ 0 h 924402"/>
                <a:gd name="connsiteX476" fmla="*/ 3408282 w 4603109"/>
                <a:gd name="connsiteY476" fmla="*/ 0 h 924402"/>
                <a:gd name="connsiteX477" fmla="*/ 3418069 w 4603109"/>
                <a:gd name="connsiteY477" fmla="*/ 0 h 924402"/>
                <a:gd name="connsiteX478" fmla="*/ 3424207 w 4603109"/>
                <a:gd name="connsiteY478" fmla="*/ 0 h 924402"/>
                <a:gd name="connsiteX479" fmla="*/ 3424753 w 4603109"/>
                <a:gd name="connsiteY479" fmla="*/ 0 h 924402"/>
                <a:gd name="connsiteX480" fmla="*/ 3452733 w 4603109"/>
                <a:gd name="connsiteY480" fmla="*/ 0 h 924402"/>
                <a:gd name="connsiteX481" fmla="*/ 3454818 w 4603109"/>
                <a:gd name="connsiteY481" fmla="*/ 0 h 924402"/>
                <a:gd name="connsiteX482" fmla="*/ 3476898 w 4603109"/>
                <a:gd name="connsiteY482" fmla="*/ 0 h 924402"/>
                <a:gd name="connsiteX483" fmla="*/ 3496441 w 4603109"/>
                <a:gd name="connsiteY483" fmla="*/ 0 h 924402"/>
                <a:gd name="connsiteX484" fmla="*/ 3509236 w 4603109"/>
                <a:gd name="connsiteY484" fmla="*/ 0 h 924402"/>
                <a:gd name="connsiteX485" fmla="*/ 3518886 w 4603109"/>
                <a:gd name="connsiteY485" fmla="*/ 0 h 924402"/>
                <a:gd name="connsiteX486" fmla="*/ 3528336 w 4603109"/>
                <a:gd name="connsiteY486" fmla="*/ 0 h 924402"/>
                <a:gd name="connsiteX487" fmla="*/ 3536051 w 4603109"/>
                <a:gd name="connsiteY487" fmla="*/ 0 h 924402"/>
                <a:gd name="connsiteX488" fmla="*/ 3539301 w 4603109"/>
                <a:gd name="connsiteY488" fmla="*/ 0 h 924402"/>
                <a:gd name="connsiteX489" fmla="*/ 3540361 w 4603109"/>
                <a:gd name="connsiteY489" fmla="*/ 0 h 924402"/>
                <a:gd name="connsiteX490" fmla="*/ 3544807 w 4603109"/>
                <a:gd name="connsiteY490" fmla="*/ 0 h 924402"/>
                <a:gd name="connsiteX491" fmla="*/ 3551976 w 4603109"/>
                <a:gd name="connsiteY491" fmla="*/ 0 h 924402"/>
                <a:gd name="connsiteX492" fmla="*/ 3552522 w 4603109"/>
                <a:gd name="connsiteY492" fmla="*/ 0 h 924402"/>
                <a:gd name="connsiteX493" fmla="*/ 3564420 w 4603109"/>
                <a:gd name="connsiteY493" fmla="*/ 0 h 924402"/>
                <a:gd name="connsiteX494" fmla="*/ 3570426 w 4603109"/>
                <a:gd name="connsiteY494" fmla="*/ 0 h 924402"/>
                <a:gd name="connsiteX495" fmla="*/ 3574872 w 4603109"/>
                <a:gd name="connsiteY495" fmla="*/ 0 h 924402"/>
                <a:gd name="connsiteX496" fmla="*/ 3580502 w 4603109"/>
                <a:gd name="connsiteY496" fmla="*/ 0 h 924402"/>
                <a:gd name="connsiteX497" fmla="*/ 3582587 w 4603109"/>
                <a:gd name="connsiteY497" fmla="*/ 0 h 924402"/>
                <a:gd name="connsiteX498" fmla="*/ 3624210 w 4603109"/>
                <a:gd name="connsiteY498" fmla="*/ 0 h 924402"/>
                <a:gd name="connsiteX499" fmla="*/ 3637005 w 4603109"/>
                <a:gd name="connsiteY499" fmla="*/ 0 h 924402"/>
                <a:gd name="connsiteX500" fmla="*/ 3646655 w 4603109"/>
                <a:gd name="connsiteY500" fmla="*/ 0 h 924402"/>
                <a:gd name="connsiteX501" fmla="*/ 3656105 w 4603109"/>
                <a:gd name="connsiteY501" fmla="*/ 0 h 924402"/>
                <a:gd name="connsiteX502" fmla="*/ 3667070 w 4603109"/>
                <a:gd name="connsiteY502" fmla="*/ 0 h 924402"/>
                <a:gd name="connsiteX503" fmla="*/ 3668130 w 4603109"/>
                <a:gd name="connsiteY503" fmla="*/ 0 h 924402"/>
                <a:gd name="connsiteX504" fmla="*/ 3669786 w 4603109"/>
                <a:gd name="connsiteY504" fmla="*/ 0 h 924402"/>
                <a:gd name="connsiteX505" fmla="*/ 3672576 w 4603109"/>
                <a:gd name="connsiteY505" fmla="*/ 0 h 924402"/>
                <a:gd name="connsiteX506" fmla="*/ 3692189 w 4603109"/>
                <a:gd name="connsiteY506" fmla="*/ 0 h 924402"/>
                <a:gd name="connsiteX507" fmla="*/ 3698195 w 4603109"/>
                <a:gd name="connsiteY507" fmla="*/ 0 h 924402"/>
                <a:gd name="connsiteX508" fmla="*/ 3702641 w 4603109"/>
                <a:gd name="connsiteY508" fmla="*/ 0 h 924402"/>
                <a:gd name="connsiteX509" fmla="*/ 3744863 w 4603109"/>
                <a:gd name="connsiteY509" fmla="*/ 0 h 924402"/>
                <a:gd name="connsiteX510" fmla="*/ 3745285 w 4603109"/>
                <a:gd name="connsiteY510" fmla="*/ 0 h 924402"/>
                <a:gd name="connsiteX511" fmla="*/ 3795894 w 4603109"/>
                <a:gd name="connsiteY511" fmla="*/ 0 h 924402"/>
                <a:gd name="connsiteX512" fmla="*/ 3797555 w 4603109"/>
                <a:gd name="connsiteY512" fmla="*/ 0 h 924402"/>
                <a:gd name="connsiteX513" fmla="*/ 3826591 w 4603109"/>
                <a:gd name="connsiteY513" fmla="*/ 0 h 924402"/>
                <a:gd name="connsiteX514" fmla="*/ 3842355 w 4603109"/>
                <a:gd name="connsiteY514" fmla="*/ 0 h 924402"/>
                <a:gd name="connsiteX515" fmla="*/ 3848992 w 4603109"/>
                <a:gd name="connsiteY515" fmla="*/ 0 h 924402"/>
                <a:gd name="connsiteX516" fmla="*/ 3872632 w 4603109"/>
                <a:gd name="connsiteY516" fmla="*/ 0 h 924402"/>
                <a:gd name="connsiteX517" fmla="*/ 3873054 w 4603109"/>
                <a:gd name="connsiteY517" fmla="*/ 0 h 924402"/>
                <a:gd name="connsiteX518" fmla="*/ 3885075 w 4603109"/>
                <a:gd name="connsiteY518" fmla="*/ 0 h 924402"/>
                <a:gd name="connsiteX519" fmla="*/ 3923663 w 4603109"/>
                <a:gd name="connsiteY519" fmla="*/ 0 h 924402"/>
                <a:gd name="connsiteX520" fmla="*/ 3954360 w 4603109"/>
                <a:gd name="connsiteY520" fmla="*/ 0 h 924402"/>
                <a:gd name="connsiteX521" fmla="*/ 3970124 w 4603109"/>
                <a:gd name="connsiteY521" fmla="*/ 0 h 924402"/>
                <a:gd name="connsiteX522" fmla="*/ 3976761 w 4603109"/>
                <a:gd name="connsiteY522" fmla="*/ 0 h 924402"/>
                <a:gd name="connsiteX523" fmla="*/ 4012844 w 4603109"/>
                <a:gd name="connsiteY523" fmla="*/ 0 h 924402"/>
                <a:gd name="connsiteX524" fmla="*/ 4049593 w 4603109"/>
                <a:gd name="connsiteY524" fmla="*/ 0 h 924402"/>
                <a:gd name="connsiteX525" fmla="*/ 4169647 w 4603109"/>
                <a:gd name="connsiteY525" fmla="*/ 0 h 924402"/>
                <a:gd name="connsiteX526" fmla="*/ 4177362 w 4603109"/>
                <a:gd name="connsiteY526" fmla="*/ 0 h 924402"/>
                <a:gd name="connsiteX527" fmla="*/ 4297416 w 4603109"/>
                <a:gd name="connsiteY527" fmla="*/ 0 h 924402"/>
                <a:gd name="connsiteX528" fmla="*/ 4379339 w 4603109"/>
                <a:gd name="connsiteY528" fmla="*/ 47054 h 924402"/>
                <a:gd name="connsiteX529" fmla="*/ 4591731 w 4603109"/>
                <a:gd name="connsiteY529" fmla="*/ 415146 h 924402"/>
                <a:gd name="connsiteX530" fmla="*/ 4591731 w 4603109"/>
                <a:gd name="connsiteY530" fmla="*/ 509257 h 924402"/>
                <a:gd name="connsiteX531" fmla="*/ 4379339 w 4603109"/>
                <a:gd name="connsiteY531" fmla="*/ 877348 h 924402"/>
                <a:gd name="connsiteX532" fmla="*/ 4297416 w 4603109"/>
                <a:gd name="connsiteY532" fmla="*/ 924402 h 924402"/>
                <a:gd name="connsiteX533" fmla="*/ 4169647 w 4603109"/>
                <a:gd name="connsiteY533" fmla="*/ 924402 h 924402"/>
                <a:gd name="connsiteX534" fmla="*/ 3976761 w 4603109"/>
                <a:gd name="connsiteY534" fmla="*/ 924402 h 924402"/>
                <a:gd name="connsiteX535" fmla="*/ 3872632 w 4603109"/>
                <a:gd name="connsiteY535" fmla="*/ 924402 h 924402"/>
                <a:gd name="connsiteX536" fmla="*/ 3848992 w 4603109"/>
                <a:gd name="connsiteY536" fmla="*/ 924402 h 924402"/>
                <a:gd name="connsiteX537" fmla="*/ 3744863 w 4603109"/>
                <a:gd name="connsiteY537" fmla="*/ 924402 h 924402"/>
                <a:gd name="connsiteX538" fmla="*/ 3702641 w 4603109"/>
                <a:gd name="connsiteY538" fmla="*/ 924402 h 924402"/>
                <a:gd name="connsiteX539" fmla="*/ 3672576 w 4603109"/>
                <a:gd name="connsiteY539" fmla="*/ 924402 h 924402"/>
                <a:gd name="connsiteX540" fmla="*/ 3656105 w 4603109"/>
                <a:gd name="connsiteY540" fmla="*/ 924402 h 924402"/>
                <a:gd name="connsiteX541" fmla="*/ 3574872 w 4603109"/>
                <a:gd name="connsiteY541" fmla="*/ 924402 h 924402"/>
                <a:gd name="connsiteX542" fmla="*/ 3551976 w 4603109"/>
                <a:gd name="connsiteY542" fmla="*/ 924402 h 924402"/>
                <a:gd name="connsiteX543" fmla="*/ 3544807 w 4603109"/>
                <a:gd name="connsiteY543" fmla="*/ 924402 h 924402"/>
                <a:gd name="connsiteX544" fmla="*/ 3528336 w 4603109"/>
                <a:gd name="connsiteY544" fmla="*/ 924402 h 924402"/>
                <a:gd name="connsiteX545" fmla="*/ 3424207 w 4603109"/>
                <a:gd name="connsiteY545" fmla="*/ 924402 h 924402"/>
                <a:gd name="connsiteX546" fmla="*/ 3381986 w 4603109"/>
                <a:gd name="connsiteY546" fmla="*/ 924402 h 924402"/>
                <a:gd name="connsiteX547" fmla="*/ 3380494 w 4603109"/>
                <a:gd name="connsiteY547" fmla="*/ 924402 h 924402"/>
                <a:gd name="connsiteX548" fmla="*/ 3351921 w 4603109"/>
                <a:gd name="connsiteY548" fmla="*/ 924402 h 924402"/>
                <a:gd name="connsiteX549" fmla="*/ 3277857 w 4603109"/>
                <a:gd name="connsiteY549" fmla="*/ 924402 h 924402"/>
                <a:gd name="connsiteX550" fmla="*/ 3254217 w 4603109"/>
                <a:gd name="connsiteY550" fmla="*/ 924402 h 924402"/>
                <a:gd name="connsiteX551" fmla="*/ 3252725 w 4603109"/>
                <a:gd name="connsiteY551" fmla="*/ 924402 h 924402"/>
                <a:gd name="connsiteX552" fmla="*/ 3247792 w 4603109"/>
                <a:gd name="connsiteY552" fmla="*/ 924402 h 924402"/>
                <a:gd name="connsiteX553" fmla="*/ 3231321 w 4603109"/>
                <a:gd name="connsiteY553" fmla="*/ 924402 h 924402"/>
                <a:gd name="connsiteX554" fmla="*/ 3224152 w 4603109"/>
                <a:gd name="connsiteY554" fmla="*/ 924402 h 924402"/>
                <a:gd name="connsiteX555" fmla="*/ 3150088 w 4603109"/>
                <a:gd name="connsiteY555" fmla="*/ 924402 h 924402"/>
                <a:gd name="connsiteX556" fmla="*/ 3120023 w 4603109"/>
                <a:gd name="connsiteY556" fmla="*/ 924402 h 924402"/>
                <a:gd name="connsiteX557" fmla="*/ 3104883 w 4603109"/>
                <a:gd name="connsiteY557" fmla="*/ 924402 h 924402"/>
                <a:gd name="connsiteX558" fmla="*/ 3103552 w 4603109"/>
                <a:gd name="connsiteY558" fmla="*/ 924402 h 924402"/>
                <a:gd name="connsiteX559" fmla="*/ 3077801 w 4603109"/>
                <a:gd name="connsiteY559" fmla="*/ 924402 h 924402"/>
                <a:gd name="connsiteX560" fmla="*/ 3061330 w 4603109"/>
                <a:gd name="connsiteY560" fmla="*/ 924402 h 924402"/>
                <a:gd name="connsiteX561" fmla="*/ 3031265 w 4603109"/>
                <a:gd name="connsiteY561" fmla="*/ 924402 h 924402"/>
                <a:gd name="connsiteX562" fmla="*/ 2977114 w 4603109"/>
                <a:gd name="connsiteY562" fmla="*/ 924402 h 924402"/>
                <a:gd name="connsiteX563" fmla="*/ 2957200 w 4603109"/>
                <a:gd name="connsiteY563" fmla="*/ 924402 h 924402"/>
                <a:gd name="connsiteX564" fmla="*/ 2955709 w 4603109"/>
                <a:gd name="connsiteY564" fmla="*/ 924402 h 924402"/>
                <a:gd name="connsiteX565" fmla="*/ 2950032 w 4603109"/>
                <a:gd name="connsiteY565" fmla="*/ 924402 h 924402"/>
                <a:gd name="connsiteX566" fmla="*/ 2933561 w 4603109"/>
                <a:gd name="connsiteY566" fmla="*/ 924402 h 924402"/>
                <a:gd name="connsiteX567" fmla="*/ 2927136 w 4603109"/>
                <a:gd name="connsiteY567" fmla="*/ 924402 h 924402"/>
                <a:gd name="connsiteX568" fmla="*/ 2903496 w 4603109"/>
                <a:gd name="connsiteY568" fmla="*/ 924402 h 924402"/>
                <a:gd name="connsiteX569" fmla="*/ 2829431 w 4603109"/>
                <a:gd name="connsiteY569" fmla="*/ 924402 h 924402"/>
                <a:gd name="connsiteX570" fmla="*/ 2827940 w 4603109"/>
                <a:gd name="connsiteY570" fmla="*/ 924402 h 924402"/>
                <a:gd name="connsiteX571" fmla="*/ 2799367 w 4603109"/>
                <a:gd name="connsiteY571" fmla="*/ 924402 h 924402"/>
                <a:gd name="connsiteX572" fmla="*/ 2785719 w 4603109"/>
                <a:gd name="connsiteY572" fmla="*/ 924402 h 924402"/>
                <a:gd name="connsiteX573" fmla="*/ 2784228 w 4603109"/>
                <a:gd name="connsiteY573" fmla="*/ 924402 h 924402"/>
                <a:gd name="connsiteX574" fmla="*/ 2757146 w 4603109"/>
                <a:gd name="connsiteY574" fmla="*/ 924402 h 924402"/>
                <a:gd name="connsiteX575" fmla="*/ 2755654 w 4603109"/>
                <a:gd name="connsiteY575" fmla="*/ 924402 h 924402"/>
                <a:gd name="connsiteX576" fmla="*/ 2680098 w 4603109"/>
                <a:gd name="connsiteY576" fmla="*/ 924402 h 924402"/>
                <a:gd name="connsiteX577" fmla="*/ 2657950 w 4603109"/>
                <a:gd name="connsiteY577" fmla="*/ 924402 h 924402"/>
                <a:gd name="connsiteX578" fmla="*/ 2656459 w 4603109"/>
                <a:gd name="connsiteY578" fmla="*/ 924402 h 924402"/>
                <a:gd name="connsiteX579" fmla="*/ 2653017 w 4603109"/>
                <a:gd name="connsiteY579" fmla="*/ 924402 h 924402"/>
                <a:gd name="connsiteX580" fmla="*/ 2636545 w 4603109"/>
                <a:gd name="connsiteY580" fmla="*/ 924402 h 924402"/>
                <a:gd name="connsiteX581" fmla="*/ 2629377 w 4603109"/>
                <a:gd name="connsiteY581" fmla="*/ 924402 h 924402"/>
                <a:gd name="connsiteX582" fmla="*/ 2627885 w 4603109"/>
                <a:gd name="connsiteY582" fmla="*/ 924402 h 924402"/>
                <a:gd name="connsiteX583" fmla="*/ 2606481 w 4603109"/>
                <a:gd name="connsiteY583" fmla="*/ 924402 h 924402"/>
                <a:gd name="connsiteX584" fmla="*/ 2552329 w 4603109"/>
                <a:gd name="connsiteY584" fmla="*/ 924402 h 924402"/>
                <a:gd name="connsiteX585" fmla="*/ 2525248 w 4603109"/>
                <a:gd name="connsiteY585" fmla="*/ 924402 h 924402"/>
                <a:gd name="connsiteX586" fmla="*/ 2510108 w 4603109"/>
                <a:gd name="connsiteY586" fmla="*/ 924402 h 924402"/>
                <a:gd name="connsiteX587" fmla="*/ 2508776 w 4603109"/>
                <a:gd name="connsiteY587" fmla="*/ 924402 h 924402"/>
                <a:gd name="connsiteX588" fmla="*/ 2480043 w 4603109"/>
                <a:gd name="connsiteY588" fmla="*/ 924402 h 924402"/>
                <a:gd name="connsiteX589" fmla="*/ 2478712 w 4603109"/>
                <a:gd name="connsiteY589" fmla="*/ 924402 h 924402"/>
                <a:gd name="connsiteX590" fmla="*/ 2463572 w 4603109"/>
                <a:gd name="connsiteY590" fmla="*/ 924402 h 924402"/>
                <a:gd name="connsiteX591" fmla="*/ 2436490 w 4603109"/>
                <a:gd name="connsiteY591" fmla="*/ 924402 h 924402"/>
                <a:gd name="connsiteX592" fmla="*/ 2382339 w 4603109"/>
                <a:gd name="connsiteY592" fmla="*/ 924402 h 924402"/>
                <a:gd name="connsiteX593" fmla="*/ 2360934 w 4603109"/>
                <a:gd name="connsiteY593" fmla="*/ 924402 h 924402"/>
                <a:gd name="connsiteX594" fmla="*/ 2359443 w 4603109"/>
                <a:gd name="connsiteY594" fmla="*/ 924402 h 924402"/>
                <a:gd name="connsiteX595" fmla="*/ 2352274 w 4603109"/>
                <a:gd name="connsiteY595" fmla="*/ 924402 h 924402"/>
                <a:gd name="connsiteX596" fmla="*/ 2335803 w 4603109"/>
                <a:gd name="connsiteY596" fmla="*/ 924402 h 924402"/>
                <a:gd name="connsiteX597" fmla="*/ 2332360 w 4603109"/>
                <a:gd name="connsiteY597" fmla="*/ 924402 h 924402"/>
                <a:gd name="connsiteX598" fmla="*/ 2332328 w 4603109"/>
                <a:gd name="connsiteY598" fmla="*/ 924402 h 924402"/>
                <a:gd name="connsiteX599" fmla="*/ 2330869 w 4603109"/>
                <a:gd name="connsiteY599" fmla="*/ 924402 h 924402"/>
                <a:gd name="connsiteX600" fmla="*/ 2308721 w 4603109"/>
                <a:gd name="connsiteY600" fmla="*/ 924402 h 924402"/>
                <a:gd name="connsiteX601" fmla="*/ 2233165 w 4603109"/>
                <a:gd name="connsiteY601" fmla="*/ 924402 h 924402"/>
                <a:gd name="connsiteX602" fmla="*/ 2231674 w 4603109"/>
                <a:gd name="connsiteY602" fmla="*/ 924402 h 924402"/>
                <a:gd name="connsiteX603" fmla="*/ 2204591 w 4603109"/>
                <a:gd name="connsiteY603" fmla="*/ 924402 h 924402"/>
                <a:gd name="connsiteX604" fmla="*/ 2204559 w 4603109"/>
                <a:gd name="connsiteY604" fmla="*/ 924402 h 924402"/>
                <a:gd name="connsiteX605" fmla="*/ 2203100 w 4603109"/>
                <a:gd name="connsiteY605" fmla="*/ 924402 h 924402"/>
                <a:gd name="connsiteX606" fmla="*/ 2189452 w 4603109"/>
                <a:gd name="connsiteY606" fmla="*/ 924402 h 924402"/>
                <a:gd name="connsiteX607" fmla="*/ 2160879 w 4603109"/>
                <a:gd name="connsiteY607" fmla="*/ 924402 h 924402"/>
                <a:gd name="connsiteX608" fmla="*/ 2159388 w 4603109"/>
                <a:gd name="connsiteY608" fmla="*/ 924402 h 924402"/>
                <a:gd name="connsiteX609" fmla="*/ 2085323 w 4603109"/>
                <a:gd name="connsiteY609" fmla="*/ 924402 h 924402"/>
                <a:gd name="connsiteX610" fmla="*/ 2077294 w 4603109"/>
                <a:gd name="connsiteY610" fmla="*/ 924402 h 924402"/>
                <a:gd name="connsiteX611" fmla="*/ 2061683 w 4603109"/>
                <a:gd name="connsiteY611" fmla="*/ 924402 h 924402"/>
                <a:gd name="connsiteX612" fmla="*/ 2055258 w 4603109"/>
                <a:gd name="connsiteY612" fmla="*/ 924402 h 924402"/>
                <a:gd name="connsiteX613" fmla="*/ 2038787 w 4603109"/>
                <a:gd name="connsiteY613" fmla="*/ 924402 h 924402"/>
                <a:gd name="connsiteX614" fmla="*/ 2033110 w 4603109"/>
                <a:gd name="connsiteY614" fmla="*/ 924402 h 924402"/>
                <a:gd name="connsiteX615" fmla="*/ 2031619 w 4603109"/>
                <a:gd name="connsiteY615" fmla="*/ 924402 h 924402"/>
                <a:gd name="connsiteX616" fmla="*/ 2011705 w 4603109"/>
                <a:gd name="connsiteY616" fmla="*/ 924402 h 924402"/>
                <a:gd name="connsiteX617" fmla="*/ 1957554 w 4603109"/>
                <a:gd name="connsiteY617" fmla="*/ 924402 h 924402"/>
                <a:gd name="connsiteX618" fmla="*/ 1949525 w 4603109"/>
                <a:gd name="connsiteY618" fmla="*/ 924402 h 924402"/>
                <a:gd name="connsiteX619" fmla="*/ 1927489 w 4603109"/>
                <a:gd name="connsiteY619" fmla="*/ 924402 h 924402"/>
                <a:gd name="connsiteX620" fmla="*/ 1911018 w 4603109"/>
                <a:gd name="connsiteY620" fmla="*/ 924402 h 924402"/>
                <a:gd name="connsiteX621" fmla="*/ 1907543 w 4603109"/>
                <a:gd name="connsiteY621" fmla="*/ 924402 h 924402"/>
                <a:gd name="connsiteX622" fmla="*/ 1885268 w 4603109"/>
                <a:gd name="connsiteY622" fmla="*/ 924402 h 924402"/>
                <a:gd name="connsiteX623" fmla="*/ 1883936 w 4603109"/>
                <a:gd name="connsiteY623" fmla="*/ 924402 h 924402"/>
                <a:gd name="connsiteX624" fmla="*/ 1868796 w 4603109"/>
                <a:gd name="connsiteY624" fmla="*/ 924402 h 924402"/>
                <a:gd name="connsiteX625" fmla="*/ 1838732 w 4603109"/>
                <a:gd name="connsiteY625" fmla="*/ 924402 h 924402"/>
                <a:gd name="connsiteX626" fmla="*/ 1779774 w 4603109"/>
                <a:gd name="connsiteY626" fmla="*/ 924402 h 924402"/>
                <a:gd name="connsiteX627" fmla="*/ 1764668 w 4603109"/>
                <a:gd name="connsiteY627" fmla="*/ 924402 h 924402"/>
                <a:gd name="connsiteX628" fmla="*/ 1757499 w 4603109"/>
                <a:gd name="connsiteY628" fmla="*/ 924402 h 924402"/>
                <a:gd name="connsiteX629" fmla="*/ 1741027 w 4603109"/>
                <a:gd name="connsiteY629" fmla="*/ 924402 h 924402"/>
                <a:gd name="connsiteX630" fmla="*/ 1737552 w 4603109"/>
                <a:gd name="connsiteY630" fmla="*/ 924402 h 924402"/>
                <a:gd name="connsiteX631" fmla="*/ 1736094 w 4603109"/>
                <a:gd name="connsiteY631" fmla="*/ 924402 h 924402"/>
                <a:gd name="connsiteX632" fmla="*/ 1734603 w 4603109"/>
                <a:gd name="connsiteY632" fmla="*/ 924402 h 924402"/>
                <a:gd name="connsiteX633" fmla="*/ 1710963 w 4603109"/>
                <a:gd name="connsiteY633" fmla="*/ 924402 h 924402"/>
                <a:gd name="connsiteX634" fmla="*/ 1707488 w 4603109"/>
                <a:gd name="connsiteY634" fmla="*/ 924402 h 924402"/>
                <a:gd name="connsiteX635" fmla="*/ 1652509 w 4603109"/>
                <a:gd name="connsiteY635" fmla="*/ 924402 h 924402"/>
                <a:gd name="connsiteX636" fmla="*/ 1636899 w 4603109"/>
                <a:gd name="connsiteY636" fmla="*/ 924402 h 924402"/>
                <a:gd name="connsiteX637" fmla="*/ 1609783 w 4603109"/>
                <a:gd name="connsiteY637" fmla="*/ 924402 h 924402"/>
                <a:gd name="connsiteX638" fmla="*/ 1608325 w 4603109"/>
                <a:gd name="connsiteY638" fmla="*/ 924402 h 924402"/>
                <a:gd name="connsiteX639" fmla="*/ 1606834 w 4603109"/>
                <a:gd name="connsiteY639" fmla="*/ 924402 h 924402"/>
                <a:gd name="connsiteX640" fmla="*/ 1579719 w 4603109"/>
                <a:gd name="connsiteY640" fmla="*/ 924402 h 924402"/>
                <a:gd name="connsiteX641" fmla="*/ 1564612 w 4603109"/>
                <a:gd name="connsiteY641" fmla="*/ 924402 h 924402"/>
                <a:gd name="connsiteX642" fmla="*/ 1524740 w 4603109"/>
                <a:gd name="connsiteY642" fmla="*/ 924402 h 924402"/>
                <a:gd name="connsiteX643" fmla="*/ 1482518 w 4603109"/>
                <a:gd name="connsiteY643" fmla="*/ 924402 h 924402"/>
                <a:gd name="connsiteX644" fmla="*/ 1460483 w 4603109"/>
                <a:gd name="connsiteY644" fmla="*/ 924402 h 924402"/>
                <a:gd name="connsiteX645" fmla="*/ 1452454 w 4603109"/>
                <a:gd name="connsiteY645" fmla="*/ 924402 h 924402"/>
                <a:gd name="connsiteX646" fmla="*/ 1444011 w 4603109"/>
                <a:gd name="connsiteY646" fmla="*/ 924402 h 924402"/>
                <a:gd name="connsiteX647" fmla="*/ 1436843 w 4603109"/>
                <a:gd name="connsiteY647" fmla="*/ 924402 h 924402"/>
                <a:gd name="connsiteX648" fmla="*/ 1413947 w 4603109"/>
                <a:gd name="connsiteY648" fmla="*/ 924402 h 924402"/>
                <a:gd name="connsiteX649" fmla="*/ 1354749 w 4603109"/>
                <a:gd name="connsiteY649" fmla="*/ 924402 h 924402"/>
                <a:gd name="connsiteX650" fmla="*/ 1332714 w 4603109"/>
                <a:gd name="connsiteY650" fmla="*/ 924402 h 924402"/>
                <a:gd name="connsiteX651" fmla="*/ 1324685 w 4603109"/>
                <a:gd name="connsiteY651" fmla="*/ 924402 h 924402"/>
                <a:gd name="connsiteX652" fmla="*/ 1316242 w 4603109"/>
                <a:gd name="connsiteY652" fmla="*/ 924402 h 924402"/>
                <a:gd name="connsiteX653" fmla="*/ 1312767 w 4603109"/>
                <a:gd name="connsiteY653" fmla="*/ 924402 h 924402"/>
                <a:gd name="connsiteX654" fmla="*/ 1286178 w 4603109"/>
                <a:gd name="connsiteY654" fmla="*/ 924402 h 924402"/>
                <a:gd name="connsiteX655" fmla="*/ 1282703 w 4603109"/>
                <a:gd name="connsiteY655" fmla="*/ 924402 h 924402"/>
                <a:gd name="connsiteX656" fmla="*/ 1243956 w 4603109"/>
                <a:gd name="connsiteY656" fmla="*/ 924402 h 924402"/>
                <a:gd name="connsiteX657" fmla="*/ 1184998 w 4603109"/>
                <a:gd name="connsiteY657" fmla="*/ 924402 h 924402"/>
                <a:gd name="connsiteX658" fmla="*/ 1154934 w 4603109"/>
                <a:gd name="connsiteY658" fmla="*/ 924402 h 924402"/>
                <a:gd name="connsiteX659" fmla="*/ 1139828 w 4603109"/>
                <a:gd name="connsiteY659" fmla="*/ 924402 h 924402"/>
                <a:gd name="connsiteX660" fmla="*/ 1116187 w 4603109"/>
                <a:gd name="connsiteY660" fmla="*/ 924402 h 924402"/>
                <a:gd name="connsiteX661" fmla="*/ 1112712 w 4603109"/>
                <a:gd name="connsiteY661" fmla="*/ 924402 h 924402"/>
                <a:gd name="connsiteX662" fmla="*/ 1057734 w 4603109"/>
                <a:gd name="connsiteY662" fmla="*/ 924402 h 924402"/>
                <a:gd name="connsiteX663" fmla="*/ 1027669 w 4603109"/>
                <a:gd name="connsiteY663" fmla="*/ 924402 h 924402"/>
                <a:gd name="connsiteX664" fmla="*/ 1012059 w 4603109"/>
                <a:gd name="connsiteY664" fmla="*/ 924402 h 924402"/>
                <a:gd name="connsiteX665" fmla="*/ 984943 w 4603109"/>
                <a:gd name="connsiteY665" fmla="*/ 924402 h 924402"/>
                <a:gd name="connsiteX666" fmla="*/ 929965 w 4603109"/>
                <a:gd name="connsiteY666" fmla="*/ 924402 h 924402"/>
                <a:gd name="connsiteX667" fmla="*/ 899900 w 4603109"/>
                <a:gd name="connsiteY667" fmla="*/ 924402 h 924402"/>
                <a:gd name="connsiteX668" fmla="*/ 857678 w 4603109"/>
                <a:gd name="connsiteY668" fmla="*/ 924402 h 924402"/>
                <a:gd name="connsiteX669" fmla="*/ 819171 w 4603109"/>
                <a:gd name="connsiteY669" fmla="*/ 924402 h 924402"/>
                <a:gd name="connsiteX670" fmla="*/ 729909 w 4603109"/>
                <a:gd name="connsiteY670" fmla="*/ 924402 h 924402"/>
                <a:gd name="connsiteX671" fmla="*/ 691402 w 4603109"/>
                <a:gd name="connsiteY671" fmla="*/ 924402 h 924402"/>
                <a:gd name="connsiteX672" fmla="*/ 687927 w 4603109"/>
                <a:gd name="connsiteY672" fmla="*/ 924402 h 924402"/>
                <a:gd name="connsiteX673" fmla="*/ 560158 w 4603109"/>
                <a:gd name="connsiteY673" fmla="*/ 924402 h 924402"/>
                <a:gd name="connsiteX674" fmla="*/ 432894 w 4603109"/>
                <a:gd name="connsiteY674" fmla="*/ 924402 h 924402"/>
                <a:gd name="connsiteX675" fmla="*/ 305125 w 4603109"/>
                <a:gd name="connsiteY675" fmla="*/ 924402 h 924402"/>
                <a:gd name="connsiteX676" fmla="*/ 223202 w 4603109"/>
                <a:gd name="connsiteY676" fmla="*/ 877348 h 924402"/>
                <a:gd name="connsiteX677" fmla="*/ 10809 w 4603109"/>
                <a:gd name="connsiteY677" fmla="*/ 509257 h 924402"/>
                <a:gd name="connsiteX678" fmla="*/ 10809 w 4603109"/>
                <a:gd name="connsiteY678" fmla="*/ 415146 h 924402"/>
                <a:gd name="connsiteX679" fmla="*/ 223202 w 4603109"/>
                <a:gd name="connsiteY679" fmla="*/ 47054 h 924402"/>
                <a:gd name="connsiteX680" fmla="*/ 305125 w 4603109"/>
                <a:gd name="connsiteY680" fmla="*/ 0 h 924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Lst>
              <a:rect l="l" t="t" r="r" b="b"/>
              <a:pathLst>
                <a:path w="4603109" h="924402">
                  <a:moveTo>
                    <a:pt x="305125" y="0"/>
                  </a:moveTo>
                  <a:lnTo>
                    <a:pt x="432894" y="0"/>
                  </a:lnTo>
                  <a:lnTo>
                    <a:pt x="445336" y="0"/>
                  </a:lnTo>
                  <a:cubicBezTo>
                    <a:pt x="485989" y="0"/>
                    <a:pt x="520835" y="0"/>
                    <a:pt x="550703" y="0"/>
                  </a:cubicBezTo>
                  <a:lnTo>
                    <a:pt x="560158" y="0"/>
                  </a:lnTo>
                  <a:lnTo>
                    <a:pt x="573105" y="0"/>
                  </a:lnTo>
                  <a:lnTo>
                    <a:pt x="626202" y="0"/>
                  </a:lnTo>
                  <a:cubicBezTo>
                    <a:pt x="646943" y="0"/>
                    <a:pt x="663537" y="0"/>
                    <a:pt x="676811" y="0"/>
                  </a:cubicBezTo>
                  <a:lnTo>
                    <a:pt x="678472" y="0"/>
                  </a:lnTo>
                  <a:lnTo>
                    <a:pt x="687927" y="0"/>
                  </a:lnTo>
                  <a:lnTo>
                    <a:pt x="691402" y="0"/>
                  </a:lnTo>
                  <a:lnTo>
                    <a:pt x="700371" y="0"/>
                  </a:lnTo>
                  <a:lnTo>
                    <a:pt x="707508" y="0"/>
                  </a:lnTo>
                  <a:cubicBezTo>
                    <a:pt x="729909" y="0"/>
                    <a:pt x="729909" y="0"/>
                    <a:pt x="729909" y="0"/>
                  </a:cubicBezTo>
                  <a:lnTo>
                    <a:pt x="753971" y="0"/>
                  </a:lnTo>
                  <a:lnTo>
                    <a:pt x="804580" y="0"/>
                  </a:lnTo>
                  <a:lnTo>
                    <a:pt x="805737" y="0"/>
                  </a:lnTo>
                  <a:lnTo>
                    <a:pt x="819171" y="0"/>
                  </a:lnTo>
                  <a:lnTo>
                    <a:pt x="828140" y="0"/>
                  </a:lnTo>
                  <a:lnTo>
                    <a:pt x="831615" y="0"/>
                  </a:lnTo>
                  <a:lnTo>
                    <a:pt x="835277" y="0"/>
                  </a:lnTo>
                  <a:lnTo>
                    <a:pt x="857678" y="0"/>
                  </a:lnTo>
                  <a:lnTo>
                    <a:pt x="864889" y="0"/>
                  </a:lnTo>
                  <a:lnTo>
                    <a:pt x="899900" y="0"/>
                  </a:lnTo>
                  <a:lnTo>
                    <a:pt x="909341" y="0"/>
                  </a:lnTo>
                  <a:lnTo>
                    <a:pt x="929965" y="0"/>
                  </a:lnTo>
                  <a:lnTo>
                    <a:pt x="933506" y="0"/>
                  </a:lnTo>
                  <a:lnTo>
                    <a:pt x="936982" y="0"/>
                  </a:lnTo>
                  <a:lnTo>
                    <a:pt x="959384" y="0"/>
                  </a:lnTo>
                  <a:lnTo>
                    <a:pt x="962542" y="0"/>
                  </a:lnTo>
                  <a:lnTo>
                    <a:pt x="984943" y="0"/>
                  </a:lnTo>
                  <a:lnTo>
                    <a:pt x="992658" y="0"/>
                  </a:lnTo>
                  <a:lnTo>
                    <a:pt x="1012059" y="0"/>
                  </a:lnTo>
                  <a:lnTo>
                    <a:pt x="1012480" y="0"/>
                  </a:lnTo>
                  <a:lnTo>
                    <a:pt x="1027669" y="0"/>
                  </a:lnTo>
                  <a:lnTo>
                    <a:pt x="1037110" y="0"/>
                  </a:lnTo>
                  <a:lnTo>
                    <a:pt x="1040112" y="0"/>
                  </a:lnTo>
                  <a:lnTo>
                    <a:pt x="1057734" y="0"/>
                  </a:lnTo>
                  <a:lnTo>
                    <a:pt x="1064751" y="0"/>
                  </a:lnTo>
                  <a:lnTo>
                    <a:pt x="1070177" y="0"/>
                  </a:lnTo>
                  <a:lnTo>
                    <a:pt x="1072436" y="0"/>
                  </a:lnTo>
                  <a:lnTo>
                    <a:pt x="1090311" y="0"/>
                  </a:lnTo>
                  <a:lnTo>
                    <a:pt x="1110718" y="0"/>
                  </a:lnTo>
                  <a:lnTo>
                    <a:pt x="1112712" y="0"/>
                  </a:lnTo>
                  <a:lnTo>
                    <a:pt x="1116187" y="0"/>
                  </a:lnTo>
                  <a:lnTo>
                    <a:pt x="1139828" y="0"/>
                  </a:lnTo>
                  <a:lnTo>
                    <a:pt x="1140249" y="0"/>
                  </a:lnTo>
                  <a:lnTo>
                    <a:pt x="1145480" y="0"/>
                  </a:lnTo>
                  <a:lnTo>
                    <a:pt x="1152270" y="0"/>
                  </a:lnTo>
                  <a:lnTo>
                    <a:pt x="1154934" y="0"/>
                  </a:lnTo>
                  <a:lnTo>
                    <a:pt x="1167881" y="0"/>
                  </a:lnTo>
                  <a:lnTo>
                    <a:pt x="1175544" y="0"/>
                  </a:lnTo>
                  <a:lnTo>
                    <a:pt x="1184998" y="0"/>
                  </a:lnTo>
                  <a:lnTo>
                    <a:pt x="1197946" y="0"/>
                  </a:lnTo>
                  <a:lnTo>
                    <a:pt x="1200205" y="0"/>
                  </a:lnTo>
                  <a:lnTo>
                    <a:pt x="1220978" y="0"/>
                  </a:lnTo>
                  <a:lnTo>
                    <a:pt x="1238487" y="0"/>
                  </a:lnTo>
                  <a:lnTo>
                    <a:pt x="1243956" y="0"/>
                  </a:lnTo>
                  <a:lnTo>
                    <a:pt x="1251042" y="0"/>
                  </a:lnTo>
                  <a:lnTo>
                    <a:pt x="1257637" y="0"/>
                  </a:lnTo>
                  <a:lnTo>
                    <a:pt x="1271587" y="0"/>
                  </a:lnTo>
                  <a:lnTo>
                    <a:pt x="1273249" y="0"/>
                  </a:lnTo>
                  <a:lnTo>
                    <a:pt x="1280039" y="0"/>
                  </a:lnTo>
                  <a:lnTo>
                    <a:pt x="1282703" y="0"/>
                  </a:lnTo>
                  <a:lnTo>
                    <a:pt x="1286178" y="0"/>
                  </a:lnTo>
                  <a:lnTo>
                    <a:pt x="1295146" y="0"/>
                  </a:lnTo>
                  <a:lnTo>
                    <a:pt x="1301651" y="0"/>
                  </a:lnTo>
                  <a:lnTo>
                    <a:pt x="1302284" y="0"/>
                  </a:lnTo>
                  <a:lnTo>
                    <a:pt x="1303313" y="0"/>
                  </a:lnTo>
                  <a:lnTo>
                    <a:pt x="1312767" y="0"/>
                  </a:lnTo>
                  <a:lnTo>
                    <a:pt x="1316242" y="0"/>
                  </a:lnTo>
                  <a:lnTo>
                    <a:pt x="1321886" y="0"/>
                  </a:lnTo>
                  <a:lnTo>
                    <a:pt x="1324685" y="0"/>
                  </a:lnTo>
                  <a:lnTo>
                    <a:pt x="1325211" y="0"/>
                  </a:lnTo>
                  <a:lnTo>
                    <a:pt x="1332348" y="0"/>
                  </a:lnTo>
                  <a:lnTo>
                    <a:pt x="1332714" y="0"/>
                  </a:lnTo>
                  <a:lnTo>
                    <a:pt x="1333135" y="0"/>
                  </a:lnTo>
                  <a:lnTo>
                    <a:pt x="1348747" y="0"/>
                  </a:lnTo>
                  <a:lnTo>
                    <a:pt x="1354749" y="0"/>
                  </a:lnTo>
                  <a:lnTo>
                    <a:pt x="1378811" y="0"/>
                  </a:lnTo>
                  <a:lnTo>
                    <a:pt x="1383745" y="0"/>
                  </a:lnTo>
                  <a:lnTo>
                    <a:pt x="1385406" y="0"/>
                  </a:lnTo>
                  <a:lnTo>
                    <a:pt x="1399356" y="0"/>
                  </a:lnTo>
                  <a:lnTo>
                    <a:pt x="1400513" y="0"/>
                  </a:lnTo>
                  <a:lnTo>
                    <a:pt x="1413947" y="0"/>
                  </a:lnTo>
                  <a:lnTo>
                    <a:pt x="1414442" y="0"/>
                  </a:lnTo>
                  <a:lnTo>
                    <a:pt x="1422915" y="0"/>
                  </a:lnTo>
                  <a:lnTo>
                    <a:pt x="1426390" y="0"/>
                  </a:lnTo>
                  <a:lnTo>
                    <a:pt x="1429420" y="0"/>
                  </a:lnTo>
                  <a:lnTo>
                    <a:pt x="1430053" y="0"/>
                  </a:lnTo>
                  <a:lnTo>
                    <a:pt x="1430206" y="0"/>
                  </a:lnTo>
                  <a:lnTo>
                    <a:pt x="1430577" y="0"/>
                  </a:lnTo>
                  <a:lnTo>
                    <a:pt x="1436843" y="0"/>
                  </a:lnTo>
                  <a:lnTo>
                    <a:pt x="1444011" y="0"/>
                  </a:lnTo>
                  <a:lnTo>
                    <a:pt x="1449655" y="0"/>
                  </a:lnTo>
                  <a:lnTo>
                    <a:pt x="1452454" y="0"/>
                  </a:lnTo>
                  <a:lnTo>
                    <a:pt x="1452980" y="0"/>
                  </a:lnTo>
                  <a:lnTo>
                    <a:pt x="1456455" y="0"/>
                  </a:lnTo>
                  <a:lnTo>
                    <a:pt x="1459664" y="0"/>
                  </a:lnTo>
                  <a:lnTo>
                    <a:pt x="1460117" y="0"/>
                  </a:lnTo>
                  <a:lnTo>
                    <a:pt x="1460483" y="0"/>
                  </a:lnTo>
                  <a:lnTo>
                    <a:pt x="1460904" y="0"/>
                  </a:lnTo>
                  <a:lnTo>
                    <a:pt x="1472926" y="0"/>
                  </a:lnTo>
                  <a:lnTo>
                    <a:pt x="1482518" y="0"/>
                  </a:lnTo>
                  <a:lnTo>
                    <a:pt x="1489729" y="0"/>
                  </a:lnTo>
                  <a:lnTo>
                    <a:pt x="1504116" y="0"/>
                  </a:lnTo>
                  <a:lnTo>
                    <a:pt x="1511514" y="0"/>
                  </a:lnTo>
                  <a:lnTo>
                    <a:pt x="1524740" y="0"/>
                  </a:lnTo>
                  <a:lnTo>
                    <a:pt x="1528282" y="0"/>
                  </a:lnTo>
                  <a:lnTo>
                    <a:pt x="1531757" y="0"/>
                  </a:lnTo>
                  <a:lnTo>
                    <a:pt x="1534181" y="0"/>
                  </a:lnTo>
                  <a:lnTo>
                    <a:pt x="1542211" y="0"/>
                  </a:lnTo>
                  <a:lnTo>
                    <a:pt x="1554159" y="0"/>
                  </a:lnTo>
                  <a:lnTo>
                    <a:pt x="1557318" y="0"/>
                  </a:lnTo>
                  <a:lnTo>
                    <a:pt x="1557975" y="0"/>
                  </a:lnTo>
                  <a:lnTo>
                    <a:pt x="1558346" y="0"/>
                  </a:lnTo>
                  <a:lnTo>
                    <a:pt x="1561822" y="0"/>
                  </a:lnTo>
                  <a:lnTo>
                    <a:pt x="1564612" y="0"/>
                  </a:lnTo>
                  <a:lnTo>
                    <a:pt x="1566857" y="0"/>
                  </a:lnTo>
                  <a:lnTo>
                    <a:pt x="1576919" y="0"/>
                  </a:lnTo>
                  <a:lnTo>
                    <a:pt x="1579719" y="0"/>
                  </a:lnTo>
                  <a:lnTo>
                    <a:pt x="1584224" y="0"/>
                  </a:lnTo>
                  <a:lnTo>
                    <a:pt x="1587382" y="0"/>
                  </a:lnTo>
                  <a:lnTo>
                    <a:pt x="1587433" y="0"/>
                  </a:lnTo>
                  <a:lnTo>
                    <a:pt x="1600695" y="0"/>
                  </a:lnTo>
                  <a:lnTo>
                    <a:pt x="1606834" y="0"/>
                  </a:lnTo>
                  <a:lnTo>
                    <a:pt x="1607256" y="0"/>
                  </a:lnTo>
                  <a:lnTo>
                    <a:pt x="1608325" y="0"/>
                  </a:lnTo>
                  <a:lnTo>
                    <a:pt x="1609783" y="0"/>
                  </a:lnTo>
                  <a:lnTo>
                    <a:pt x="1617498" y="0"/>
                  </a:lnTo>
                  <a:lnTo>
                    <a:pt x="1631885" y="0"/>
                  </a:lnTo>
                  <a:lnTo>
                    <a:pt x="1636899" y="0"/>
                  </a:lnTo>
                  <a:lnTo>
                    <a:pt x="1637320" y="0"/>
                  </a:lnTo>
                  <a:lnTo>
                    <a:pt x="1637445" y="0"/>
                  </a:lnTo>
                  <a:lnTo>
                    <a:pt x="1652509" y="0"/>
                  </a:lnTo>
                  <a:lnTo>
                    <a:pt x="1659526" y="0"/>
                  </a:lnTo>
                  <a:lnTo>
                    <a:pt x="1661950" y="0"/>
                  </a:lnTo>
                  <a:lnTo>
                    <a:pt x="1664952" y="0"/>
                  </a:lnTo>
                  <a:lnTo>
                    <a:pt x="1667212" y="0"/>
                  </a:lnTo>
                  <a:lnTo>
                    <a:pt x="1685087" y="0"/>
                  </a:lnTo>
                  <a:lnTo>
                    <a:pt x="1689591" y="0"/>
                  </a:lnTo>
                  <a:lnTo>
                    <a:pt x="1694626" y="0"/>
                  </a:lnTo>
                  <a:lnTo>
                    <a:pt x="1697276" y="0"/>
                  </a:lnTo>
                  <a:lnTo>
                    <a:pt x="1698000" y="0"/>
                  </a:lnTo>
                  <a:lnTo>
                    <a:pt x="1704688" y="0"/>
                  </a:lnTo>
                  <a:lnTo>
                    <a:pt x="1707488" y="0"/>
                  </a:lnTo>
                  <a:lnTo>
                    <a:pt x="1710963" y="0"/>
                  </a:lnTo>
                  <a:lnTo>
                    <a:pt x="1715151" y="0"/>
                  </a:lnTo>
                  <a:lnTo>
                    <a:pt x="1721928" y="0"/>
                  </a:lnTo>
                  <a:lnTo>
                    <a:pt x="1734603" y="0"/>
                  </a:lnTo>
                  <a:lnTo>
                    <a:pt x="1735025" y="0"/>
                  </a:lnTo>
                  <a:lnTo>
                    <a:pt x="1735558" y="0"/>
                  </a:lnTo>
                  <a:lnTo>
                    <a:pt x="1736094" y="0"/>
                  </a:lnTo>
                  <a:lnTo>
                    <a:pt x="1737552" y="0"/>
                  </a:lnTo>
                  <a:lnTo>
                    <a:pt x="1741027" y="0"/>
                  </a:lnTo>
                  <a:lnTo>
                    <a:pt x="1747046" y="0"/>
                  </a:lnTo>
                  <a:lnTo>
                    <a:pt x="1748537" y="0"/>
                  </a:lnTo>
                  <a:lnTo>
                    <a:pt x="1753052" y="0"/>
                  </a:lnTo>
                  <a:lnTo>
                    <a:pt x="1757499" y="0"/>
                  </a:lnTo>
                  <a:lnTo>
                    <a:pt x="1764668" y="0"/>
                  </a:lnTo>
                  <a:lnTo>
                    <a:pt x="1765089" y="0"/>
                  </a:lnTo>
                  <a:lnTo>
                    <a:pt x="1765214" y="0"/>
                  </a:lnTo>
                  <a:lnTo>
                    <a:pt x="1770320" y="0"/>
                  </a:lnTo>
                  <a:lnTo>
                    <a:pt x="1777110" y="0"/>
                  </a:lnTo>
                  <a:lnTo>
                    <a:pt x="1779774" y="0"/>
                  </a:lnTo>
                  <a:lnTo>
                    <a:pt x="1792721" y="0"/>
                  </a:lnTo>
                  <a:lnTo>
                    <a:pt x="1794981" y="0"/>
                  </a:lnTo>
                  <a:lnTo>
                    <a:pt x="1825045" y="0"/>
                  </a:lnTo>
                  <a:lnTo>
                    <a:pt x="1825769" y="0"/>
                  </a:lnTo>
                  <a:lnTo>
                    <a:pt x="1838732" y="0"/>
                  </a:lnTo>
                  <a:lnTo>
                    <a:pt x="1845818" y="0"/>
                  </a:lnTo>
                  <a:lnTo>
                    <a:pt x="1849697" y="0"/>
                  </a:lnTo>
                  <a:lnTo>
                    <a:pt x="1852412" y="0"/>
                  </a:lnTo>
                  <a:lnTo>
                    <a:pt x="1853903" y="0"/>
                  </a:lnTo>
                  <a:lnTo>
                    <a:pt x="1863327" y="0"/>
                  </a:lnTo>
                  <a:lnTo>
                    <a:pt x="1868796" y="0"/>
                  </a:lnTo>
                  <a:lnTo>
                    <a:pt x="1874815" y="0"/>
                  </a:lnTo>
                  <a:lnTo>
                    <a:pt x="1876306" y="0"/>
                  </a:lnTo>
                  <a:lnTo>
                    <a:pt x="1880821" y="0"/>
                  </a:lnTo>
                  <a:lnTo>
                    <a:pt x="1882477" y="0"/>
                  </a:lnTo>
                  <a:lnTo>
                    <a:pt x="1883936" y="0"/>
                  </a:lnTo>
                  <a:lnTo>
                    <a:pt x="1885268" y="0"/>
                  </a:lnTo>
                  <a:lnTo>
                    <a:pt x="1896427" y="0"/>
                  </a:lnTo>
                  <a:lnTo>
                    <a:pt x="1898089" y="0"/>
                  </a:lnTo>
                  <a:lnTo>
                    <a:pt x="1904879" y="0"/>
                  </a:lnTo>
                  <a:lnTo>
                    <a:pt x="1907543" y="0"/>
                  </a:lnTo>
                  <a:lnTo>
                    <a:pt x="1911018" y="0"/>
                  </a:lnTo>
                  <a:lnTo>
                    <a:pt x="1919986" y="0"/>
                  </a:lnTo>
                  <a:lnTo>
                    <a:pt x="1927124" y="0"/>
                  </a:lnTo>
                  <a:lnTo>
                    <a:pt x="1927489" y="0"/>
                  </a:lnTo>
                  <a:lnTo>
                    <a:pt x="1927911" y="0"/>
                  </a:lnTo>
                  <a:lnTo>
                    <a:pt x="1929402" y="0"/>
                  </a:lnTo>
                  <a:lnTo>
                    <a:pt x="1946726" y="0"/>
                  </a:lnTo>
                  <a:lnTo>
                    <a:pt x="1949525" y="0"/>
                  </a:lnTo>
                  <a:lnTo>
                    <a:pt x="1957554" y="0"/>
                  </a:lnTo>
                  <a:lnTo>
                    <a:pt x="1957975" y="0"/>
                  </a:lnTo>
                  <a:lnTo>
                    <a:pt x="1973587" y="0"/>
                  </a:lnTo>
                  <a:lnTo>
                    <a:pt x="1978520" y="0"/>
                  </a:lnTo>
                  <a:lnTo>
                    <a:pt x="1980012" y="0"/>
                  </a:lnTo>
                  <a:lnTo>
                    <a:pt x="1980181" y="0"/>
                  </a:lnTo>
                  <a:lnTo>
                    <a:pt x="1981672" y="0"/>
                  </a:lnTo>
                  <a:lnTo>
                    <a:pt x="2008585" y="0"/>
                  </a:lnTo>
                  <a:lnTo>
                    <a:pt x="2009218" y="0"/>
                  </a:lnTo>
                  <a:lnTo>
                    <a:pt x="2010246" y="0"/>
                  </a:lnTo>
                  <a:lnTo>
                    <a:pt x="2010709" y="0"/>
                  </a:lnTo>
                  <a:lnTo>
                    <a:pt x="2011705" y="0"/>
                  </a:lnTo>
                  <a:lnTo>
                    <a:pt x="2024147" y="0"/>
                  </a:lnTo>
                  <a:lnTo>
                    <a:pt x="2024196" y="0"/>
                  </a:lnTo>
                  <a:lnTo>
                    <a:pt x="2024981" y="0"/>
                  </a:lnTo>
                  <a:lnTo>
                    <a:pt x="2025353" y="0"/>
                  </a:lnTo>
                  <a:lnTo>
                    <a:pt x="2026473" y="0"/>
                  </a:lnTo>
                  <a:lnTo>
                    <a:pt x="2031619" y="0"/>
                  </a:lnTo>
                  <a:lnTo>
                    <a:pt x="2033110" y="0"/>
                  </a:lnTo>
                  <a:lnTo>
                    <a:pt x="2038787" y="0"/>
                  </a:lnTo>
                  <a:lnTo>
                    <a:pt x="2039282" y="0"/>
                  </a:lnTo>
                  <a:lnTo>
                    <a:pt x="2047755" y="0"/>
                  </a:lnTo>
                  <a:lnTo>
                    <a:pt x="2051230" y="0"/>
                  </a:lnTo>
                  <a:lnTo>
                    <a:pt x="2054893" y="0"/>
                  </a:lnTo>
                  <a:lnTo>
                    <a:pt x="2055046" y="0"/>
                  </a:lnTo>
                  <a:lnTo>
                    <a:pt x="2055258" y="0"/>
                  </a:lnTo>
                  <a:lnTo>
                    <a:pt x="2055680" y="0"/>
                  </a:lnTo>
                  <a:lnTo>
                    <a:pt x="2057171" y="0"/>
                  </a:lnTo>
                  <a:lnTo>
                    <a:pt x="2061683" y="0"/>
                  </a:lnTo>
                  <a:lnTo>
                    <a:pt x="2067702" y="0"/>
                  </a:lnTo>
                  <a:lnTo>
                    <a:pt x="2074495" y="0"/>
                  </a:lnTo>
                  <a:lnTo>
                    <a:pt x="2077294" y="0"/>
                  </a:lnTo>
                  <a:lnTo>
                    <a:pt x="2084504" y="0"/>
                  </a:lnTo>
                  <a:lnTo>
                    <a:pt x="2085323" y="0"/>
                  </a:lnTo>
                  <a:lnTo>
                    <a:pt x="2085744" y="0"/>
                  </a:lnTo>
                  <a:lnTo>
                    <a:pt x="2097766" y="0"/>
                  </a:lnTo>
                  <a:lnTo>
                    <a:pt x="2106289" y="0"/>
                  </a:lnTo>
                  <a:lnTo>
                    <a:pt x="2107781" y="0"/>
                  </a:lnTo>
                  <a:lnTo>
                    <a:pt x="2128956" y="0"/>
                  </a:lnTo>
                  <a:lnTo>
                    <a:pt x="2129514" y="0"/>
                  </a:lnTo>
                  <a:lnTo>
                    <a:pt x="2136354" y="0"/>
                  </a:lnTo>
                  <a:lnTo>
                    <a:pt x="2136987" y="0"/>
                  </a:lnTo>
                  <a:lnTo>
                    <a:pt x="2138478" y="0"/>
                  </a:lnTo>
                  <a:lnTo>
                    <a:pt x="2151916" y="0"/>
                  </a:lnTo>
                  <a:lnTo>
                    <a:pt x="2152750" y="0"/>
                  </a:lnTo>
                  <a:lnTo>
                    <a:pt x="2153122" y="0"/>
                  </a:lnTo>
                  <a:lnTo>
                    <a:pt x="2154242" y="0"/>
                  </a:lnTo>
                  <a:lnTo>
                    <a:pt x="2156597" y="0"/>
                  </a:lnTo>
                  <a:lnTo>
                    <a:pt x="2159388" y="0"/>
                  </a:lnTo>
                  <a:lnTo>
                    <a:pt x="2160879" y="0"/>
                  </a:lnTo>
                  <a:lnTo>
                    <a:pt x="2161633" y="0"/>
                  </a:lnTo>
                  <a:lnTo>
                    <a:pt x="2167051" y="0"/>
                  </a:lnTo>
                  <a:lnTo>
                    <a:pt x="2178999" y="0"/>
                  </a:lnTo>
                  <a:lnTo>
                    <a:pt x="2182158" y="0"/>
                  </a:lnTo>
                  <a:lnTo>
                    <a:pt x="2182815" y="0"/>
                  </a:lnTo>
                  <a:lnTo>
                    <a:pt x="2188666" y="0"/>
                  </a:lnTo>
                  <a:lnTo>
                    <a:pt x="2189452" y="0"/>
                  </a:lnTo>
                  <a:lnTo>
                    <a:pt x="2191697" y="0"/>
                  </a:lnTo>
                  <a:lnTo>
                    <a:pt x="2195471" y="0"/>
                  </a:lnTo>
                  <a:lnTo>
                    <a:pt x="2201759" y="0"/>
                  </a:lnTo>
                  <a:lnTo>
                    <a:pt x="2203100" y="0"/>
                  </a:lnTo>
                  <a:lnTo>
                    <a:pt x="2204559" y="0"/>
                  </a:lnTo>
                  <a:lnTo>
                    <a:pt x="2204591" y="0"/>
                  </a:lnTo>
                  <a:lnTo>
                    <a:pt x="2212273" y="0"/>
                  </a:lnTo>
                  <a:lnTo>
                    <a:pt x="2225535" y="0"/>
                  </a:lnTo>
                  <a:lnTo>
                    <a:pt x="2231674" y="0"/>
                  </a:lnTo>
                  <a:lnTo>
                    <a:pt x="2232096" y="0"/>
                  </a:lnTo>
                  <a:lnTo>
                    <a:pt x="2232220" y="0"/>
                  </a:lnTo>
                  <a:lnTo>
                    <a:pt x="2233118" y="0"/>
                  </a:lnTo>
                  <a:lnTo>
                    <a:pt x="2233165" y="0"/>
                  </a:lnTo>
                  <a:lnTo>
                    <a:pt x="2256725" y="0"/>
                  </a:lnTo>
                  <a:lnTo>
                    <a:pt x="2257283" y="0"/>
                  </a:lnTo>
                  <a:lnTo>
                    <a:pt x="2262285" y="0"/>
                  </a:lnTo>
                  <a:lnTo>
                    <a:pt x="2284366" y="0"/>
                  </a:lnTo>
                  <a:lnTo>
                    <a:pt x="2289402" y="0"/>
                  </a:lnTo>
                  <a:lnTo>
                    <a:pt x="2292052" y="0"/>
                  </a:lnTo>
                  <a:lnTo>
                    <a:pt x="2299271" y="0"/>
                  </a:lnTo>
                  <a:lnTo>
                    <a:pt x="2308721" y="0"/>
                  </a:lnTo>
                  <a:lnTo>
                    <a:pt x="2309927" y="0"/>
                  </a:lnTo>
                  <a:lnTo>
                    <a:pt x="2316435" y="0"/>
                  </a:lnTo>
                  <a:lnTo>
                    <a:pt x="2316703" y="0"/>
                  </a:lnTo>
                  <a:lnTo>
                    <a:pt x="2319466" y="0"/>
                  </a:lnTo>
                  <a:lnTo>
                    <a:pt x="2322840" y="0"/>
                  </a:lnTo>
                  <a:lnTo>
                    <a:pt x="2329528" y="0"/>
                  </a:lnTo>
                  <a:lnTo>
                    <a:pt x="2330869" y="0"/>
                  </a:lnTo>
                  <a:lnTo>
                    <a:pt x="2332328" y="0"/>
                  </a:lnTo>
                  <a:lnTo>
                    <a:pt x="2332360" y="0"/>
                  </a:lnTo>
                  <a:lnTo>
                    <a:pt x="2335803" y="0"/>
                  </a:lnTo>
                  <a:lnTo>
                    <a:pt x="2343312" y="0"/>
                  </a:lnTo>
                  <a:lnTo>
                    <a:pt x="2344804" y="0"/>
                  </a:lnTo>
                  <a:lnTo>
                    <a:pt x="2346768" y="0"/>
                  </a:lnTo>
                  <a:lnTo>
                    <a:pt x="2347827" y="0"/>
                  </a:lnTo>
                  <a:lnTo>
                    <a:pt x="2352274" y="0"/>
                  </a:lnTo>
                  <a:lnTo>
                    <a:pt x="2359443" y="0"/>
                  </a:lnTo>
                  <a:lnTo>
                    <a:pt x="2359865" y="0"/>
                  </a:lnTo>
                  <a:lnTo>
                    <a:pt x="2359989" y="0"/>
                  </a:lnTo>
                  <a:lnTo>
                    <a:pt x="2360887" y="0"/>
                  </a:lnTo>
                  <a:lnTo>
                    <a:pt x="2360934" y="0"/>
                  </a:lnTo>
                  <a:lnTo>
                    <a:pt x="2371886" y="0"/>
                  </a:lnTo>
                  <a:lnTo>
                    <a:pt x="2373377" y="0"/>
                  </a:lnTo>
                  <a:lnTo>
                    <a:pt x="2377892" y="0"/>
                  </a:lnTo>
                  <a:cubicBezTo>
                    <a:pt x="2382339" y="0"/>
                    <a:pt x="2382339" y="0"/>
                    <a:pt x="2382339" y="0"/>
                  </a:cubicBezTo>
                  <a:lnTo>
                    <a:pt x="2390054" y="0"/>
                  </a:lnTo>
                  <a:lnTo>
                    <a:pt x="2419821" y="0"/>
                  </a:lnTo>
                  <a:lnTo>
                    <a:pt x="2427040" y="0"/>
                  </a:lnTo>
                  <a:lnTo>
                    <a:pt x="2436490" y="0"/>
                  </a:lnTo>
                  <a:lnTo>
                    <a:pt x="2444472" y="0"/>
                  </a:lnTo>
                  <a:lnTo>
                    <a:pt x="2448678" y="0"/>
                  </a:lnTo>
                  <a:lnTo>
                    <a:pt x="2450171" y="0"/>
                  </a:lnTo>
                  <a:lnTo>
                    <a:pt x="2450609" y="0"/>
                  </a:lnTo>
                  <a:lnTo>
                    <a:pt x="2463572" y="0"/>
                  </a:lnTo>
                  <a:lnTo>
                    <a:pt x="2471081" y="0"/>
                  </a:lnTo>
                  <a:lnTo>
                    <a:pt x="2472573" y="0"/>
                  </a:lnTo>
                  <a:lnTo>
                    <a:pt x="2474537" y="0"/>
                  </a:lnTo>
                  <a:lnTo>
                    <a:pt x="2475596" y="0"/>
                  </a:lnTo>
                  <a:lnTo>
                    <a:pt x="2477252" y="0"/>
                  </a:lnTo>
                  <a:lnTo>
                    <a:pt x="2478712" y="0"/>
                  </a:lnTo>
                  <a:lnTo>
                    <a:pt x="2478743" y="0"/>
                  </a:lnTo>
                  <a:lnTo>
                    <a:pt x="2480043" y="0"/>
                  </a:lnTo>
                  <a:lnTo>
                    <a:pt x="2499655" y="0"/>
                  </a:lnTo>
                  <a:lnTo>
                    <a:pt x="2501146" y="0"/>
                  </a:lnTo>
                  <a:lnTo>
                    <a:pt x="2505661" y="0"/>
                  </a:lnTo>
                  <a:lnTo>
                    <a:pt x="2508776" y="0"/>
                  </a:lnTo>
                  <a:lnTo>
                    <a:pt x="2510108" y="0"/>
                  </a:lnTo>
                  <a:lnTo>
                    <a:pt x="2524178" y="0"/>
                  </a:lnTo>
                  <a:lnTo>
                    <a:pt x="2525248" y="0"/>
                  </a:lnTo>
                  <a:lnTo>
                    <a:pt x="2525669" y="0"/>
                  </a:lnTo>
                  <a:lnTo>
                    <a:pt x="2552329" y="0"/>
                  </a:lnTo>
                  <a:lnTo>
                    <a:pt x="2552751" y="0"/>
                  </a:lnTo>
                  <a:lnTo>
                    <a:pt x="2554242" y="0"/>
                  </a:lnTo>
                  <a:lnTo>
                    <a:pt x="2574787" y="0"/>
                  </a:lnTo>
                  <a:lnTo>
                    <a:pt x="2576279" y="0"/>
                  </a:lnTo>
                  <a:lnTo>
                    <a:pt x="2576447" y="0"/>
                  </a:lnTo>
                  <a:lnTo>
                    <a:pt x="2577940" y="0"/>
                  </a:lnTo>
                  <a:lnTo>
                    <a:pt x="2603360" y="0"/>
                  </a:lnTo>
                  <a:lnTo>
                    <a:pt x="2604852" y="0"/>
                  </a:lnTo>
                  <a:lnTo>
                    <a:pt x="2605021" y="0"/>
                  </a:lnTo>
                  <a:lnTo>
                    <a:pt x="2605484" y="0"/>
                  </a:lnTo>
                  <a:lnTo>
                    <a:pt x="2606481" y="0"/>
                  </a:lnTo>
                  <a:lnTo>
                    <a:pt x="2606512" y="0"/>
                  </a:lnTo>
                  <a:lnTo>
                    <a:pt x="2606976" y="0"/>
                  </a:lnTo>
                  <a:lnTo>
                    <a:pt x="2618923" y="0"/>
                  </a:lnTo>
                  <a:lnTo>
                    <a:pt x="2621248" y="0"/>
                  </a:lnTo>
                  <a:lnTo>
                    <a:pt x="2622740" y="0"/>
                  </a:lnTo>
                  <a:lnTo>
                    <a:pt x="2627885" y="0"/>
                  </a:lnTo>
                  <a:lnTo>
                    <a:pt x="2629377" y="0"/>
                  </a:lnTo>
                  <a:lnTo>
                    <a:pt x="2634058" y="0"/>
                  </a:lnTo>
                  <a:lnTo>
                    <a:pt x="2635549" y="0"/>
                  </a:lnTo>
                  <a:lnTo>
                    <a:pt x="2636545" y="0"/>
                  </a:lnTo>
                  <a:lnTo>
                    <a:pt x="2648987" y="0"/>
                  </a:lnTo>
                  <a:lnTo>
                    <a:pt x="2649821" y="0"/>
                  </a:lnTo>
                  <a:lnTo>
                    <a:pt x="2651313" y="0"/>
                  </a:lnTo>
                  <a:lnTo>
                    <a:pt x="2651947" y="0"/>
                  </a:lnTo>
                  <a:lnTo>
                    <a:pt x="2653017" y="0"/>
                  </a:lnTo>
                  <a:lnTo>
                    <a:pt x="2653438" y="0"/>
                  </a:lnTo>
                  <a:lnTo>
                    <a:pt x="2656459" y="0"/>
                  </a:lnTo>
                  <a:lnTo>
                    <a:pt x="2657950" y="0"/>
                  </a:lnTo>
                  <a:lnTo>
                    <a:pt x="2665460" y="0"/>
                  </a:lnTo>
                  <a:lnTo>
                    <a:pt x="2680098" y="0"/>
                  </a:lnTo>
                  <a:lnTo>
                    <a:pt x="2680520" y="0"/>
                  </a:lnTo>
                  <a:lnTo>
                    <a:pt x="2682011" y="0"/>
                  </a:lnTo>
                  <a:lnTo>
                    <a:pt x="2692542" y="0"/>
                  </a:lnTo>
                  <a:lnTo>
                    <a:pt x="2702556" y="0"/>
                  </a:lnTo>
                  <a:lnTo>
                    <a:pt x="2704048" y="0"/>
                  </a:lnTo>
                  <a:lnTo>
                    <a:pt x="2724289" y="0"/>
                  </a:lnTo>
                  <a:lnTo>
                    <a:pt x="2731129" y="0"/>
                  </a:lnTo>
                  <a:lnTo>
                    <a:pt x="2732621" y="0"/>
                  </a:lnTo>
                  <a:lnTo>
                    <a:pt x="2733253" y="0"/>
                  </a:lnTo>
                  <a:lnTo>
                    <a:pt x="2734745" y="0"/>
                  </a:lnTo>
                  <a:lnTo>
                    <a:pt x="2746692" y="0"/>
                  </a:lnTo>
                  <a:lnTo>
                    <a:pt x="2749017" y="0"/>
                  </a:lnTo>
                  <a:lnTo>
                    <a:pt x="2750509" y="0"/>
                  </a:lnTo>
                  <a:lnTo>
                    <a:pt x="2754354" y="0"/>
                  </a:lnTo>
                  <a:lnTo>
                    <a:pt x="2755654" y="0"/>
                  </a:lnTo>
                  <a:lnTo>
                    <a:pt x="2757146" y="0"/>
                  </a:lnTo>
                  <a:lnTo>
                    <a:pt x="2761827" y="0"/>
                  </a:lnTo>
                  <a:lnTo>
                    <a:pt x="2763318" y="0"/>
                  </a:lnTo>
                  <a:lnTo>
                    <a:pt x="2776756" y="0"/>
                  </a:lnTo>
                  <a:lnTo>
                    <a:pt x="2777590" y="0"/>
                  </a:lnTo>
                  <a:lnTo>
                    <a:pt x="2779082" y="0"/>
                  </a:lnTo>
                  <a:lnTo>
                    <a:pt x="2783442" y="0"/>
                  </a:lnTo>
                  <a:lnTo>
                    <a:pt x="2784228" y="0"/>
                  </a:lnTo>
                  <a:lnTo>
                    <a:pt x="2785719" y="0"/>
                  </a:lnTo>
                  <a:lnTo>
                    <a:pt x="2786473" y="0"/>
                  </a:lnTo>
                  <a:lnTo>
                    <a:pt x="2793229" y="0"/>
                  </a:lnTo>
                  <a:lnTo>
                    <a:pt x="2799367" y="0"/>
                  </a:lnTo>
                  <a:lnTo>
                    <a:pt x="2813506" y="0"/>
                  </a:lnTo>
                  <a:lnTo>
                    <a:pt x="2820311" y="0"/>
                  </a:lnTo>
                  <a:lnTo>
                    <a:pt x="2827893" y="0"/>
                  </a:lnTo>
                  <a:lnTo>
                    <a:pt x="2827940" y="0"/>
                  </a:lnTo>
                  <a:lnTo>
                    <a:pt x="2829431" y="0"/>
                  </a:lnTo>
                  <a:lnTo>
                    <a:pt x="2829978" y="0"/>
                  </a:lnTo>
                  <a:lnTo>
                    <a:pt x="2852058" y="0"/>
                  </a:lnTo>
                  <a:lnTo>
                    <a:pt x="2857060" y="0"/>
                  </a:lnTo>
                  <a:lnTo>
                    <a:pt x="2857958" y="0"/>
                  </a:lnTo>
                  <a:lnTo>
                    <a:pt x="2871601" y="0"/>
                  </a:lnTo>
                  <a:lnTo>
                    <a:pt x="2882123" y="0"/>
                  </a:lnTo>
                  <a:lnTo>
                    <a:pt x="2894046" y="0"/>
                  </a:lnTo>
                  <a:lnTo>
                    <a:pt x="2903496" y="0"/>
                  </a:lnTo>
                  <a:lnTo>
                    <a:pt x="2911211" y="0"/>
                  </a:lnTo>
                  <a:lnTo>
                    <a:pt x="2914242" y="0"/>
                  </a:lnTo>
                  <a:lnTo>
                    <a:pt x="2914461" y="0"/>
                  </a:lnTo>
                  <a:lnTo>
                    <a:pt x="2924111" y="0"/>
                  </a:lnTo>
                  <a:lnTo>
                    <a:pt x="2927136" y="0"/>
                  </a:lnTo>
                  <a:lnTo>
                    <a:pt x="2933561" y="0"/>
                  </a:lnTo>
                  <a:lnTo>
                    <a:pt x="2939580" y="0"/>
                  </a:lnTo>
                  <a:lnTo>
                    <a:pt x="2941275" y="0"/>
                  </a:lnTo>
                  <a:lnTo>
                    <a:pt x="2941543" y="0"/>
                  </a:lnTo>
                  <a:lnTo>
                    <a:pt x="2945586" y="0"/>
                  </a:lnTo>
                  <a:lnTo>
                    <a:pt x="2950032" y="0"/>
                  </a:lnTo>
                  <a:lnTo>
                    <a:pt x="2955662" y="0"/>
                  </a:lnTo>
                  <a:lnTo>
                    <a:pt x="2955709" y="0"/>
                  </a:lnTo>
                  <a:lnTo>
                    <a:pt x="2957200" y="0"/>
                  </a:lnTo>
                  <a:lnTo>
                    <a:pt x="2957747" y="0"/>
                  </a:lnTo>
                  <a:lnTo>
                    <a:pt x="2968152" y="0"/>
                  </a:lnTo>
                  <a:lnTo>
                    <a:pt x="2969644" y="0"/>
                  </a:lnTo>
                  <a:lnTo>
                    <a:pt x="2972667" y="0"/>
                  </a:lnTo>
                  <a:lnTo>
                    <a:pt x="2977114" y="0"/>
                  </a:lnTo>
                  <a:lnTo>
                    <a:pt x="2984829" y="0"/>
                  </a:lnTo>
                  <a:lnTo>
                    <a:pt x="2985727" y="0"/>
                  </a:lnTo>
                  <a:lnTo>
                    <a:pt x="2999370" y="0"/>
                  </a:lnTo>
                  <a:lnTo>
                    <a:pt x="3021815" y="0"/>
                  </a:lnTo>
                  <a:lnTo>
                    <a:pt x="3031265" y="0"/>
                  </a:lnTo>
                  <a:lnTo>
                    <a:pt x="3042230" y="0"/>
                  </a:lnTo>
                  <a:lnTo>
                    <a:pt x="3044946" y="0"/>
                  </a:lnTo>
                  <a:lnTo>
                    <a:pt x="3051880" y="0"/>
                  </a:lnTo>
                  <a:lnTo>
                    <a:pt x="3061330" y="0"/>
                  </a:lnTo>
                  <a:lnTo>
                    <a:pt x="3067349" y="0"/>
                  </a:lnTo>
                  <a:lnTo>
                    <a:pt x="3069312" y="0"/>
                  </a:lnTo>
                  <a:lnTo>
                    <a:pt x="3073355" y="0"/>
                  </a:lnTo>
                  <a:lnTo>
                    <a:pt x="3073518" y="0"/>
                  </a:lnTo>
                  <a:lnTo>
                    <a:pt x="3075011" y="0"/>
                  </a:lnTo>
                  <a:lnTo>
                    <a:pt x="3077801" y="0"/>
                  </a:lnTo>
                  <a:lnTo>
                    <a:pt x="3095921" y="0"/>
                  </a:lnTo>
                  <a:lnTo>
                    <a:pt x="3097413" y="0"/>
                  </a:lnTo>
                  <a:lnTo>
                    <a:pt x="3100436" y="0"/>
                  </a:lnTo>
                  <a:lnTo>
                    <a:pt x="3103552" y="0"/>
                  </a:lnTo>
                  <a:lnTo>
                    <a:pt x="3104883" y="0"/>
                  </a:lnTo>
                  <a:lnTo>
                    <a:pt x="3120023" y="0"/>
                  </a:lnTo>
                  <a:lnTo>
                    <a:pt x="3120445" y="0"/>
                  </a:lnTo>
                  <a:lnTo>
                    <a:pt x="3149018" y="0"/>
                  </a:lnTo>
                  <a:lnTo>
                    <a:pt x="3150088" y="0"/>
                  </a:lnTo>
                  <a:lnTo>
                    <a:pt x="3150509" y="0"/>
                  </a:lnTo>
                  <a:lnTo>
                    <a:pt x="3171054" y="0"/>
                  </a:lnTo>
                  <a:lnTo>
                    <a:pt x="3172715" y="0"/>
                  </a:lnTo>
                  <a:lnTo>
                    <a:pt x="3199627" y="0"/>
                  </a:lnTo>
                  <a:lnTo>
                    <a:pt x="3201119" y="0"/>
                  </a:lnTo>
                  <a:lnTo>
                    <a:pt x="3201287" y="0"/>
                  </a:lnTo>
                  <a:lnTo>
                    <a:pt x="3201751" y="0"/>
                  </a:lnTo>
                  <a:lnTo>
                    <a:pt x="3202780" y="0"/>
                  </a:lnTo>
                  <a:lnTo>
                    <a:pt x="3217515" y="0"/>
                  </a:lnTo>
                  <a:lnTo>
                    <a:pt x="3224152" y="0"/>
                  </a:lnTo>
                  <a:lnTo>
                    <a:pt x="3230324" y="0"/>
                  </a:lnTo>
                  <a:lnTo>
                    <a:pt x="3231321" y="0"/>
                  </a:lnTo>
                  <a:lnTo>
                    <a:pt x="3231816" y="0"/>
                  </a:lnTo>
                  <a:lnTo>
                    <a:pt x="3243763" y="0"/>
                  </a:lnTo>
                  <a:lnTo>
                    <a:pt x="3246088" y="0"/>
                  </a:lnTo>
                  <a:lnTo>
                    <a:pt x="3247580" y="0"/>
                  </a:lnTo>
                  <a:lnTo>
                    <a:pt x="3247792" y="0"/>
                  </a:lnTo>
                  <a:lnTo>
                    <a:pt x="3248214" y="0"/>
                  </a:lnTo>
                  <a:lnTo>
                    <a:pt x="3252725" y="0"/>
                  </a:lnTo>
                  <a:lnTo>
                    <a:pt x="3254217" y="0"/>
                  </a:lnTo>
                  <a:lnTo>
                    <a:pt x="3260235" y="0"/>
                  </a:lnTo>
                  <a:lnTo>
                    <a:pt x="3276787" y="0"/>
                  </a:lnTo>
                  <a:lnTo>
                    <a:pt x="3277857" y="0"/>
                  </a:lnTo>
                  <a:lnTo>
                    <a:pt x="3278278" y="0"/>
                  </a:lnTo>
                  <a:lnTo>
                    <a:pt x="3290300" y="0"/>
                  </a:lnTo>
                  <a:lnTo>
                    <a:pt x="3298823" y="0"/>
                  </a:lnTo>
                  <a:lnTo>
                    <a:pt x="3327396" y="0"/>
                  </a:lnTo>
                  <a:lnTo>
                    <a:pt x="3328888" y="0"/>
                  </a:lnTo>
                  <a:lnTo>
                    <a:pt x="3329520" y="0"/>
                  </a:lnTo>
                  <a:lnTo>
                    <a:pt x="3345284" y="0"/>
                  </a:lnTo>
                  <a:lnTo>
                    <a:pt x="3349129" y="0"/>
                  </a:lnTo>
                  <a:lnTo>
                    <a:pt x="3351921" y="0"/>
                  </a:lnTo>
                  <a:lnTo>
                    <a:pt x="3358093" y="0"/>
                  </a:lnTo>
                  <a:lnTo>
                    <a:pt x="3359585" y="0"/>
                  </a:lnTo>
                  <a:lnTo>
                    <a:pt x="3371532" y="0"/>
                  </a:lnTo>
                  <a:lnTo>
                    <a:pt x="3373857" y="0"/>
                  </a:lnTo>
                  <a:lnTo>
                    <a:pt x="3375349" y="0"/>
                  </a:lnTo>
                  <a:lnTo>
                    <a:pt x="3380494" y="0"/>
                  </a:lnTo>
                  <a:lnTo>
                    <a:pt x="3381986" y="0"/>
                  </a:lnTo>
                  <a:lnTo>
                    <a:pt x="3388004" y="0"/>
                  </a:lnTo>
                  <a:lnTo>
                    <a:pt x="3408282" y="0"/>
                  </a:lnTo>
                  <a:lnTo>
                    <a:pt x="3418069" y="0"/>
                  </a:lnTo>
                  <a:lnTo>
                    <a:pt x="3424207" y="0"/>
                  </a:lnTo>
                  <a:lnTo>
                    <a:pt x="3424753" y="0"/>
                  </a:lnTo>
                  <a:lnTo>
                    <a:pt x="3452733" y="0"/>
                  </a:lnTo>
                  <a:lnTo>
                    <a:pt x="3454818" y="0"/>
                  </a:lnTo>
                  <a:lnTo>
                    <a:pt x="3476898" y="0"/>
                  </a:lnTo>
                  <a:lnTo>
                    <a:pt x="3496441" y="0"/>
                  </a:lnTo>
                  <a:lnTo>
                    <a:pt x="3509236" y="0"/>
                  </a:lnTo>
                  <a:lnTo>
                    <a:pt x="3518886" y="0"/>
                  </a:lnTo>
                  <a:lnTo>
                    <a:pt x="3528336" y="0"/>
                  </a:lnTo>
                  <a:lnTo>
                    <a:pt x="3536051" y="0"/>
                  </a:lnTo>
                  <a:lnTo>
                    <a:pt x="3539301" y="0"/>
                  </a:lnTo>
                  <a:lnTo>
                    <a:pt x="3540361" y="0"/>
                  </a:lnTo>
                  <a:lnTo>
                    <a:pt x="3544807" y="0"/>
                  </a:lnTo>
                  <a:lnTo>
                    <a:pt x="3551976" y="0"/>
                  </a:lnTo>
                  <a:lnTo>
                    <a:pt x="3552522" y="0"/>
                  </a:lnTo>
                  <a:lnTo>
                    <a:pt x="3564420" y="0"/>
                  </a:lnTo>
                  <a:lnTo>
                    <a:pt x="3570426" y="0"/>
                  </a:lnTo>
                  <a:cubicBezTo>
                    <a:pt x="3574872" y="0"/>
                    <a:pt x="3574872" y="0"/>
                    <a:pt x="3574872" y="0"/>
                  </a:cubicBezTo>
                  <a:lnTo>
                    <a:pt x="3580502" y="0"/>
                  </a:lnTo>
                  <a:lnTo>
                    <a:pt x="3582587" y="0"/>
                  </a:lnTo>
                  <a:lnTo>
                    <a:pt x="3624210" y="0"/>
                  </a:lnTo>
                  <a:lnTo>
                    <a:pt x="3637005" y="0"/>
                  </a:lnTo>
                  <a:lnTo>
                    <a:pt x="3646655" y="0"/>
                  </a:lnTo>
                  <a:lnTo>
                    <a:pt x="3656105" y="0"/>
                  </a:lnTo>
                  <a:lnTo>
                    <a:pt x="3667070" y="0"/>
                  </a:lnTo>
                  <a:lnTo>
                    <a:pt x="3668130" y="0"/>
                  </a:lnTo>
                  <a:lnTo>
                    <a:pt x="3669786" y="0"/>
                  </a:lnTo>
                  <a:lnTo>
                    <a:pt x="3672576" y="0"/>
                  </a:lnTo>
                  <a:lnTo>
                    <a:pt x="3692189" y="0"/>
                  </a:lnTo>
                  <a:lnTo>
                    <a:pt x="3698195" y="0"/>
                  </a:lnTo>
                  <a:lnTo>
                    <a:pt x="3702641" y="0"/>
                  </a:lnTo>
                  <a:lnTo>
                    <a:pt x="3744863" y="0"/>
                  </a:lnTo>
                  <a:lnTo>
                    <a:pt x="3745285" y="0"/>
                  </a:lnTo>
                  <a:lnTo>
                    <a:pt x="3795894" y="0"/>
                  </a:lnTo>
                  <a:lnTo>
                    <a:pt x="3797555" y="0"/>
                  </a:lnTo>
                  <a:lnTo>
                    <a:pt x="3826591" y="0"/>
                  </a:lnTo>
                  <a:lnTo>
                    <a:pt x="3842355" y="0"/>
                  </a:lnTo>
                  <a:lnTo>
                    <a:pt x="3848992" y="0"/>
                  </a:lnTo>
                  <a:lnTo>
                    <a:pt x="3872632" y="0"/>
                  </a:lnTo>
                  <a:lnTo>
                    <a:pt x="3873054" y="0"/>
                  </a:lnTo>
                  <a:lnTo>
                    <a:pt x="3885075" y="0"/>
                  </a:lnTo>
                  <a:lnTo>
                    <a:pt x="3923663" y="0"/>
                  </a:lnTo>
                  <a:lnTo>
                    <a:pt x="3954360" y="0"/>
                  </a:lnTo>
                  <a:lnTo>
                    <a:pt x="3970124" y="0"/>
                  </a:lnTo>
                  <a:lnTo>
                    <a:pt x="3976761" y="0"/>
                  </a:lnTo>
                  <a:lnTo>
                    <a:pt x="4012844" y="0"/>
                  </a:lnTo>
                  <a:lnTo>
                    <a:pt x="4049593" y="0"/>
                  </a:lnTo>
                  <a:cubicBezTo>
                    <a:pt x="4169647" y="0"/>
                    <a:pt x="4169647" y="0"/>
                    <a:pt x="4169647" y="0"/>
                  </a:cubicBezTo>
                  <a:lnTo>
                    <a:pt x="4177362" y="0"/>
                  </a:lnTo>
                  <a:cubicBezTo>
                    <a:pt x="4297416" y="0"/>
                    <a:pt x="4297416" y="0"/>
                    <a:pt x="4297416" y="0"/>
                  </a:cubicBezTo>
                  <a:cubicBezTo>
                    <a:pt x="4327758" y="0"/>
                    <a:pt x="4364168" y="21251"/>
                    <a:pt x="4379339" y="47054"/>
                  </a:cubicBezTo>
                  <a:cubicBezTo>
                    <a:pt x="4591731" y="415146"/>
                    <a:pt x="4591731" y="415146"/>
                    <a:pt x="4591731" y="415146"/>
                  </a:cubicBezTo>
                  <a:cubicBezTo>
                    <a:pt x="4606902" y="440951"/>
                    <a:pt x="4606902" y="483452"/>
                    <a:pt x="4591731" y="509257"/>
                  </a:cubicBezTo>
                  <a:cubicBezTo>
                    <a:pt x="4379339" y="877348"/>
                    <a:pt x="4379339" y="877348"/>
                    <a:pt x="4379339" y="877348"/>
                  </a:cubicBezTo>
                  <a:cubicBezTo>
                    <a:pt x="4364168" y="903151"/>
                    <a:pt x="4327758" y="924402"/>
                    <a:pt x="4297416" y="924402"/>
                  </a:cubicBezTo>
                  <a:lnTo>
                    <a:pt x="4169647" y="924402"/>
                  </a:lnTo>
                  <a:lnTo>
                    <a:pt x="3976761" y="924402"/>
                  </a:lnTo>
                  <a:lnTo>
                    <a:pt x="3872632" y="924402"/>
                  </a:lnTo>
                  <a:lnTo>
                    <a:pt x="3848992" y="924402"/>
                  </a:lnTo>
                  <a:lnTo>
                    <a:pt x="3744863" y="924402"/>
                  </a:lnTo>
                  <a:lnTo>
                    <a:pt x="3702641" y="924402"/>
                  </a:lnTo>
                  <a:lnTo>
                    <a:pt x="3672576" y="924402"/>
                  </a:lnTo>
                  <a:lnTo>
                    <a:pt x="3656105" y="924402"/>
                  </a:lnTo>
                  <a:lnTo>
                    <a:pt x="3574872" y="924402"/>
                  </a:lnTo>
                  <a:lnTo>
                    <a:pt x="3551976" y="924402"/>
                  </a:lnTo>
                  <a:lnTo>
                    <a:pt x="3544807" y="924402"/>
                  </a:lnTo>
                  <a:lnTo>
                    <a:pt x="3528336" y="924402"/>
                  </a:lnTo>
                  <a:lnTo>
                    <a:pt x="3424207" y="924402"/>
                  </a:lnTo>
                  <a:lnTo>
                    <a:pt x="3381986" y="924402"/>
                  </a:lnTo>
                  <a:lnTo>
                    <a:pt x="3380494" y="924402"/>
                  </a:lnTo>
                  <a:lnTo>
                    <a:pt x="3351921" y="924402"/>
                  </a:lnTo>
                  <a:lnTo>
                    <a:pt x="3277857" y="924402"/>
                  </a:lnTo>
                  <a:lnTo>
                    <a:pt x="3254217" y="924402"/>
                  </a:lnTo>
                  <a:lnTo>
                    <a:pt x="3252725" y="924402"/>
                  </a:lnTo>
                  <a:lnTo>
                    <a:pt x="3247792" y="924402"/>
                  </a:lnTo>
                  <a:lnTo>
                    <a:pt x="3231321" y="924402"/>
                  </a:lnTo>
                  <a:lnTo>
                    <a:pt x="3224152" y="924402"/>
                  </a:lnTo>
                  <a:lnTo>
                    <a:pt x="3150088" y="924402"/>
                  </a:lnTo>
                  <a:lnTo>
                    <a:pt x="3120023" y="924402"/>
                  </a:lnTo>
                  <a:lnTo>
                    <a:pt x="3104883" y="924402"/>
                  </a:lnTo>
                  <a:lnTo>
                    <a:pt x="3103552" y="924402"/>
                  </a:lnTo>
                  <a:lnTo>
                    <a:pt x="3077801" y="924402"/>
                  </a:lnTo>
                  <a:lnTo>
                    <a:pt x="3061330" y="924402"/>
                  </a:lnTo>
                  <a:lnTo>
                    <a:pt x="3031265" y="924402"/>
                  </a:lnTo>
                  <a:lnTo>
                    <a:pt x="2977114" y="924402"/>
                  </a:lnTo>
                  <a:lnTo>
                    <a:pt x="2957200" y="924402"/>
                  </a:lnTo>
                  <a:lnTo>
                    <a:pt x="2955709" y="924402"/>
                  </a:lnTo>
                  <a:lnTo>
                    <a:pt x="2950032" y="924402"/>
                  </a:lnTo>
                  <a:lnTo>
                    <a:pt x="2933561" y="924402"/>
                  </a:lnTo>
                  <a:lnTo>
                    <a:pt x="2927136" y="924402"/>
                  </a:lnTo>
                  <a:lnTo>
                    <a:pt x="2903496" y="924402"/>
                  </a:lnTo>
                  <a:lnTo>
                    <a:pt x="2829431" y="924402"/>
                  </a:lnTo>
                  <a:lnTo>
                    <a:pt x="2827940" y="924402"/>
                  </a:lnTo>
                  <a:lnTo>
                    <a:pt x="2799367" y="924402"/>
                  </a:lnTo>
                  <a:lnTo>
                    <a:pt x="2785719" y="924402"/>
                  </a:lnTo>
                  <a:lnTo>
                    <a:pt x="2784228" y="924402"/>
                  </a:lnTo>
                  <a:lnTo>
                    <a:pt x="2757146" y="924402"/>
                  </a:lnTo>
                  <a:lnTo>
                    <a:pt x="2755654" y="924402"/>
                  </a:lnTo>
                  <a:lnTo>
                    <a:pt x="2680098" y="924402"/>
                  </a:lnTo>
                  <a:lnTo>
                    <a:pt x="2657950" y="924402"/>
                  </a:lnTo>
                  <a:lnTo>
                    <a:pt x="2656459" y="924402"/>
                  </a:lnTo>
                  <a:lnTo>
                    <a:pt x="2653017" y="924402"/>
                  </a:lnTo>
                  <a:lnTo>
                    <a:pt x="2636545" y="924402"/>
                  </a:lnTo>
                  <a:lnTo>
                    <a:pt x="2629377" y="924402"/>
                  </a:lnTo>
                  <a:lnTo>
                    <a:pt x="2627885" y="924402"/>
                  </a:lnTo>
                  <a:lnTo>
                    <a:pt x="2606481" y="924402"/>
                  </a:lnTo>
                  <a:lnTo>
                    <a:pt x="2552329" y="924402"/>
                  </a:lnTo>
                  <a:lnTo>
                    <a:pt x="2525248" y="924402"/>
                  </a:lnTo>
                  <a:lnTo>
                    <a:pt x="2510108" y="924402"/>
                  </a:lnTo>
                  <a:lnTo>
                    <a:pt x="2508776" y="924402"/>
                  </a:lnTo>
                  <a:lnTo>
                    <a:pt x="2480043" y="924402"/>
                  </a:lnTo>
                  <a:lnTo>
                    <a:pt x="2478712" y="924402"/>
                  </a:lnTo>
                  <a:lnTo>
                    <a:pt x="2463572" y="924402"/>
                  </a:lnTo>
                  <a:lnTo>
                    <a:pt x="2436490" y="924402"/>
                  </a:lnTo>
                  <a:lnTo>
                    <a:pt x="2382339" y="924402"/>
                  </a:lnTo>
                  <a:lnTo>
                    <a:pt x="2360934" y="924402"/>
                  </a:lnTo>
                  <a:lnTo>
                    <a:pt x="2359443" y="924402"/>
                  </a:lnTo>
                  <a:lnTo>
                    <a:pt x="2352274" y="924402"/>
                  </a:lnTo>
                  <a:lnTo>
                    <a:pt x="2335803" y="924402"/>
                  </a:lnTo>
                  <a:lnTo>
                    <a:pt x="2332360" y="924402"/>
                  </a:lnTo>
                  <a:lnTo>
                    <a:pt x="2332328" y="924402"/>
                  </a:lnTo>
                  <a:lnTo>
                    <a:pt x="2330869" y="924402"/>
                  </a:lnTo>
                  <a:lnTo>
                    <a:pt x="2308721" y="924402"/>
                  </a:lnTo>
                  <a:lnTo>
                    <a:pt x="2233165" y="924402"/>
                  </a:lnTo>
                  <a:lnTo>
                    <a:pt x="2231674" y="924402"/>
                  </a:lnTo>
                  <a:lnTo>
                    <a:pt x="2204591" y="924402"/>
                  </a:lnTo>
                  <a:lnTo>
                    <a:pt x="2204559" y="924402"/>
                  </a:lnTo>
                  <a:lnTo>
                    <a:pt x="2203100" y="924402"/>
                  </a:lnTo>
                  <a:lnTo>
                    <a:pt x="2189452" y="924402"/>
                  </a:lnTo>
                  <a:lnTo>
                    <a:pt x="2160879" y="924402"/>
                  </a:lnTo>
                  <a:lnTo>
                    <a:pt x="2159388" y="924402"/>
                  </a:lnTo>
                  <a:lnTo>
                    <a:pt x="2085323" y="924402"/>
                  </a:lnTo>
                  <a:lnTo>
                    <a:pt x="2077294" y="924402"/>
                  </a:lnTo>
                  <a:lnTo>
                    <a:pt x="2061683" y="924402"/>
                  </a:lnTo>
                  <a:lnTo>
                    <a:pt x="2055258" y="924402"/>
                  </a:lnTo>
                  <a:lnTo>
                    <a:pt x="2038787" y="924402"/>
                  </a:lnTo>
                  <a:lnTo>
                    <a:pt x="2033110" y="924402"/>
                  </a:lnTo>
                  <a:lnTo>
                    <a:pt x="2031619" y="924402"/>
                  </a:lnTo>
                  <a:lnTo>
                    <a:pt x="2011705" y="924402"/>
                  </a:lnTo>
                  <a:lnTo>
                    <a:pt x="1957554" y="924402"/>
                  </a:lnTo>
                  <a:lnTo>
                    <a:pt x="1949525" y="924402"/>
                  </a:lnTo>
                  <a:lnTo>
                    <a:pt x="1927489" y="924402"/>
                  </a:lnTo>
                  <a:lnTo>
                    <a:pt x="1911018" y="924402"/>
                  </a:lnTo>
                  <a:lnTo>
                    <a:pt x="1907543" y="924402"/>
                  </a:lnTo>
                  <a:lnTo>
                    <a:pt x="1885268" y="924402"/>
                  </a:lnTo>
                  <a:lnTo>
                    <a:pt x="1883936" y="924402"/>
                  </a:lnTo>
                  <a:lnTo>
                    <a:pt x="1868796" y="924402"/>
                  </a:lnTo>
                  <a:lnTo>
                    <a:pt x="1838732" y="924402"/>
                  </a:lnTo>
                  <a:lnTo>
                    <a:pt x="1779774" y="924402"/>
                  </a:lnTo>
                  <a:lnTo>
                    <a:pt x="1764668" y="924402"/>
                  </a:lnTo>
                  <a:lnTo>
                    <a:pt x="1757499" y="924402"/>
                  </a:lnTo>
                  <a:lnTo>
                    <a:pt x="1741027" y="924402"/>
                  </a:lnTo>
                  <a:lnTo>
                    <a:pt x="1737552" y="924402"/>
                  </a:lnTo>
                  <a:lnTo>
                    <a:pt x="1736094" y="924402"/>
                  </a:lnTo>
                  <a:lnTo>
                    <a:pt x="1734603" y="924402"/>
                  </a:lnTo>
                  <a:lnTo>
                    <a:pt x="1710963" y="924402"/>
                  </a:lnTo>
                  <a:lnTo>
                    <a:pt x="1707488" y="924402"/>
                  </a:lnTo>
                  <a:lnTo>
                    <a:pt x="1652509" y="924402"/>
                  </a:lnTo>
                  <a:lnTo>
                    <a:pt x="1636899" y="924402"/>
                  </a:lnTo>
                  <a:lnTo>
                    <a:pt x="1609783" y="924402"/>
                  </a:lnTo>
                  <a:lnTo>
                    <a:pt x="1608325" y="924402"/>
                  </a:lnTo>
                  <a:lnTo>
                    <a:pt x="1606834" y="924402"/>
                  </a:lnTo>
                  <a:lnTo>
                    <a:pt x="1579719" y="924402"/>
                  </a:lnTo>
                  <a:lnTo>
                    <a:pt x="1564612" y="924402"/>
                  </a:lnTo>
                  <a:lnTo>
                    <a:pt x="1524740" y="924402"/>
                  </a:lnTo>
                  <a:lnTo>
                    <a:pt x="1482518" y="924402"/>
                  </a:lnTo>
                  <a:lnTo>
                    <a:pt x="1460483" y="924402"/>
                  </a:lnTo>
                  <a:lnTo>
                    <a:pt x="1452454" y="924402"/>
                  </a:lnTo>
                  <a:lnTo>
                    <a:pt x="1444011" y="924402"/>
                  </a:lnTo>
                  <a:lnTo>
                    <a:pt x="1436843" y="924402"/>
                  </a:lnTo>
                  <a:lnTo>
                    <a:pt x="1413947" y="924402"/>
                  </a:lnTo>
                  <a:lnTo>
                    <a:pt x="1354749" y="924402"/>
                  </a:lnTo>
                  <a:lnTo>
                    <a:pt x="1332714" y="924402"/>
                  </a:lnTo>
                  <a:lnTo>
                    <a:pt x="1324685" y="924402"/>
                  </a:lnTo>
                  <a:lnTo>
                    <a:pt x="1316242" y="924402"/>
                  </a:lnTo>
                  <a:lnTo>
                    <a:pt x="1312767" y="924402"/>
                  </a:lnTo>
                  <a:lnTo>
                    <a:pt x="1286178" y="924402"/>
                  </a:lnTo>
                  <a:lnTo>
                    <a:pt x="1282703" y="924402"/>
                  </a:lnTo>
                  <a:lnTo>
                    <a:pt x="1243956" y="924402"/>
                  </a:lnTo>
                  <a:lnTo>
                    <a:pt x="1184998" y="924402"/>
                  </a:lnTo>
                  <a:lnTo>
                    <a:pt x="1154934" y="924402"/>
                  </a:lnTo>
                  <a:lnTo>
                    <a:pt x="1139828" y="924402"/>
                  </a:lnTo>
                  <a:lnTo>
                    <a:pt x="1116187" y="924402"/>
                  </a:lnTo>
                  <a:lnTo>
                    <a:pt x="1112712" y="924402"/>
                  </a:lnTo>
                  <a:lnTo>
                    <a:pt x="1057734" y="924402"/>
                  </a:lnTo>
                  <a:lnTo>
                    <a:pt x="1027669" y="924402"/>
                  </a:lnTo>
                  <a:lnTo>
                    <a:pt x="1012059" y="924402"/>
                  </a:lnTo>
                  <a:lnTo>
                    <a:pt x="984943" y="924402"/>
                  </a:lnTo>
                  <a:lnTo>
                    <a:pt x="929965" y="924402"/>
                  </a:lnTo>
                  <a:lnTo>
                    <a:pt x="899900" y="924402"/>
                  </a:lnTo>
                  <a:lnTo>
                    <a:pt x="857678" y="924402"/>
                  </a:lnTo>
                  <a:lnTo>
                    <a:pt x="819171" y="924402"/>
                  </a:lnTo>
                  <a:lnTo>
                    <a:pt x="729909" y="924402"/>
                  </a:lnTo>
                  <a:lnTo>
                    <a:pt x="691402" y="924402"/>
                  </a:lnTo>
                  <a:lnTo>
                    <a:pt x="687927" y="924402"/>
                  </a:lnTo>
                  <a:lnTo>
                    <a:pt x="560158" y="924402"/>
                  </a:lnTo>
                  <a:lnTo>
                    <a:pt x="432894" y="924402"/>
                  </a:lnTo>
                  <a:lnTo>
                    <a:pt x="305125" y="924402"/>
                  </a:lnTo>
                  <a:cubicBezTo>
                    <a:pt x="275541" y="924402"/>
                    <a:pt x="238373" y="903151"/>
                    <a:pt x="223202" y="877348"/>
                  </a:cubicBezTo>
                  <a:cubicBezTo>
                    <a:pt x="10809" y="509257"/>
                    <a:pt x="10809" y="509257"/>
                    <a:pt x="10809" y="509257"/>
                  </a:cubicBezTo>
                  <a:cubicBezTo>
                    <a:pt x="-3603" y="483452"/>
                    <a:pt x="-3603" y="440951"/>
                    <a:pt x="10809" y="415146"/>
                  </a:cubicBezTo>
                  <a:cubicBezTo>
                    <a:pt x="223202" y="47054"/>
                    <a:pt x="223202" y="47054"/>
                    <a:pt x="223202" y="47054"/>
                  </a:cubicBezTo>
                  <a:cubicBezTo>
                    <a:pt x="238373" y="21251"/>
                    <a:pt x="275541" y="0"/>
                    <a:pt x="305125" y="0"/>
                  </a:cubicBezTo>
                  <a:close/>
                </a:path>
              </a:pathLst>
            </a:custGeom>
            <a:solidFill>
              <a:srgbClr val="FFFFFF">
                <a:lumMod val="95000"/>
              </a:srgbClr>
            </a:solidFill>
            <a:ln w="19050">
              <a:gradFill flip="none" rotWithShape="1">
                <a:gsLst>
                  <a:gs pos="0">
                    <a:srgbClr val="FFFFFF">
                      <a:lumMod val="75000"/>
                    </a:srgbClr>
                  </a:gs>
                  <a:gs pos="100000">
                    <a:srgbClr val="FFFFFF"/>
                  </a:gs>
                </a:gsLst>
                <a:lin ang="2700000" scaled="1"/>
                <a:tileRect/>
              </a:gradFill>
            </a:ln>
            <a:effectLst>
              <a:innerShdw blurRad="63500" dist="50800" dir="13500000">
                <a:prstClr val="black">
                  <a:alpha val="50000"/>
                </a:prstClr>
              </a:innerShdw>
            </a:effectLst>
          </p:spPr>
          <p:txBody>
            <a:bodyPr vert="horz" wrap="square" lIns="91440" tIns="45720" rIns="91440" bIns="45720" numCol="1" anchor="t" anchorCtr="0" compatLnSpc="1">
              <a:prstTxWarp prst="textNoShape">
                <a:avLst/>
              </a:prstTxWarp>
              <a:noAutofit/>
            </a:bodyPr>
            <a:lstStyle/>
            <a:p>
              <a:pPr algn="l" fontAlgn="auto">
                <a:spcBef>
                  <a:spcPts val="0"/>
                </a:spcBef>
                <a:spcAft>
                  <a:spcPts val="0"/>
                </a:spcAft>
                <a:defRPr/>
              </a:pPr>
              <a:endParaRPr lang="zh-CN" altLang="en-US" b="0" kern="0">
                <a:solidFill>
                  <a:srgbClr val="FFFFFF">
                    <a:lumMod val="95000"/>
                  </a:srgbClr>
                </a:solidFill>
                <a:latin typeface="Calibri"/>
                <a:ea typeface="宋体"/>
              </a:endParaRPr>
            </a:p>
          </p:txBody>
        </p:sp>
      </p:grpSp>
      <p:grpSp>
        <p:nvGrpSpPr>
          <p:cNvPr id="5" name="组合 4"/>
          <p:cNvGrpSpPr/>
          <p:nvPr/>
        </p:nvGrpSpPr>
        <p:grpSpPr>
          <a:xfrm rot="16200000">
            <a:off x="2451090" y="1025060"/>
            <a:ext cx="1791292" cy="2021107"/>
            <a:chOff x="8439634" y="3544648"/>
            <a:chExt cx="1611146" cy="1817848"/>
          </a:xfrm>
        </p:grpSpPr>
        <p:sp>
          <p:nvSpPr>
            <p:cNvPr id="6" name="Freeform 5"/>
            <p:cNvSpPr>
              <a:spLocks/>
            </p:cNvSpPr>
            <p:nvPr/>
          </p:nvSpPr>
          <p:spPr bwMode="auto">
            <a:xfrm rot="5400000">
              <a:off x="8336283" y="3647999"/>
              <a:ext cx="1817848" cy="1611146"/>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C00000"/>
            </a:solidFill>
            <a:ln w="19050">
              <a:gradFill flip="none" rotWithShape="1">
                <a:gsLst>
                  <a:gs pos="100000">
                    <a:srgbClr val="FFFFFF">
                      <a:lumMod val="75000"/>
                    </a:srgbClr>
                  </a:gs>
                  <a:gs pos="0">
                    <a:srgbClr val="FFFFFF"/>
                  </a:gs>
                </a:gsLst>
                <a:lin ang="2700000" scaled="1"/>
                <a:tileRect/>
              </a:gradFill>
            </a:ln>
            <a:effectLst>
              <a:outerShdw blurRad="127000" dist="508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pPr algn="l" fontAlgn="auto">
                <a:spcBef>
                  <a:spcPts val="0"/>
                </a:spcBef>
                <a:spcAft>
                  <a:spcPts val="0"/>
                </a:spcAft>
                <a:defRPr/>
              </a:pPr>
              <a:endParaRPr lang="zh-CN" altLang="en-US" b="0" kern="0">
                <a:solidFill>
                  <a:prstClr val="black"/>
                </a:solidFill>
                <a:latin typeface="Calibri"/>
                <a:ea typeface="宋体"/>
              </a:endParaRPr>
            </a:p>
          </p:txBody>
        </p:sp>
        <p:sp>
          <p:nvSpPr>
            <p:cNvPr id="7" name="Freeform 5"/>
            <p:cNvSpPr>
              <a:spLocks/>
            </p:cNvSpPr>
            <p:nvPr/>
          </p:nvSpPr>
          <p:spPr bwMode="auto">
            <a:xfrm rot="5400000">
              <a:off x="8582835" y="3866516"/>
              <a:ext cx="1324744" cy="117411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FFFFFF">
                <a:lumMod val="95000"/>
              </a:srgbClr>
            </a:solidFill>
            <a:ln w="15875">
              <a:gradFill flip="none" rotWithShape="1">
                <a:gsLst>
                  <a:gs pos="0">
                    <a:srgbClr val="FFFFFF">
                      <a:lumMod val="65000"/>
                    </a:srgbClr>
                  </a:gs>
                  <a:gs pos="100000">
                    <a:srgbClr val="FFFFFF"/>
                  </a:gs>
                </a:gsLst>
                <a:lin ang="2700000" scaled="1"/>
                <a:tileRect/>
              </a:gradFill>
            </a:ln>
            <a:effectLst>
              <a:innerShdw blurRad="50800" dist="25400" dir="13500000">
                <a:prstClr val="black">
                  <a:alpha val="50000"/>
                </a:prstClr>
              </a:innerShdw>
            </a:effectLst>
          </p:spPr>
          <p:txBody>
            <a:bodyPr vert="horz" wrap="square" lIns="91440" tIns="45720" rIns="91440" bIns="45720" numCol="1" anchor="t" anchorCtr="0" compatLnSpc="1">
              <a:prstTxWarp prst="textNoShape">
                <a:avLst/>
              </a:prstTxWarp>
            </a:bodyPr>
            <a:lstStyle/>
            <a:p>
              <a:pPr algn="l" fontAlgn="auto">
                <a:spcBef>
                  <a:spcPts val="0"/>
                </a:spcBef>
                <a:spcAft>
                  <a:spcPts val="0"/>
                </a:spcAft>
                <a:defRPr/>
              </a:pPr>
              <a:endParaRPr lang="zh-CN" altLang="en-US" b="0" kern="0">
                <a:solidFill>
                  <a:prstClr val="black"/>
                </a:solidFill>
                <a:latin typeface="Calibri"/>
                <a:ea typeface="宋体"/>
              </a:endParaRPr>
            </a:p>
          </p:txBody>
        </p:sp>
      </p:grpSp>
      <p:grpSp>
        <p:nvGrpSpPr>
          <p:cNvPr id="8" name="组合 7"/>
          <p:cNvGrpSpPr/>
          <p:nvPr/>
        </p:nvGrpSpPr>
        <p:grpSpPr>
          <a:xfrm>
            <a:off x="4059002" y="3189742"/>
            <a:ext cx="5208509" cy="1250420"/>
            <a:chOff x="903371" y="249943"/>
            <a:chExt cx="2831223" cy="679699"/>
          </a:xfrm>
        </p:grpSpPr>
        <p:sp>
          <p:nvSpPr>
            <p:cNvPr id="9" name="任意多边形 8"/>
            <p:cNvSpPr>
              <a:spLocks/>
            </p:cNvSpPr>
            <p:nvPr/>
          </p:nvSpPr>
          <p:spPr bwMode="auto">
            <a:xfrm>
              <a:off x="903371" y="249943"/>
              <a:ext cx="2831223" cy="679699"/>
            </a:xfrm>
            <a:custGeom>
              <a:avLst/>
              <a:gdLst>
                <a:gd name="connsiteX0" fmla="*/ 352810 w 4452260"/>
                <a:gd name="connsiteY0" fmla="*/ 0 h 1068867"/>
                <a:gd name="connsiteX1" fmla="*/ 636768 w 4452260"/>
                <a:gd name="connsiteY1" fmla="*/ 0 h 1068867"/>
                <a:gd name="connsiteX2" fmla="*/ 647700 w 4452260"/>
                <a:gd name="connsiteY2" fmla="*/ 0 h 1068867"/>
                <a:gd name="connsiteX3" fmla="*/ 724065 w 4452260"/>
                <a:gd name="connsiteY3" fmla="*/ 0 h 1068867"/>
                <a:gd name="connsiteX4" fmla="*/ 782584 w 4452260"/>
                <a:gd name="connsiteY4" fmla="*/ 0 h 1068867"/>
                <a:gd name="connsiteX5" fmla="*/ 799455 w 4452260"/>
                <a:gd name="connsiteY5" fmla="*/ 0 h 1068867"/>
                <a:gd name="connsiteX6" fmla="*/ 809825 w 4452260"/>
                <a:gd name="connsiteY6" fmla="*/ 0 h 1068867"/>
                <a:gd name="connsiteX7" fmla="*/ 818078 w 4452260"/>
                <a:gd name="connsiteY7" fmla="*/ 0 h 1068867"/>
                <a:gd name="connsiteX8" fmla="*/ 843980 w 4452260"/>
                <a:gd name="connsiteY8" fmla="*/ 0 h 1068867"/>
                <a:gd name="connsiteX9" fmla="*/ 931658 w 4452260"/>
                <a:gd name="connsiteY9" fmla="*/ 0 h 1068867"/>
                <a:gd name="connsiteX10" fmla="*/ 961580 w 4452260"/>
                <a:gd name="connsiteY10" fmla="*/ 0 h 1068867"/>
                <a:gd name="connsiteX11" fmla="*/ 1000055 w 4452260"/>
                <a:gd name="connsiteY11" fmla="*/ 0 h 1068867"/>
                <a:gd name="connsiteX12" fmla="*/ 1040537 w 4452260"/>
                <a:gd name="connsiteY12" fmla="*/ 0 h 1068867"/>
                <a:gd name="connsiteX13" fmla="*/ 1051453 w 4452260"/>
                <a:gd name="connsiteY13" fmla="*/ 0 h 1068867"/>
                <a:gd name="connsiteX14" fmla="*/ 1083414 w 4452260"/>
                <a:gd name="connsiteY14" fmla="*/ 0 h 1068867"/>
                <a:gd name="connsiteX15" fmla="*/ 1112969 w 4452260"/>
                <a:gd name="connsiteY15" fmla="*/ 0 h 1068867"/>
                <a:gd name="connsiteX16" fmla="*/ 1138871 w 4452260"/>
                <a:gd name="connsiteY16" fmla="*/ 0 h 1068867"/>
                <a:gd name="connsiteX17" fmla="*/ 1170224 w 4452260"/>
                <a:gd name="connsiteY17" fmla="*/ 0 h 1068867"/>
                <a:gd name="connsiteX18" fmla="*/ 1170711 w 4452260"/>
                <a:gd name="connsiteY18" fmla="*/ 0 h 1068867"/>
                <a:gd name="connsiteX19" fmla="*/ 1202662 w 4452260"/>
                <a:gd name="connsiteY19" fmla="*/ 0 h 1068867"/>
                <a:gd name="connsiteX20" fmla="*/ 1240037 w 4452260"/>
                <a:gd name="connsiteY20" fmla="*/ 0 h 1068867"/>
                <a:gd name="connsiteX21" fmla="*/ 1290626 w 4452260"/>
                <a:gd name="connsiteY21" fmla="*/ 0 h 1068867"/>
                <a:gd name="connsiteX22" fmla="*/ 1324496 w 4452260"/>
                <a:gd name="connsiteY22" fmla="*/ 0 h 1068867"/>
                <a:gd name="connsiteX23" fmla="*/ 1332348 w 4452260"/>
                <a:gd name="connsiteY23" fmla="*/ 0 h 1068867"/>
                <a:gd name="connsiteX24" fmla="*/ 1335428 w 4452260"/>
                <a:gd name="connsiteY24" fmla="*/ 0 h 1068867"/>
                <a:gd name="connsiteX25" fmla="*/ 1411793 w 4452260"/>
                <a:gd name="connsiteY25" fmla="*/ 0 h 1068867"/>
                <a:gd name="connsiteX26" fmla="*/ 1454182 w 4452260"/>
                <a:gd name="connsiteY26" fmla="*/ 0 h 1068867"/>
                <a:gd name="connsiteX27" fmla="*/ 1470312 w 4452260"/>
                <a:gd name="connsiteY27" fmla="*/ 0 h 1068867"/>
                <a:gd name="connsiteX28" fmla="*/ 1487183 w 4452260"/>
                <a:gd name="connsiteY28" fmla="*/ 0 h 1068867"/>
                <a:gd name="connsiteX29" fmla="*/ 1497552 w 4452260"/>
                <a:gd name="connsiteY29" fmla="*/ 0 h 1068867"/>
                <a:gd name="connsiteX30" fmla="*/ 1505806 w 4452260"/>
                <a:gd name="connsiteY30" fmla="*/ 0 h 1068867"/>
                <a:gd name="connsiteX31" fmla="*/ 1528471 w 4452260"/>
                <a:gd name="connsiteY31" fmla="*/ 0 h 1068867"/>
                <a:gd name="connsiteX32" fmla="*/ 1531708 w 4452260"/>
                <a:gd name="connsiteY32" fmla="*/ 0 h 1068867"/>
                <a:gd name="connsiteX33" fmla="*/ 1540992 w 4452260"/>
                <a:gd name="connsiteY33" fmla="*/ 0 h 1068867"/>
                <a:gd name="connsiteX34" fmla="*/ 1541479 w 4452260"/>
                <a:gd name="connsiteY34" fmla="*/ 0 h 1068867"/>
                <a:gd name="connsiteX35" fmla="*/ 1599998 w 4452260"/>
                <a:gd name="connsiteY35" fmla="*/ 0 h 1068867"/>
                <a:gd name="connsiteX36" fmla="*/ 1619386 w 4452260"/>
                <a:gd name="connsiteY36" fmla="*/ 0 h 1068867"/>
                <a:gd name="connsiteX37" fmla="*/ 1635492 w 4452260"/>
                <a:gd name="connsiteY37" fmla="*/ 0 h 1068867"/>
                <a:gd name="connsiteX38" fmla="*/ 1649308 w 4452260"/>
                <a:gd name="connsiteY38" fmla="*/ 0 h 1068867"/>
                <a:gd name="connsiteX39" fmla="*/ 1653720 w 4452260"/>
                <a:gd name="connsiteY39" fmla="*/ 0 h 1068867"/>
                <a:gd name="connsiteX40" fmla="*/ 1661394 w 4452260"/>
                <a:gd name="connsiteY40" fmla="*/ 0 h 1068867"/>
                <a:gd name="connsiteX41" fmla="*/ 1687782 w 4452260"/>
                <a:gd name="connsiteY41" fmla="*/ 0 h 1068867"/>
                <a:gd name="connsiteX42" fmla="*/ 1703116 w 4452260"/>
                <a:gd name="connsiteY42" fmla="*/ 0 h 1068867"/>
                <a:gd name="connsiteX43" fmla="*/ 1739181 w 4452260"/>
                <a:gd name="connsiteY43" fmla="*/ 0 h 1068867"/>
                <a:gd name="connsiteX44" fmla="*/ 1771141 w 4452260"/>
                <a:gd name="connsiteY44" fmla="*/ 0 h 1068867"/>
                <a:gd name="connsiteX45" fmla="*/ 1800697 w 4452260"/>
                <a:gd name="connsiteY45" fmla="*/ 0 h 1068867"/>
                <a:gd name="connsiteX46" fmla="*/ 1811727 w 4452260"/>
                <a:gd name="connsiteY46" fmla="*/ 0 h 1068867"/>
                <a:gd name="connsiteX47" fmla="*/ 1823361 w 4452260"/>
                <a:gd name="connsiteY47" fmla="*/ 0 h 1068867"/>
                <a:gd name="connsiteX48" fmla="*/ 1826599 w 4452260"/>
                <a:gd name="connsiteY48" fmla="*/ 0 h 1068867"/>
                <a:gd name="connsiteX49" fmla="*/ 1857951 w 4452260"/>
                <a:gd name="connsiteY49" fmla="*/ 0 h 1068867"/>
                <a:gd name="connsiteX50" fmla="*/ 1858439 w 4452260"/>
                <a:gd name="connsiteY50" fmla="*/ 0 h 1068867"/>
                <a:gd name="connsiteX51" fmla="*/ 1859676 w 4452260"/>
                <a:gd name="connsiteY51" fmla="*/ 0 h 1068867"/>
                <a:gd name="connsiteX52" fmla="*/ 1893346 w 4452260"/>
                <a:gd name="connsiteY52" fmla="*/ 0 h 1068867"/>
                <a:gd name="connsiteX53" fmla="*/ 1927765 w 4452260"/>
                <a:gd name="connsiteY53" fmla="*/ 0 h 1068867"/>
                <a:gd name="connsiteX54" fmla="*/ 1963365 w 4452260"/>
                <a:gd name="connsiteY54" fmla="*/ 0 h 1068867"/>
                <a:gd name="connsiteX55" fmla="*/ 1978354 w 4452260"/>
                <a:gd name="connsiteY55" fmla="*/ 0 h 1068867"/>
                <a:gd name="connsiteX56" fmla="*/ 1991032 w 4452260"/>
                <a:gd name="connsiteY56" fmla="*/ 0 h 1068867"/>
                <a:gd name="connsiteX57" fmla="*/ 2020076 w 4452260"/>
                <a:gd name="connsiteY57" fmla="*/ 0 h 1068867"/>
                <a:gd name="connsiteX58" fmla="*/ 2021800 w 4452260"/>
                <a:gd name="connsiteY58" fmla="*/ 0 h 1068867"/>
                <a:gd name="connsiteX59" fmla="*/ 2027021 w 4452260"/>
                <a:gd name="connsiteY59" fmla="*/ 0 h 1068867"/>
                <a:gd name="connsiteX60" fmla="*/ 2032162 w 4452260"/>
                <a:gd name="connsiteY60" fmla="*/ 0 h 1068867"/>
                <a:gd name="connsiteX61" fmla="*/ 2141909 w 4452260"/>
                <a:gd name="connsiteY61" fmla="*/ 0 h 1068867"/>
                <a:gd name="connsiteX62" fmla="*/ 2143633 w 4452260"/>
                <a:gd name="connsiteY62" fmla="*/ 0 h 1068867"/>
                <a:gd name="connsiteX63" fmla="*/ 2178359 w 4452260"/>
                <a:gd name="connsiteY63" fmla="*/ 0 h 1068867"/>
                <a:gd name="connsiteX64" fmla="*/ 2228719 w 4452260"/>
                <a:gd name="connsiteY64" fmla="*/ 0 h 1068867"/>
                <a:gd name="connsiteX65" fmla="*/ 2229207 w 4452260"/>
                <a:gd name="connsiteY65" fmla="*/ 0 h 1068867"/>
                <a:gd name="connsiteX66" fmla="*/ 2230931 w 4452260"/>
                <a:gd name="connsiteY66" fmla="*/ 0 h 1068867"/>
                <a:gd name="connsiteX67" fmla="*/ 2287725 w 4452260"/>
                <a:gd name="connsiteY67" fmla="*/ 0 h 1068867"/>
                <a:gd name="connsiteX68" fmla="*/ 2289450 w 4452260"/>
                <a:gd name="connsiteY68" fmla="*/ 0 h 1068867"/>
                <a:gd name="connsiteX69" fmla="*/ 2323220 w 4452260"/>
                <a:gd name="connsiteY69" fmla="*/ 0 h 1068867"/>
                <a:gd name="connsiteX70" fmla="*/ 2324944 w 4452260"/>
                <a:gd name="connsiteY70" fmla="*/ 0 h 1068867"/>
                <a:gd name="connsiteX71" fmla="*/ 2340483 w 4452260"/>
                <a:gd name="connsiteY71" fmla="*/ 0 h 1068867"/>
                <a:gd name="connsiteX72" fmla="*/ 2341447 w 4452260"/>
                <a:gd name="connsiteY72" fmla="*/ 0 h 1068867"/>
                <a:gd name="connsiteX73" fmla="*/ 2343172 w 4452260"/>
                <a:gd name="connsiteY73" fmla="*/ 0 h 1068867"/>
                <a:gd name="connsiteX74" fmla="*/ 2349122 w 4452260"/>
                <a:gd name="connsiteY74" fmla="*/ 0 h 1068867"/>
                <a:gd name="connsiteX75" fmla="*/ 2350846 w 4452260"/>
                <a:gd name="connsiteY75" fmla="*/ 0 h 1068867"/>
                <a:gd name="connsiteX76" fmla="*/ 2390844 w 4452260"/>
                <a:gd name="connsiteY76" fmla="*/ 0 h 1068867"/>
                <a:gd name="connsiteX77" fmla="*/ 2462317 w 4452260"/>
                <a:gd name="connsiteY77" fmla="*/ 0 h 1068867"/>
                <a:gd name="connsiteX78" fmla="*/ 2499455 w 4452260"/>
                <a:gd name="connsiteY78" fmla="*/ 0 h 1068867"/>
                <a:gd name="connsiteX79" fmla="*/ 2530713 w 4452260"/>
                <a:gd name="connsiteY79" fmla="*/ 0 h 1068867"/>
                <a:gd name="connsiteX80" fmla="*/ 2547403 w 4452260"/>
                <a:gd name="connsiteY80" fmla="*/ 0 h 1068867"/>
                <a:gd name="connsiteX81" fmla="*/ 2549127 w 4452260"/>
                <a:gd name="connsiteY81" fmla="*/ 0 h 1068867"/>
                <a:gd name="connsiteX82" fmla="*/ 2581074 w 4452260"/>
                <a:gd name="connsiteY82" fmla="*/ 0 h 1068867"/>
                <a:gd name="connsiteX83" fmla="*/ 2582112 w 4452260"/>
                <a:gd name="connsiteY83" fmla="*/ 0 h 1068867"/>
                <a:gd name="connsiteX84" fmla="*/ 2669530 w 4452260"/>
                <a:gd name="connsiteY84" fmla="*/ 0 h 1068867"/>
                <a:gd name="connsiteX85" fmla="*/ 2678759 w 4452260"/>
                <a:gd name="connsiteY85" fmla="*/ 0 h 1068867"/>
                <a:gd name="connsiteX86" fmla="*/ 2709527 w 4452260"/>
                <a:gd name="connsiteY86" fmla="*/ 0 h 1068867"/>
                <a:gd name="connsiteX87" fmla="*/ 2711252 w 4452260"/>
                <a:gd name="connsiteY87" fmla="*/ 0 h 1068867"/>
                <a:gd name="connsiteX88" fmla="*/ 2714748 w 4452260"/>
                <a:gd name="connsiteY88" fmla="*/ 0 h 1068867"/>
                <a:gd name="connsiteX89" fmla="*/ 2719890 w 4452260"/>
                <a:gd name="connsiteY89" fmla="*/ 0 h 1068867"/>
                <a:gd name="connsiteX90" fmla="*/ 2831360 w 4452260"/>
                <a:gd name="connsiteY90" fmla="*/ 0 h 1068867"/>
                <a:gd name="connsiteX91" fmla="*/ 2833086 w 4452260"/>
                <a:gd name="connsiteY91" fmla="*/ 0 h 1068867"/>
                <a:gd name="connsiteX92" fmla="*/ 2866087 w 4452260"/>
                <a:gd name="connsiteY92" fmla="*/ 0 h 1068867"/>
                <a:gd name="connsiteX93" fmla="*/ 2918659 w 4452260"/>
                <a:gd name="connsiteY93" fmla="*/ 0 h 1068867"/>
                <a:gd name="connsiteX94" fmla="*/ 2919896 w 4452260"/>
                <a:gd name="connsiteY94" fmla="*/ 0 h 1068867"/>
                <a:gd name="connsiteX95" fmla="*/ 2920383 w 4452260"/>
                <a:gd name="connsiteY95" fmla="*/ 0 h 1068867"/>
                <a:gd name="connsiteX96" fmla="*/ 2977177 w 4452260"/>
                <a:gd name="connsiteY96" fmla="*/ 0 h 1068867"/>
                <a:gd name="connsiteX97" fmla="*/ 2978902 w 4452260"/>
                <a:gd name="connsiteY97" fmla="*/ 0 h 1068867"/>
                <a:gd name="connsiteX98" fmla="*/ 3012671 w 4452260"/>
                <a:gd name="connsiteY98" fmla="*/ 0 h 1068867"/>
                <a:gd name="connsiteX99" fmla="*/ 3014397 w 4452260"/>
                <a:gd name="connsiteY99" fmla="*/ 0 h 1068867"/>
                <a:gd name="connsiteX100" fmla="*/ 3028211 w 4452260"/>
                <a:gd name="connsiteY100" fmla="*/ 0 h 1068867"/>
                <a:gd name="connsiteX101" fmla="*/ 3030899 w 4452260"/>
                <a:gd name="connsiteY101" fmla="*/ 0 h 1068867"/>
                <a:gd name="connsiteX102" fmla="*/ 3032624 w 4452260"/>
                <a:gd name="connsiteY102" fmla="*/ 0 h 1068867"/>
                <a:gd name="connsiteX103" fmla="*/ 3038573 w 4452260"/>
                <a:gd name="connsiteY103" fmla="*/ 0 h 1068867"/>
                <a:gd name="connsiteX104" fmla="*/ 3040298 w 4452260"/>
                <a:gd name="connsiteY104" fmla="*/ 0 h 1068867"/>
                <a:gd name="connsiteX105" fmla="*/ 3082021 w 4452260"/>
                <a:gd name="connsiteY105" fmla="*/ 0 h 1068867"/>
                <a:gd name="connsiteX106" fmla="*/ 3150044 w 4452260"/>
                <a:gd name="connsiteY106" fmla="*/ 0 h 1068867"/>
                <a:gd name="connsiteX107" fmla="*/ 3218441 w 4452260"/>
                <a:gd name="connsiteY107" fmla="*/ 0 h 1068867"/>
                <a:gd name="connsiteX108" fmla="*/ 3236855 w 4452260"/>
                <a:gd name="connsiteY108" fmla="*/ 0 h 1068867"/>
                <a:gd name="connsiteX109" fmla="*/ 3269839 w 4452260"/>
                <a:gd name="connsiteY109" fmla="*/ 0 h 1068867"/>
                <a:gd name="connsiteX110" fmla="*/ 3272250 w 4452260"/>
                <a:gd name="connsiteY110" fmla="*/ 0 h 1068867"/>
                <a:gd name="connsiteX111" fmla="*/ 3320378 w 4452260"/>
                <a:gd name="connsiteY111" fmla="*/ 0 h 1068867"/>
                <a:gd name="connsiteX112" fmla="*/ 3346330 w 4452260"/>
                <a:gd name="connsiteY112" fmla="*/ 0 h 1068867"/>
                <a:gd name="connsiteX113" fmla="*/ 3357257 w 4452260"/>
                <a:gd name="connsiteY113" fmla="*/ 0 h 1068867"/>
                <a:gd name="connsiteX114" fmla="*/ 3369936 w 4452260"/>
                <a:gd name="connsiteY114" fmla="*/ 0 h 1068867"/>
                <a:gd name="connsiteX115" fmla="*/ 3398980 w 4452260"/>
                <a:gd name="connsiteY115" fmla="*/ 0 h 1068867"/>
                <a:gd name="connsiteX116" fmla="*/ 3405925 w 4452260"/>
                <a:gd name="connsiteY116" fmla="*/ 0 h 1068867"/>
                <a:gd name="connsiteX117" fmla="*/ 3411066 w 4452260"/>
                <a:gd name="connsiteY117" fmla="*/ 0 h 1068867"/>
                <a:gd name="connsiteX118" fmla="*/ 3520813 w 4452260"/>
                <a:gd name="connsiteY118" fmla="*/ 0 h 1068867"/>
                <a:gd name="connsiteX119" fmla="*/ 3607623 w 4452260"/>
                <a:gd name="connsiteY119" fmla="*/ 0 h 1068867"/>
                <a:gd name="connsiteX120" fmla="*/ 3608111 w 4452260"/>
                <a:gd name="connsiteY120" fmla="*/ 0 h 1068867"/>
                <a:gd name="connsiteX121" fmla="*/ 3666629 w 4452260"/>
                <a:gd name="connsiteY121" fmla="*/ 0 h 1068867"/>
                <a:gd name="connsiteX122" fmla="*/ 3702124 w 4452260"/>
                <a:gd name="connsiteY122" fmla="*/ 0 h 1068867"/>
                <a:gd name="connsiteX123" fmla="*/ 3720351 w 4452260"/>
                <a:gd name="connsiteY123" fmla="*/ 0 h 1068867"/>
                <a:gd name="connsiteX124" fmla="*/ 3728025 w 4452260"/>
                <a:gd name="connsiteY124" fmla="*/ 0 h 1068867"/>
                <a:gd name="connsiteX125" fmla="*/ 3769748 w 4452260"/>
                <a:gd name="connsiteY125" fmla="*/ 0 h 1068867"/>
                <a:gd name="connsiteX126" fmla="*/ 4098793 w 4452260"/>
                <a:gd name="connsiteY126" fmla="*/ 0 h 1068867"/>
                <a:gd name="connsiteX127" fmla="*/ 4193519 w 4452260"/>
                <a:gd name="connsiteY127" fmla="*/ 54408 h 1068867"/>
                <a:gd name="connsiteX128" fmla="*/ 4439104 w 4452260"/>
                <a:gd name="connsiteY128" fmla="*/ 480025 h 1068867"/>
                <a:gd name="connsiteX129" fmla="*/ 4439104 w 4452260"/>
                <a:gd name="connsiteY129" fmla="*/ 588843 h 1068867"/>
                <a:gd name="connsiteX130" fmla="*/ 4193519 w 4452260"/>
                <a:gd name="connsiteY130" fmla="*/ 1014459 h 1068867"/>
                <a:gd name="connsiteX131" fmla="*/ 4098793 w 4452260"/>
                <a:gd name="connsiteY131" fmla="*/ 1068867 h 1068867"/>
                <a:gd name="connsiteX132" fmla="*/ 3728025 w 4452260"/>
                <a:gd name="connsiteY132" fmla="*/ 1068867 h 1068867"/>
                <a:gd name="connsiteX133" fmla="*/ 3607623 w 4452260"/>
                <a:gd name="connsiteY133" fmla="*/ 1068867 h 1068867"/>
                <a:gd name="connsiteX134" fmla="*/ 3411066 w 4452260"/>
                <a:gd name="connsiteY134" fmla="*/ 1068867 h 1068867"/>
                <a:gd name="connsiteX135" fmla="*/ 3357257 w 4452260"/>
                <a:gd name="connsiteY135" fmla="*/ 1068867 h 1068867"/>
                <a:gd name="connsiteX136" fmla="*/ 3236855 w 4452260"/>
                <a:gd name="connsiteY136" fmla="*/ 1068867 h 1068867"/>
                <a:gd name="connsiteX137" fmla="*/ 3040298 w 4452260"/>
                <a:gd name="connsiteY137" fmla="*/ 1068867 h 1068867"/>
                <a:gd name="connsiteX138" fmla="*/ 3038573 w 4452260"/>
                <a:gd name="connsiteY138" fmla="*/ 1068867 h 1068867"/>
                <a:gd name="connsiteX139" fmla="*/ 2919896 w 4452260"/>
                <a:gd name="connsiteY139" fmla="*/ 1068867 h 1068867"/>
                <a:gd name="connsiteX140" fmla="*/ 2866087 w 4452260"/>
                <a:gd name="connsiteY140" fmla="*/ 1068867 h 1068867"/>
                <a:gd name="connsiteX141" fmla="*/ 2719890 w 4452260"/>
                <a:gd name="connsiteY141" fmla="*/ 1068867 h 1068867"/>
                <a:gd name="connsiteX142" fmla="*/ 2669530 w 4452260"/>
                <a:gd name="connsiteY142" fmla="*/ 1068867 h 1068867"/>
                <a:gd name="connsiteX143" fmla="*/ 2549127 w 4452260"/>
                <a:gd name="connsiteY143" fmla="*/ 1068867 h 1068867"/>
                <a:gd name="connsiteX144" fmla="*/ 2547403 w 4452260"/>
                <a:gd name="connsiteY144" fmla="*/ 1068867 h 1068867"/>
                <a:gd name="connsiteX145" fmla="*/ 2350846 w 4452260"/>
                <a:gd name="connsiteY145" fmla="*/ 1068867 h 1068867"/>
                <a:gd name="connsiteX146" fmla="*/ 2349122 w 4452260"/>
                <a:gd name="connsiteY146" fmla="*/ 1068867 h 1068867"/>
                <a:gd name="connsiteX147" fmla="*/ 2228719 w 4452260"/>
                <a:gd name="connsiteY147" fmla="*/ 1068867 h 1068867"/>
                <a:gd name="connsiteX148" fmla="*/ 2178359 w 4452260"/>
                <a:gd name="connsiteY148" fmla="*/ 1068867 h 1068867"/>
                <a:gd name="connsiteX149" fmla="*/ 2032162 w 4452260"/>
                <a:gd name="connsiteY149" fmla="*/ 1068867 h 1068867"/>
                <a:gd name="connsiteX150" fmla="*/ 1978354 w 4452260"/>
                <a:gd name="connsiteY150" fmla="*/ 1068867 h 1068867"/>
                <a:gd name="connsiteX151" fmla="*/ 1859676 w 4452260"/>
                <a:gd name="connsiteY151" fmla="*/ 1068867 h 1068867"/>
                <a:gd name="connsiteX152" fmla="*/ 1857951 w 4452260"/>
                <a:gd name="connsiteY152" fmla="*/ 1068867 h 1068867"/>
                <a:gd name="connsiteX153" fmla="*/ 1826599 w 4452260"/>
                <a:gd name="connsiteY153" fmla="*/ 1068867 h 1068867"/>
                <a:gd name="connsiteX154" fmla="*/ 1661394 w 4452260"/>
                <a:gd name="connsiteY154" fmla="*/ 1068867 h 1068867"/>
                <a:gd name="connsiteX155" fmla="*/ 1540992 w 4452260"/>
                <a:gd name="connsiteY155" fmla="*/ 1068867 h 1068867"/>
                <a:gd name="connsiteX156" fmla="*/ 1531708 w 4452260"/>
                <a:gd name="connsiteY156" fmla="*/ 1068867 h 1068867"/>
                <a:gd name="connsiteX157" fmla="*/ 1487183 w 4452260"/>
                <a:gd name="connsiteY157" fmla="*/ 1068867 h 1068867"/>
                <a:gd name="connsiteX158" fmla="*/ 1335428 w 4452260"/>
                <a:gd name="connsiteY158" fmla="*/ 1068867 h 1068867"/>
                <a:gd name="connsiteX159" fmla="*/ 1290626 w 4452260"/>
                <a:gd name="connsiteY159" fmla="*/ 1068867 h 1068867"/>
                <a:gd name="connsiteX160" fmla="*/ 1170224 w 4452260"/>
                <a:gd name="connsiteY160" fmla="*/ 1068867 h 1068867"/>
                <a:gd name="connsiteX161" fmla="*/ 1138871 w 4452260"/>
                <a:gd name="connsiteY161" fmla="*/ 1068867 h 1068867"/>
                <a:gd name="connsiteX162" fmla="*/ 1040537 w 4452260"/>
                <a:gd name="connsiteY162" fmla="*/ 1068867 h 1068867"/>
                <a:gd name="connsiteX163" fmla="*/ 843980 w 4452260"/>
                <a:gd name="connsiteY163" fmla="*/ 1068867 h 1068867"/>
                <a:gd name="connsiteX164" fmla="*/ 799455 w 4452260"/>
                <a:gd name="connsiteY164" fmla="*/ 1068867 h 1068867"/>
                <a:gd name="connsiteX165" fmla="*/ 647700 w 4452260"/>
                <a:gd name="connsiteY165" fmla="*/ 1068867 h 1068867"/>
                <a:gd name="connsiteX166" fmla="*/ 352810 w 4452260"/>
                <a:gd name="connsiteY166" fmla="*/ 1068867 h 1068867"/>
                <a:gd name="connsiteX167" fmla="*/ 258084 w 4452260"/>
                <a:gd name="connsiteY167" fmla="*/ 1014459 h 1068867"/>
                <a:gd name="connsiteX168" fmla="*/ 12498 w 4452260"/>
                <a:gd name="connsiteY168" fmla="*/ 588843 h 1068867"/>
                <a:gd name="connsiteX169" fmla="*/ 12498 w 4452260"/>
                <a:gd name="connsiteY169" fmla="*/ 480025 h 1068867"/>
                <a:gd name="connsiteX170" fmla="*/ 258084 w 4452260"/>
                <a:gd name="connsiteY170" fmla="*/ 54408 h 1068867"/>
                <a:gd name="connsiteX171" fmla="*/ 352810 w 4452260"/>
                <a:gd name="connsiteY171" fmla="*/ 0 h 10688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Lst>
              <a:rect l="l" t="t" r="r" b="b"/>
              <a:pathLst>
                <a:path w="4452260" h="1068867">
                  <a:moveTo>
                    <a:pt x="352810" y="0"/>
                  </a:moveTo>
                  <a:cubicBezTo>
                    <a:pt x="475602" y="0"/>
                    <a:pt x="567696" y="0"/>
                    <a:pt x="636768" y="0"/>
                  </a:cubicBezTo>
                  <a:lnTo>
                    <a:pt x="647700" y="0"/>
                  </a:lnTo>
                  <a:lnTo>
                    <a:pt x="724065" y="0"/>
                  </a:lnTo>
                  <a:cubicBezTo>
                    <a:pt x="748048" y="0"/>
                    <a:pt x="767235" y="0"/>
                    <a:pt x="782584" y="0"/>
                  </a:cubicBezTo>
                  <a:lnTo>
                    <a:pt x="799455" y="0"/>
                  </a:lnTo>
                  <a:lnTo>
                    <a:pt x="809825" y="0"/>
                  </a:lnTo>
                  <a:lnTo>
                    <a:pt x="818078" y="0"/>
                  </a:lnTo>
                  <a:cubicBezTo>
                    <a:pt x="843980" y="0"/>
                    <a:pt x="843980" y="0"/>
                    <a:pt x="843980" y="0"/>
                  </a:cubicBezTo>
                  <a:lnTo>
                    <a:pt x="931658" y="0"/>
                  </a:lnTo>
                  <a:lnTo>
                    <a:pt x="961580" y="0"/>
                  </a:lnTo>
                  <a:lnTo>
                    <a:pt x="1000055" y="0"/>
                  </a:lnTo>
                  <a:lnTo>
                    <a:pt x="1040537" y="0"/>
                  </a:lnTo>
                  <a:lnTo>
                    <a:pt x="1051453" y="0"/>
                  </a:lnTo>
                  <a:lnTo>
                    <a:pt x="1083414" y="0"/>
                  </a:lnTo>
                  <a:lnTo>
                    <a:pt x="1112969" y="0"/>
                  </a:lnTo>
                  <a:cubicBezTo>
                    <a:pt x="1138871" y="0"/>
                    <a:pt x="1138871" y="0"/>
                    <a:pt x="1138871" y="0"/>
                  </a:cubicBezTo>
                  <a:lnTo>
                    <a:pt x="1170224" y="0"/>
                  </a:lnTo>
                  <a:lnTo>
                    <a:pt x="1170711" y="0"/>
                  </a:lnTo>
                  <a:lnTo>
                    <a:pt x="1202662" y="0"/>
                  </a:lnTo>
                  <a:lnTo>
                    <a:pt x="1240037" y="0"/>
                  </a:lnTo>
                  <a:cubicBezTo>
                    <a:pt x="1290626" y="0"/>
                    <a:pt x="1290626" y="0"/>
                    <a:pt x="1290626" y="0"/>
                  </a:cubicBezTo>
                  <a:lnTo>
                    <a:pt x="1324496" y="0"/>
                  </a:lnTo>
                  <a:lnTo>
                    <a:pt x="1332348" y="0"/>
                  </a:lnTo>
                  <a:lnTo>
                    <a:pt x="1335428" y="0"/>
                  </a:lnTo>
                  <a:lnTo>
                    <a:pt x="1411793" y="0"/>
                  </a:lnTo>
                  <a:lnTo>
                    <a:pt x="1454182" y="0"/>
                  </a:lnTo>
                  <a:lnTo>
                    <a:pt x="1470312" y="0"/>
                  </a:lnTo>
                  <a:lnTo>
                    <a:pt x="1487183" y="0"/>
                  </a:lnTo>
                  <a:lnTo>
                    <a:pt x="1497552" y="0"/>
                  </a:lnTo>
                  <a:lnTo>
                    <a:pt x="1505806" y="0"/>
                  </a:lnTo>
                  <a:lnTo>
                    <a:pt x="1528471" y="0"/>
                  </a:lnTo>
                  <a:lnTo>
                    <a:pt x="1531708" y="0"/>
                  </a:lnTo>
                  <a:lnTo>
                    <a:pt x="1540992" y="0"/>
                  </a:lnTo>
                  <a:lnTo>
                    <a:pt x="1541479" y="0"/>
                  </a:lnTo>
                  <a:lnTo>
                    <a:pt x="1599998" y="0"/>
                  </a:lnTo>
                  <a:lnTo>
                    <a:pt x="1619386" y="0"/>
                  </a:lnTo>
                  <a:lnTo>
                    <a:pt x="1635492" y="0"/>
                  </a:lnTo>
                  <a:lnTo>
                    <a:pt x="1649308" y="0"/>
                  </a:lnTo>
                  <a:lnTo>
                    <a:pt x="1653720" y="0"/>
                  </a:lnTo>
                  <a:lnTo>
                    <a:pt x="1661394" y="0"/>
                  </a:lnTo>
                  <a:lnTo>
                    <a:pt x="1687782" y="0"/>
                  </a:lnTo>
                  <a:lnTo>
                    <a:pt x="1703116" y="0"/>
                  </a:lnTo>
                  <a:lnTo>
                    <a:pt x="1739181" y="0"/>
                  </a:lnTo>
                  <a:lnTo>
                    <a:pt x="1771141" y="0"/>
                  </a:lnTo>
                  <a:lnTo>
                    <a:pt x="1800697" y="0"/>
                  </a:lnTo>
                  <a:lnTo>
                    <a:pt x="1811727" y="0"/>
                  </a:lnTo>
                  <a:lnTo>
                    <a:pt x="1823361" y="0"/>
                  </a:lnTo>
                  <a:lnTo>
                    <a:pt x="1826599" y="0"/>
                  </a:lnTo>
                  <a:lnTo>
                    <a:pt x="1857951" y="0"/>
                  </a:lnTo>
                  <a:lnTo>
                    <a:pt x="1858439" y="0"/>
                  </a:lnTo>
                  <a:lnTo>
                    <a:pt x="1859676" y="0"/>
                  </a:lnTo>
                  <a:lnTo>
                    <a:pt x="1893346" y="0"/>
                  </a:lnTo>
                  <a:lnTo>
                    <a:pt x="1927765" y="0"/>
                  </a:lnTo>
                  <a:lnTo>
                    <a:pt x="1963365" y="0"/>
                  </a:lnTo>
                  <a:lnTo>
                    <a:pt x="1978354" y="0"/>
                  </a:lnTo>
                  <a:lnTo>
                    <a:pt x="1991032" y="0"/>
                  </a:lnTo>
                  <a:lnTo>
                    <a:pt x="2020076" y="0"/>
                  </a:lnTo>
                  <a:lnTo>
                    <a:pt x="2021800" y="0"/>
                  </a:lnTo>
                  <a:lnTo>
                    <a:pt x="2027021" y="0"/>
                  </a:lnTo>
                  <a:cubicBezTo>
                    <a:pt x="2032162" y="0"/>
                    <a:pt x="2032162" y="0"/>
                    <a:pt x="2032162" y="0"/>
                  </a:cubicBezTo>
                  <a:lnTo>
                    <a:pt x="2141909" y="0"/>
                  </a:lnTo>
                  <a:lnTo>
                    <a:pt x="2143633" y="0"/>
                  </a:lnTo>
                  <a:lnTo>
                    <a:pt x="2178359" y="0"/>
                  </a:lnTo>
                  <a:lnTo>
                    <a:pt x="2228719" y="0"/>
                  </a:lnTo>
                  <a:lnTo>
                    <a:pt x="2229207" y="0"/>
                  </a:lnTo>
                  <a:lnTo>
                    <a:pt x="2230931" y="0"/>
                  </a:lnTo>
                  <a:lnTo>
                    <a:pt x="2287725" y="0"/>
                  </a:lnTo>
                  <a:lnTo>
                    <a:pt x="2289450" y="0"/>
                  </a:lnTo>
                  <a:lnTo>
                    <a:pt x="2323220" y="0"/>
                  </a:lnTo>
                  <a:lnTo>
                    <a:pt x="2324944" y="0"/>
                  </a:lnTo>
                  <a:lnTo>
                    <a:pt x="2340483" y="0"/>
                  </a:lnTo>
                  <a:lnTo>
                    <a:pt x="2341447" y="0"/>
                  </a:lnTo>
                  <a:lnTo>
                    <a:pt x="2343172" y="0"/>
                  </a:lnTo>
                  <a:lnTo>
                    <a:pt x="2349122" y="0"/>
                  </a:lnTo>
                  <a:lnTo>
                    <a:pt x="2350846" y="0"/>
                  </a:lnTo>
                  <a:lnTo>
                    <a:pt x="2390844" y="0"/>
                  </a:lnTo>
                  <a:lnTo>
                    <a:pt x="2462317" y="0"/>
                  </a:lnTo>
                  <a:lnTo>
                    <a:pt x="2499455" y="0"/>
                  </a:lnTo>
                  <a:lnTo>
                    <a:pt x="2530713" y="0"/>
                  </a:lnTo>
                  <a:lnTo>
                    <a:pt x="2547403" y="0"/>
                  </a:lnTo>
                  <a:lnTo>
                    <a:pt x="2549127" y="0"/>
                  </a:lnTo>
                  <a:lnTo>
                    <a:pt x="2581074" y="0"/>
                  </a:lnTo>
                  <a:lnTo>
                    <a:pt x="2582112" y="0"/>
                  </a:lnTo>
                  <a:cubicBezTo>
                    <a:pt x="2669530" y="0"/>
                    <a:pt x="2669530" y="0"/>
                    <a:pt x="2669530" y="0"/>
                  </a:cubicBezTo>
                  <a:lnTo>
                    <a:pt x="2678759" y="0"/>
                  </a:lnTo>
                  <a:lnTo>
                    <a:pt x="2709527" y="0"/>
                  </a:lnTo>
                  <a:lnTo>
                    <a:pt x="2711252" y="0"/>
                  </a:lnTo>
                  <a:lnTo>
                    <a:pt x="2714748" y="0"/>
                  </a:lnTo>
                  <a:lnTo>
                    <a:pt x="2719890" y="0"/>
                  </a:lnTo>
                  <a:lnTo>
                    <a:pt x="2831360" y="0"/>
                  </a:lnTo>
                  <a:lnTo>
                    <a:pt x="2833086" y="0"/>
                  </a:lnTo>
                  <a:lnTo>
                    <a:pt x="2866087" y="0"/>
                  </a:lnTo>
                  <a:lnTo>
                    <a:pt x="2918659" y="0"/>
                  </a:lnTo>
                  <a:lnTo>
                    <a:pt x="2919896" y="0"/>
                  </a:lnTo>
                  <a:lnTo>
                    <a:pt x="2920383" y="0"/>
                  </a:lnTo>
                  <a:lnTo>
                    <a:pt x="2977177" y="0"/>
                  </a:lnTo>
                  <a:lnTo>
                    <a:pt x="2978902" y="0"/>
                  </a:lnTo>
                  <a:lnTo>
                    <a:pt x="3012671" y="0"/>
                  </a:lnTo>
                  <a:lnTo>
                    <a:pt x="3014397" y="0"/>
                  </a:lnTo>
                  <a:lnTo>
                    <a:pt x="3028211" y="0"/>
                  </a:lnTo>
                  <a:lnTo>
                    <a:pt x="3030899" y="0"/>
                  </a:lnTo>
                  <a:lnTo>
                    <a:pt x="3032624" y="0"/>
                  </a:lnTo>
                  <a:lnTo>
                    <a:pt x="3038573" y="0"/>
                  </a:lnTo>
                  <a:lnTo>
                    <a:pt x="3040298" y="0"/>
                  </a:lnTo>
                  <a:lnTo>
                    <a:pt x="3082021" y="0"/>
                  </a:lnTo>
                  <a:lnTo>
                    <a:pt x="3150044" y="0"/>
                  </a:lnTo>
                  <a:lnTo>
                    <a:pt x="3218441" y="0"/>
                  </a:lnTo>
                  <a:lnTo>
                    <a:pt x="3236855" y="0"/>
                  </a:lnTo>
                  <a:lnTo>
                    <a:pt x="3269839" y="0"/>
                  </a:lnTo>
                  <a:lnTo>
                    <a:pt x="3272250" y="0"/>
                  </a:lnTo>
                  <a:lnTo>
                    <a:pt x="3320378" y="0"/>
                  </a:lnTo>
                  <a:lnTo>
                    <a:pt x="3346330" y="0"/>
                  </a:lnTo>
                  <a:lnTo>
                    <a:pt x="3357257" y="0"/>
                  </a:lnTo>
                  <a:lnTo>
                    <a:pt x="3369936" y="0"/>
                  </a:lnTo>
                  <a:lnTo>
                    <a:pt x="3398980" y="0"/>
                  </a:lnTo>
                  <a:lnTo>
                    <a:pt x="3405925" y="0"/>
                  </a:lnTo>
                  <a:cubicBezTo>
                    <a:pt x="3411066" y="0"/>
                    <a:pt x="3411066" y="0"/>
                    <a:pt x="3411066" y="0"/>
                  </a:cubicBezTo>
                  <a:lnTo>
                    <a:pt x="3520813" y="0"/>
                  </a:lnTo>
                  <a:lnTo>
                    <a:pt x="3607623" y="0"/>
                  </a:lnTo>
                  <a:lnTo>
                    <a:pt x="3608111" y="0"/>
                  </a:lnTo>
                  <a:lnTo>
                    <a:pt x="3666629" y="0"/>
                  </a:lnTo>
                  <a:lnTo>
                    <a:pt x="3702124" y="0"/>
                  </a:lnTo>
                  <a:lnTo>
                    <a:pt x="3720351" y="0"/>
                  </a:lnTo>
                  <a:lnTo>
                    <a:pt x="3728025" y="0"/>
                  </a:lnTo>
                  <a:lnTo>
                    <a:pt x="3769748" y="0"/>
                  </a:lnTo>
                  <a:cubicBezTo>
                    <a:pt x="4098793" y="0"/>
                    <a:pt x="4098793" y="0"/>
                    <a:pt x="4098793" y="0"/>
                  </a:cubicBezTo>
                  <a:cubicBezTo>
                    <a:pt x="4133877" y="0"/>
                    <a:pt x="4175977" y="24572"/>
                    <a:pt x="4193519" y="54408"/>
                  </a:cubicBezTo>
                  <a:cubicBezTo>
                    <a:pt x="4439104" y="480025"/>
                    <a:pt x="4439104" y="480025"/>
                    <a:pt x="4439104" y="480025"/>
                  </a:cubicBezTo>
                  <a:cubicBezTo>
                    <a:pt x="4456646" y="509862"/>
                    <a:pt x="4456646" y="559005"/>
                    <a:pt x="4439104" y="588843"/>
                  </a:cubicBezTo>
                  <a:cubicBezTo>
                    <a:pt x="4193519" y="1014459"/>
                    <a:pt x="4193519" y="1014459"/>
                    <a:pt x="4193519" y="1014459"/>
                  </a:cubicBezTo>
                  <a:cubicBezTo>
                    <a:pt x="4175977" y="1044295"/>
                    <a:pt x="4133877" y="1068867"/>
                    <a:pt x="4098793" y="1068867"/>
                  </a:cubicBezTo>
                  <a:lnTo>
                    <a:pt x="3728025" y="1068867"/>
                  </a:lnTo>
                  <a:lnTo>
                    <a:pt x="3607623" y="1068867"/>
                  </a:lnTo>
                  <a:lnTo>
                    <a:pt x="3411066" y="1068867"/>
                  </a:lnTo>
                  <a:lnTo>
                    <a:pt x="3357257" y="1068867"/>
                  </a:lnTo>
                  <a:lnTo>
                    <a:pt x="3236855" y="1068867"/>
                  </a:lnTo>
                  <a:lnTo>
                    <a:pt x="3040298" y="1068867"/>
                  </a:lnTo>
                  <a:lnTo>
                    <a:pt x="3038573" y="1068867"/>
                  </a:lnTo>
                  <a:lnTo>
                    <a:pt x="2919896" y="1068867"/>
                  </a:lnTo>
                  <a:lnTo>
                    <a:pt x="2866087" y="1068867"/>
                  </a:lnTo>
                  <a:lnTo>
                    <a:pt x="2719890" y="1068867"/>
                  </a:lnTo>
                  <a:lnTo>
                    <a:pt x="2669530" y="1068867"/>
                  </a:lnTo>
                  <a:lnTo>
                    <a:pt x="2549127" y="1068867"/>
                  </a:lnTo>
                  <a:lnTo>
                    <a:pt x="2547403" y="1068867"/>
                  </a:lnTo>
                  <a:lnTo>
                    <a:pt x="2350846" y="1068867"/>
                  </a:lnTo>
                  <a:lnTo>
                    <a:pt x="2349122" y="1068867"/>
                  </a:lnTo>
                  <a:lnTo>
                    <a:pt x="2228719" y="1068867"/>
                  </a:lnTo>
                  <a:lnTo>
                    <a:pt x="2178359" y="1068867"/>
                  </a:lnTo>
                  <a:lnTo>
                    <a:pt x="2032162" y="1068867"/>
                  </a:lnTo>
                  <a:lnTo>
                    <a:pt x="1978354" y="1068867"/>
                  </a:lnTo>
                  <a:lnTo>
                    <a:pt x="1859676" y="1068867"/>
                  </a:lnTo>
                  <a:lnTo>
                    <a:pt x="1857951" y="1068867"/>
                  </a:lnTo>
                  <a:lnTo>
                    <a:pt x="1826599" y="1068867"/>
                  </a:lnTo>
                  <a:lnTo>
                    <a:pt x="1661394" y="1068867"/>
                  </a:lnTo>
                  <a:lnTo>
                    <a:pt x="1540992" y="1068867"/>
                  </a:lnTo>
                  <a:lnTo>
                    <a:pt x="1531708" y="1068867"/>
                  </a:lnTo>
                  <a:lnTo>
                    <a:pt x="1487183" y="1068867"/>
                  </a:lnTo>
                  <a:lnTo>
                    <a:pt x="1335428" y="1068867"/>
                  </a:lnTo>
                  <a:lnTo>
                    <a:pt x="1290626" y="1068867"/>
                  </a:lnTo>
                  <a:lnTo>
                    <a:pt x="1170224" y="1068867"/>
                  </a:lnTo>
                  <a:lnTo>
                    <a:pt x="1138871" y="1068867"/>
                  </a:lnTo>
                  <a:lnTo>
                    <a:pt x="1040537" y="1068867"/>
                  </a:lnTo>
                  <a:lnTo>
                    <a:pt x="843980" y="1068867"/>
                  </a:lnTo>
                  <a:lnTo>
                    <a:pt x="799455" y="1068867"/>
                  </a:lnTo>
                  <a:lnTo>
                    <a:pt x="647700" y="1068867"/>
                  </a:lnTo>
                  <a:lnTo>
                    <a:pt x="352810" y="1068867"/>
                  </a:lnTo>
                  <a:cubicBezTo>
                    <a:pt x="318603" y="1068867"/>
                    <a:pt x="275626" y="1044295"/>
                    <a:pt x="258084" y="1014459"/>
                  </a:cubicBezTo>
                  <a:cubicBezTo>
                    <a:pt x="12498" y="588843"/>
                    <a:pt x="12498" y="588843"/>
                    <a:pt x="12498" y="588843"/>
                  </a:cubicBezTo>
                  <a:cubicBezTo>
                    <a:pt x="-4166" y="559005"/>
                    <a:pt x="-4166" y="509862"/>
                    <a:pt x="12498" y="480025"/>
                  </a:cubicBezTo>
                  <a:cubicBezTo>
                    <a:pt x="258084" y="54408"/>
                    <a:pt x="258084" y="54408"/>
                    <a:pt x="258084" y="54408"/>
                  </a:cubicBezTo>
                  <a:cubicBezTo>
                    <a:pt x="275626" y="24572"/>
                    <a:pt x="318603" y="0"/>
                    <a:pt x="352810" y="0"/>
                  </a:cubicBezTo>
                  <a:close/>
                </a:path>
              </a:pathLst>
            </a:custGeom>
            <a:solidFill>
              <a:srgbClr val="C00000"/>
            </a:solidFill>
            <a:ln w="19050">
              <a:gradFill flip="none" rotWithShape="1">
                <a:gsLst>
                  <a:gs pos="100000">
                    <a:srgbClr val="FFFFFF">
                      <a:lumMod val="75000"/>
                    </a:srgbClr>
                  </a:gs>
                  <a:gs pos="0">
                    <a:srgbClr val="FFFFFF"/>
                  </a:gs>
                </a:gsLst>
                <a:lin ang="2700000" scaled="1"/>
                <a:tileRect/>
              </a:gradFill>
            </a:ln>
            <a:effectLst>
              <a:outerShdw blurRad="127000" dist="50800" dir="2700000" algn="tl" rotWithShape="0">
                <a:prstClr val="black">
                  <a:alpha val="40000"/>
                </a:prstClr>
              </a:outerShdw>
            </a:effectLst>
          </p:spPr>
          <p:txBody>
            <a:bodyPr vert="horz" wrap="square" lIns="91440" tIns="45720" rIns="91440" bIns="45720" numCol="1" anchor="t" anchorCtr="0" compatLnSpc="1">
              <a:prstTxWarp prst="textNoShape">
                <a:avLst/>
              </a:prstTxWarp>
              <a:noAutofit/>
            </a:bodyPr>
            <a:lstStyle/>
            <a:p>
              <a:pPr algn="l" fontAlgn="auto">
                <a:spcBef>
                  <a:spcPts val="0"/>
                </a:spcBef>
                <a:spcAft>
                  <a:spcPts val="0"/>
                </a:spcAft>
                <a:defRPr/>
              </a:pPr>
              <a:endParaRPr lang="zh-CN" altLang="en-US" b="0" kern="0">
                <a:solidFill>
                  <a:prstClr val="black"/>
                </a:solidFill>
                <a:latin typeface="Calibri"/>
                <a:ea typeface="宋体"/>
              </a:endParaRPr>
            </a:p>
          </p:txBody>
        </p:sp>
        <p:sp>
          <p:nvSpPr>
            <p:cNvPr id="10" name="任意多边形 9"/>
            <p:cNvSpPr>
              <a:spLocks/>
            </p:cNvSpPr>
            <p:nvPr/>
          </p:nvSpPr>
          <p:spPr bwMode="auto">
            <a:xfrm>
              <a:off x="1010779" y="325868"/>
              <a:ext cx="2628449" cy="527848"/>
            </a:xfrm>
            <a:custGeom>
              <a:avLst/>
              <a:gdLst>
                <a:gd name="connsiteX0" fmla="*/ 305125 w 4603109"/>
                <a:gd name="connsiteY0" fmla="*/ 0 h 924402"/>
                <a:gd name="connsiteX1" fmla="*/ 432894 w 4603109"/>
                <a:gd name="connsiteY1" fmla="*/ 0 h 924402"/>
                <a:gd name="connsiteX2" fmla="*/ 445336 w 4603109"/>
                <a:gd name="connsiteY2" fmla="*/ 0 h 924402"/>
                <a:gd name="connsiteX3" fmla="*/ 550703 w 4603109"/>
                <a:gd name="connsiteY3" fmla="*/ 0 h 924402"/>
                <a:gd name="connsiteX4" fmla="*/ 560158 w 4603109"/>
                <a:gd name="connsiteY4" fmla="*/ 0 h 924402"/>
                <a:gd name="connsiteX5" fmla="*/ 573105 w 4603109"/>
                <a:gd name="connsiteY5" fmla="*/ 0 h 924402"/>
                <a:gd name="connsiteX6" fmla="*/ 626202 w 4603109"/>
                <a:gd name="connsiteY6" fmla="*/ 0 h 924402"/>
                <a:gd name="connsiteX7" fmla="*/ 676811 w 4603109"/>
                <a:gd name="connsiteY7" fmla="*/ 0 h 924402"/>
                <a:gd name="connsiteX8" fmla="*/ 678472 w 4603109"/>
                <a:gd name="connsiteY8" fmla="*/ 0 h 924402"/>
                <a:gd name="connsiteX9" fmla="*/ 687927 w 4603109"/>
                <a:gd name="connsiteY9" fmla="*/ 0 h 924402"/>
                <a:gd name="connsiteX10" fmla="*/ 691402 w 4603109"/>
                <a:gd name="connsiteY10" fmla="*/ 0 h 924402"/>
                <a:gd name="connsiteX11" fmla="*/ 700371 w 4603109"/>
                <a:gd name="connsiteY11" fmla="*/ 0 h 924402"/>
                <a:gd name="connsiteX12" fmla="*/ 707508 w 4603109"/>
                <a:gd name="connsiteY12" fmla="*/ 0 h 924402"/>
                <a:gd name="connsiteX13" fmla="*/ 729909 w 4603109"/>
                <a:gd name="connsiteY13" fmla="*/ 0 h 924402"/>
                <a:gd name="connsiteX14" fmla="*/ 753971 w 4603109"/>
                <a:gd name="connsiteY14" fmla="*/ 0 h 924402"/>
                <a:gd name="connsiteX15" fmla="*/ 804580 w 4603109"/>
                <a:gd name="connsiteY15" fmla="*/ 0 h 924402"/>
                <a:gd name="connsiteX16" fmla="*/ 805737 w 4603109"/>
                <a:gd name="connsiteY16" fmla="*/ 0 h 924402"/>
                <a:gd name="connsiteX17" fmla="*/ 819171 w 4603109"/>
                <a:gd name="connsiteY17" fmla="*/ 0 h 924402"/>
                <a:gd name="connsiteX18" fmla="*/ 828140 w 4603109"/>
                <a:gd name="connsiteY18" fmla="*/ 0 h 924402"/>
                <a:gd name="connsiteX19" fmla="*/ 831615 w 4603109"/>
                <a:gd name="connsiteY19" fmla="*/ 0 h 924402"/>
                <a:gd name="connsiteX20" fmla="*/ 835277 w 4603109"/>
                <a:gd name="connsiteY20" fmla="*/ 0 h 924402"/>
                <a:gd name="connsiteX21" fmla="*/ 857678 w 4603109"/>
                <a:gd name="connsiteY21" fmla="*/ 0 h 924402"/>
                <a:gd name="connsiteX22" fmla="*/ 864889 w 4603109"/>
                <a:gd name="connsiteY22" fmla="*/ 0 h 924402"/>
                <a:gd name="connsiteX23" fmla="*/ 899900 w 4603109"/>
                <a:gd name="connsiteY23" fmla="*/ 0 h 924402"/>
                <a:gd name="connsiteX24" fmla="*/ 909341 w 4603109"/>
                <a:gd name="connsiteY24" fmla="*/ 0 h 924402"/>
                <a:gd name="connsiteX25" fmla="*/ 929965 w 4603109"/>
                <a:gd name="connsiteY25" fmla="*/ 0 h 924402"/>
                <a:gd name="connsiteX26" fmla="*/ 933506 w 4603109"/>
                <a:gd name="connsiteY26" fmla="*/ 0 h 924402"/>
                <a:gd name="connsiteX27" fmla="*/ 936982 w 4603109"/>
                <a:gd name="connsiteY27" fmla="*/ 0 h 924402"/>
                <a:gd name="connsiteX28" fmla="*/ 959384 w 4603109"/>
                <a:gd name="connsiteY28" fmla="*/ 0 h 924402"/>
                <a:gd name="connsiteX29" fmla="*/ 962542 w 4603109"/>
                <a:gd name="connsiteY29" fmla="*/ 0 h 924402"/>
                <a:gd name="connsiteX30" fmla="*/ 984943 w 4603109"/>
                <a:gd name="connsiteY30" fmla="*/ 0 h 924402"/>
                <a:gd name="connsiteX31" fmla="*/ 992658 w 4603109"/>
                <a:gd name="connsiteY31" fmla="*/ 0 h 924402"/>
                <a:gd name="connsiteX32" fmla="*/ 1012059 w 4603109"/>
                <a:gd name="connsiteY32" fmla="*/ 0 h 924402"/>
                <a:gd name="connsiteX33" fmla="*/ 1012480 w 4603109"/>
                <a:gd name="connsiteY33" fmla="*/ 0 h 924402"/>
                <a:gd name="connsiteX34" fmla="*/ 1027669 w 4603109"/>
                <a:gd name="connsiteY34" fmla="*/ 0 h 924402"/>
                <a:gd name="connsiteX35" fmla="*/ 1037110 w 4603109"/>
                <a:gd name="connsiteY35" fmla="*/ 0 h 924402"/>
                <a:gd name="connsiteX36" fmla="*/ 1040112 w 4603109"/>
                <a:gd name="connsiteY36" fmla="*/ 0 h 924402"/>
                <a:gd name="connsiteX37" fmla="*/ 1057734 w 4603109"/>
                <a:gd name="connsiteY37" fmla="*/ 0 h 924402"/>
                <a:gd name="connsiteX38" fmla="*/ 1064751 w 4603109"/>
                <a:gd name="connsiteY38" fmla="*/ 0 h 924402"/>
                <a:gd name="connsiteX39" fmla="*/ 1070177 w 4603109"/>
                <a:gd name="connsiteY39" fmla="*/ 0 h 924402"/>
                <a:gd name="connsiteX40" fmla="*/ 1072436 w 4603109"/>
                <a:gd name="connsiteY40" fmla="*/ 0 h 924402"/>
                <a:gd name="connsiteX41" fmla="*/ 1090311 w 4603109"/>
                <a:gd name="connsiteY41" fmla="*/ 0 h 924402"/>
                <a:gd name="connsiteX42" fmla="*/ 1110718 w 4603109"/>
                <a:gd name="connsiteY42" fmla="*/ 0 h 924402"/>
                <a:gd name="connsiteX43" fmla="*/ 1112712 w 4603109"/>
                <a:gd name="connsiteY43" fmla="*/ 0 h 924402"/>
                <a:gd name="connsiteX44" fmla="*/ 1116187 w 4603109"/>
                <a:gd name="connsiteY44" fmla="*/ 0 h 924402"/>
                <a:gd name="connsiteX45" fmla="*/ 1139828 w 4603109"/>
                <a:gd name="connsiteY45" fmla="*/ 0 h 924402"/>
                <a:gd name="connsiteX46" fmla="*/ 1140249 w 4603109"/>
                <a:gd name="connsiteY46" fmla="*/ 0 h 924402"/>
                <a:gd name="connsiteX47" fmla="*/ 1145480 w 4603109"/>
                <a:gd name="connsiteY47" fmla="*/ 0 h 924402"/>
                <a:gd name="connsiteX48" fmla="*/ 1152270 w 4603109"/>
                <a:gd name="connsiteY48" fmla="*/ 0 h 924402"/>
                <a:gd name="connsiteX49" fmla="*/ 1154934 w 4603109"/>
                <a:gd name="connsiteY49" fmla="*/ 0 h 924402"/>
                <a:gd name="connsiteX50" fmla="*/ 1167881 w 4603109"/>
                <a:gd name="connsiteY50" fmla="*/ 0 h 924402"/>
                <a:gd name="connsiteX51" fmla="*/ 1175544 w 4603109"/>
                <a:gd name="connsiteY51" fmla="*/ 0 h 924402"/>
                <a:gd name="connsiteX52" fmla="*/ 1184998 w 4603109"/>
                <a:gd name="connsiteY52" fmla="*/ 0 h 924402"/>
                <a:gd name="connsiteX53" fmla="*/ 1197946 w 4603109"/>
                <a:gd name="connsiteY53" fmla="*/ 0 h 924402"/>
                <a:gd name="connsiteX54" fmla="*/ 1200205 w 4603109"/>
                <a:gd name="connsiteY54" fmla="*/ 0 h 924402"/>
                <a:gd name="connsiteX55" fmla="*/ 1220978 w 4603109"/>
                <a:gd name="connsiteY55" fmla="*/ 0 h 924402"/>
                <a:gd name="connsiteX56" fmla="*/ 1238487 w 4603109"/>
                <a:gd name="connsiteY56" fmla="*/ 0 h 924402"/>
                <a:gd name="connsiteX57" fmla="*/ 1243956 w 4603109"/>
                <a:gd name="connsiteY57" fmla="*/ 0 h 924402"/>
                <a:gd name="connsiteX58" fmla="*/ 1251042 w 4603109"/>
                <a:gd name="connsiteY58" fmla="*/ 0 h 924402"/>
                <a:gd name="connsiteX59" fmla="*/ 1257637 w 4603109"/>
                <a:gd name="connsiteY59" fmla="*/ 0 h 924402"/>
                <a:gd name="connsiteX60" fmla="*/ 1271587 w 4603109"/>
                <a:gd name="connsiteY60" fmla="*/ 0 h 924402"/>
                <a:gd name="connsiteX61" fmla="*/ 1273249 w 4603109"/>
                <a:gd name="connsiteY61" fmla="*/ 0 h 924402"/>
                <a:gd name="connsiteX62" fmla="*/ 1280039 w 4603109"/>
                <a:gd name="connsiteY62" fmla="*/ 0 h 924402"/>
                <a:gd name="connsiteX63" fmla="*/ 1282703 w 4603109"/>
                <a:gd name="connsiteY63" fmla="*/ 0 h 924402"/>
                <a:gd name="connsiteX64" fmla="*/ 1286178 w 4603109"/>
                <a:gd name="connsiteY64" fmla="*/ 0 h 924402"/>
                <a:gd name="connsiteX65" fmla="*/ 1295146 w 4603109"/>
                <a:gd name="connsiteY65" fmla="*/ 0 h 924402"/>
                <a:gd name="connsiteX66" fmla="*/ 1301651 w 4603109"/>
                <a:gd name="connsiteY66" fmla="*/ 0 h 924402"/>
                <a:gd name="connsiteX67" fmla="*/ 1302284 w 4603109"/>
                <a:gd name="connsiteY67" fmla="*/ 0 h 924402"/>
                <a:gd name="connsiteX68" fmla="*/ 1303313 w 4603109"/>
                <a:gd name="connsiteY68" fmla="*/ 0 h 924402"/>
                <a:gd name="connsiteX69" fmla="*/ 1312767 w 4603109"/>
                <a:gd name="connsiteY69" fmla="*/ 0 h 924402"/>
                <a:gd name="connsiteX70" fmla="*/ 1316242 w 4603109"/>
                <a:gd name="connsiteY70" fmla="*/ 0 h 924402"/>
                <a:gd name="connsiteX71" fmla="*/ 1321886 w 4603109"/>
                <a:gd name="connsiteY71" fmla="*/ 0 h 924402"/>
                <a:gd name="connsiteX72" fmla="*/ 1324685 w 4603109"/>
                <a:gd name="connsiteY72" fmla="*/ 0 h 924402"/>
                <a:gd name="connsiteX73" fmla="*/ 1325211 w 4603109"/>
                <a:gd name="connsiteY73" fmla="*/ 0 h 924402"/>
                <a:gd name="connsiteX74" fmla="*/ 1332348 w 4603109"/>
                <a:gd name="connsiteY74" fmla="*/ 0 h 924402"/>
                <a:gd name="connsiteX75" fmla="*/ 1332714 w 4603109"/>
                <a:gd name="connsiteY75" fmla="*/ 0 h 924402"/>
                <a:gd name="connsiteX76" fmla="*/ 1333135 w 4603109"/>
                <a:gd name="connsiteY76" fmla="*/ 0 h 924402"/>
                <a:gd name="connsiteX77" fmla="*/ 1348747 w 4603109"/>
                <a:gd name="connsiteY77" fmla="*/ 0 h 924402"/>
                <a:gd name="connsiteX78" fmla="*/ 1354749 w 4603109"/>
                <a:gd name="connsiteY78" fmla="*/ 0 h 924402"/>
                <a:gd name="connsiteX79" fmla="*/ 1378811 w 4603109"/>
                <a:gd name="connsiteY79" fmla="*/ 0 h 924402"/>
                <a:gd name="connsiteX80" fmla="*/ 1383745 w 4603109"/>
                <a:gd name="connsiteY80" fmla="*/ 0 h 924402"/>
                <a:gd name="connsiteX81" fmla="*/ 1385406 w 4603109"/>
                <a:gd name="connsiteY81" fmla="*/ 0 h 924402"/>
                <a:gd name="connsiteX82" fmla="*/ 1399356 w 4603109"/>
                <a:gd name="connsiteY82" fmla="*/ 0 h 924402"/>
                <a:gd name="connsiteX83" fmla="*/ 1400513 w 4603109"/>
                <a:gd name="connsiteY83" fmla="*/ 0 h 924402"/>
                <a:gd name="connsiteX84" fmla="*/ 1413947 w 4603109"/>
                <a:gd name="connsiteY84" fmla="*/ 0 h 924402"/>
                <a:gd name="connsiteX85" fmla="*/ 1414442 w 4603109"/>
                <a:gd name="connsiteY85" fmla="*/ 0 h 924402"/>
                <a:gd name="connsiteX86" fmla="*/ 1422915 w 4603109"/>
                <a:gd name="connsiteY86" fmla="*/ 0 h 924402"/>
                <a:gd name="connsiteX87" fmla="*/ 1426390 w 4603109"/>
                <a:gd name="connsiteY87" fmla="*/ 0 h 924402"/>
                <a:gd name="connsiteX88" fmla="*/ 1429420 w 4603109"/>
                <a:gd name="connsiteY88" fmla="*/ 0 h 924402"/>
                <a:gd name="connsiteX89" fmla="*/ 1430053 w 4603109"/>
                <a:gd name="connsiteY89" fmla="*/ 0 h 924402"/>
                <a:gd name="connsiteX90" fmla="*/ 1430206 w 4603109"/>
                <a:gd name="connsiteY90" fmla="*/ 0 h 924402"/>
                <a:gd name="connsiteX91" fmla="*/ 1430577 w 4603109"/>
                <a:gd name="connsiteY91" fmla="*/ 0 h 924402"/>
                <a:gd name="connsiteX92" fmla="*/ 1436843 w 4603109"/>
                <a:gd name="connsiteY92" fmla="*/ 0 h 924402"/>
                <a:gd name="connsiteX93" fmla="*/ 1444011 w 4603109"/>
                <a:gd name="connsiteY93" fmla="*/ 0 h 924402"/>
                <a:gd name="connsiteX94" fmla="*/ 1449655 w 4603109"/>
                <a:gd name="connsiteY94" fmla="*/ 0 h 924402"/>
                <a:gd name="connsiteX95" fmla="*/ 1452454 w 4603109"/>
                <a:gd name="connsiteY95" fmla="*/ 0 h 924402"/>
                <a:gd name="connsiteX96" fmla="*/ 1452980 w 4603109"/>
                <a:gd name="connsiteY96" fmla="*/ 0 h 924402"/>
                <a:gd name="connsiteX97" fmla="*/ 1456455 w 4603109"/>
                <a:gd name="connsiteY97" fmla="*/ 0 h 924402"/>
                <a:gd name="connsiteX98" fmla="*/ 1459664 w 4603109"/>
                <a:gd name="connsiteY98" fmla="*/ 0 h 924402"/>
                <a:gd name="connsiteX99" fmla="*/ 1460117 w 4603109"/>
                <a:gd name="connsiteY99" fmla="*/ 0 h 924402"/>
                <a:gd name="connsiteX100" fmla="*/ 1460483 w 4603109"/>
                <a:gd name="connsiteY100" fmla="*/ 0 h 924402"/>
                <a:gd name="connsiteX101" fmla="*/ 1460904 w 4603109"/>
                <a:gd name="connsiteY101" fmla="*/ 0 h 924402"/>
                <a:gd name="connsiteX102" fmla="*/ 1472926 w 4603109"/>
                <a:gd name="connsiteY102" fmla="*/ 0 h 924402"/>
                <a:gd name="connsiteX103" fmla="*/ 1482518 w 4603109"/>
                <a:gd name="connsiteY103" fmla="*/ 0 h 924402"/>
                <a:gd name="connsiteX104" fmla="*/ 1489729 w 4603109"/>
                <a:gd name="connsiteY104" fmla="*/ 0 h 924402"/>
                <a:gd name="connsiteX105" fmla="*/ 1504116 w 4603109"/>
                <a:gd name="connsiteY105" fmla="*/ 0 h 924402"/>
                <a:gd name="connsiteX106" fmla="*/ 1511514 w 4603109"/>
                <a:gd name="connsiteY106" fmla="*/ 0 h 924402"/>
                <a:gd name="connsiteX107" fmla="*/ 1524740 w 4603109"/>
                <a:gd name="connsiteY107" fmla="*/ 0 h 924402"/>
                <a:gd name="connsiteX108" fmla="*/ 1528282 w 4603109"/>
                <a:gd name="connsiteY108" fmla="*/ 0 h 924402"/>
                <a:gd name="connsiteX109" fmla="*/ 1531757 w 4603109"/>
                <a:gd name="connsiteY109" fmla="*/ 0 h 924402"/>
                <a:gd name="connsiteX110" fmla="*/ 1534181 w 4603109"/>
                <a:gd name="connsiteY110" fmla="*/ 0 h 924402"/>
                <a:gd name="connsiteX111" fmla="*/ 1542211 w 4603109"/>
                <a:gd name="connsiteY111" fmla="*/ 0 h 924402"/>
                <a:gd name="connsiteX112" fmla="*/ 1554159 w 4603109"/>
                <a:gd name="connsiteY112" fmla="*/ 0 h 924402"/>
                <a:gd name="connsiteX113" fmla="*/ 1557318 w 4603109"/>
                <a:gd name="connsiteY113" fmla="*/ 0 h 924402"/>
                <a:gd name="connsiteX114" fmla="*/ 1557975 w 4603109"/>
                <a:gd name="connsiteY114" fmla="*/ 0 h 924402"/>
                <a:gd name="connsiteX115" fmla="*/ 1558346 w 4603109"/>
                <a:gd name="connsiteY115" fmla="*/ 0 h 924402"/>
                <a:gd name="connsiteX116" fmla="*/ 1561822 w 4603109"/>
                <a:gd name="connsiteY116" fmla="*/ 0 h 924402"/>
                <a:gd name="connsiteX117" fmla="*/ 1564612 w 4603109"/>
                <a:gd name="connsiteY117" fmla="*/ 0 h 924402"/>
                <a:gd name="connsiteX118" fmla="*/ 1566857 w 4603109"/>
                <a:gd name="connsiteY118" fmla="*/ 0 h 924402"/>
                <a:gd name="connsiteX119" fmla="*/ 1576919 w 4603109"/>
                <a:gd name="connsiteY119" fmla="*/ 0 h 924402"/>
                <a:gd name="connsiteX120" fmla="*/ 1579719 w 4603109"/>
                <a:gd name="connsiteY120" fmla="*/ 0 h 924402"/>
                <a:gd name="connsiteX121" fmla="*/ 1584224 w 4603109"/>
                <a:gd name="connsiteY121" fmla="*/ 0 h 924402"/>
                <a:gd name="connsiteX122" fmla="*/ 1587382 w 4603109"/>
                <a:gd name="connsiteY122" fmla="*/ 0 h 924402"/>
                <a:gd name="connsiteX123" fmla="*/ 1587433 w 4603109"/>
                <a:gd name="connsiteY123" fmla="*/ 0 h 924402"/>
                <a:gd name="connsiteX124" fmla="*/ 1600695 w 4603109"/>
                <a:gd name="connsiteY124" fmla="*/ 0 h 924402"/>
                <a:gd name="connsiteX125" fmla="*/ 1606834 w 4603109"/>
                <a:gd name="connsiteY125" fmla="*/ 0 h 924402"/>
                <a:gd name="connsiteX126" fmla="*/ 1607256 w 4603109"/>
                <a:gd name="connsiteY126" fmla="*/ 0 h 924402"/>
                <a:gd name="connsiteX127" fmla="*/ 1608325 w 4603109"/>
                <a:gd name="connsiteY127" fmla="*/ 0 h 924402"/>
                <a:gd name="connsiteX128" fmla="*/ 1609783 w 4603109"/>
                <a:gd name="connsiteY128" fmla="*/ 0 h 924402"/>
                <a:gd name="connsiteX129" fmla="*/ 1617498 w 4603109"/>
                <a:gd name="connsiteY129" fmla="*/ 0 h 924402"/>
                <a:gd name="connsiteX130" fmla="*/ 1631885 w 4603109"/>
                <a:gd name="connsiteY130" fmla="*/ 0 h 924402"/>
                <a:gd name="connsiteX131" fmla="*/ 1636899 w 4603109"/>
                <a:gd name="connsiteY131" fmla="*/ 0 h 924402"/>
                <a:gd name="connsiteX132" fmla="*/ 1637320 w 4603109"/>
                <a:gd name="connsiteY132" fmla="*/ 0 h 924402"/>
                <a:gd name="connsiteX133" fmla="*/ 1637445 w 4603109"/>
                <a:gd name="connsiteY133" fmla="*/ 0 h 924402"/>
                <a:gd name="connsiteX134" fmla="*/ 1652509 w 4603109"/>
                <a:gd name="connsiteY134" fmla="*/ 0 h 924402"/>
                <a:gd name="connsiteX135" fmla="*/ 1659526 w 4603109"/>
                <a:gd name="connsiteY135" fmla="*/ 0 h 924402"/>
                <a:gd name="connsiteX136" fmla="*/ 1661950 w 4603109"/>
                <a:gd name="connsiteY136" fmla="*/ 0 h 924402"/>
                <a:gd name="connsiteX137" fmla="*/ 1664952 w 4603109"/>
                <a:gd name="connsiteY137" fmla="*/ 0 h 924402"/>
                <a:gd name="connsiteX138" fmla="*/ 1667212 w 4603109"/>
                <a:gd name="connsiteY138" fmla="*/ 0 h 924402"/>
                <a:gd name="connsiteX139" fmla="*/ 1685087 w 4603109"/>
                <a:gd name="connsiteY139" fmla="*/ 0 h 924402"/>
                <a:gd name="connsiteX140" fmla="*/ 1689591 w 4603109"/>
                <a:gd name="connsiteY140" fmla="*/ 0 h 924402"/>
                <a:gd name="connsiteX141" fmla="*/ 1694626 w 4603109"/>
                <a:gd name="connsiteY141" fmla="*/ 0 h 924402"/>
                <a:gd name="connsiteX142" fmla="*/ 1697276 w 4603109"/>
                <a:gd name="connsiteY142" fmla="*/ 0 h 924402"/>
                <a:gd name="connsiteX143" fmla="*/ 1698000 w 4603109"/>
                <a:gd name="connsiteY143" fmla="*/ 0 h 924402"/>
                <a:gd name="connsiteX144" fmla="*/ 1704688 w 4603109"/>
                <a:gd name="connsiteY144" fmla="*/ 0 h 924402"/>
                <a:gd name="connsiteX145" fmla="*/ 1707488 w 4603109"/>
                <a:gd name="connsiteY145" fmla="*/ 0 h 924402"/>
                <a:gd name="connsiteX146" fmla="*/ 1710963 w 4603109"/>
                <a:gd name="connsiteY146" fmla="*/ 0 h 924402"/>
                <a:gd name="connsiteX147" fmla="*/ 1715151 w 4603109"/>
                <a:gd name="connsiteY147" fmla="*/ 0 h 924402"/>
                <a:gd name="connsiteX148" fmla="*/ 1721928 w 4603109"/>
                <a:gd name="connsiteY148" fmla="*/ 0 h 924402"/>
                <a:gd name="connsiteX149" fmla="*/ 1734603 w 4603109"/>
                <a:gd name="connsiteY149" fmla="*/ 0 h 924402"/>
                <a:gd name="connsiteX150" fmla="*/ 1735025 w 4603109"/>
                <a:gd name="connsiteY150" fmla="*/ 0 h 924402"/>
                <a:gd name="connsiteX151" fmla="*/ 1735558 w 4603109"/>
                <a:gd name="connsiteY151" fmla="*/ 0 h 924402"/>
                <a:gd name="connsiteX152" fmla="*/ 1736094 w 4603109"/>
                <a:gd name="connsiteY152" fmla="*/ 0 h 924402"/>
                <a:gd name="connsiteX153" fmla="*/ 1737552 w 4603109"/>
                <a:gd name="connsiteY153" fmla="*/ 0 h 924402"/>
                <a:gd name="connsiteX154" fmla="*/ 1741027 w 4603109"/>
                <a:gd name="connsiteY154" fmla="*/ 0 h 924402"/>
                <a:gd name="connsiteX155" fmla="*/ 1747046 w 4603109"/>
                <a:gd name="connsiteY155" fmla="*/ 0 h 924402"/>
                <a:gd name="connsiteX156" fmla="*/ 1748537 w 4603109"/>
                <a:gd name="connsiteY156" fmla="*/ 0 h 924402"/>
                <a:gd name="connsiteX157" fmla="*/ 1753052 w 4603109"/>
                <a:gd name="connsiteY157" fmla="*/ 0 h 924402"/>
                <a:gd name="connsiteX158" fmla="*/ 1757499 w 4603109"/>
                <a:gd name="connsiteY158" fmla="*/ 0 h 924402"/>
                <a:gd name="connsiteX159" fmla="*/ 1764668 w 4603109"/>
                <a:gd name="connsiteY159" fmla="*/ 0 h 924402"/>
                <a:gd name="connsiteX160" fmla="*/ 1765089 w 4603109"/>
                <a:gd name="connsiteY160" fmla="*/ 0 h 924402"/>
                <a:gd name="connsiteX161" fmla="*/ 1765214 w 4603109"/>
                <a:gd name="connsiteY161" fmla="*/ 0 h 924402"/>
                <a:gd name="connsiteX162" fmla="*/ 1770320 w 4603109"/>
                <a:gd name="connsiteY162" fmla="*/ 0 h 924402"/>
                <a:gd name="connsiteX163" fmla="*/ 1777110 w 4603109"/>
                <a:gd name="connsiteY163" fmla="*/ 0 h 924402"/>
                <a:gd name="connsiteX164" fmla="*/ 1779774 w 4603109"/>
                <a:gd name="connsiteY164" fmla="*/ 0 h 924402"/>
                <a:gd name="connsiteX165" fmla="*/ 1792721 w 4603109"/>
                <a:gd name="connsiteY165" fmla="*/ 0 h 924402"/>
                <a:gd name="connsiteX166" fmla="*/ 1794981 w 4603109"/>
                <a:gd name="connsiteY166" fmla="*/ 0 h 924402"/>
                <a:gd name="connsiteX167" fmla="*/ 1825045 w 4603109"/>
                <a:gd name="connsiteY167" fmla="*/ 0 h 924402"/>
                <a:gd name="connsiteX168" fmla="*/ 1825769 w 4603109"/>
                <a:gd name="connsiteY168" fmla="*/ 0 h 924402"/>
                <a:gd name="connsiteX169" fmla="*/ 1838732 w 4603109"/>
                <a:gd name="connsiteY169" fmla="*/ 0 h 924402"/>
                <a:gd name="connsiteX170" fmla="*/ 1845818 w 4603109"/>
                <a:gd name="connsiteY170" fmla="*/ 0 h 924402"/>
                <a:gd name="connsiteX171" fmla="*/ 1849697 w 4603109"/>
                <a:gd name="connsiteY171" fmla="*/ 0 h 924402"/>
                <a:gd name="connsiteX172" fmla="*/ 1852412 w 4603109"/>
                <a:gd name="connsiteY172" fmla="*/ 0 h 924402"/>
                <a:gd name="connsiteX173" fmla="*/ 1853903 w 4603109"/>
                <a:gd name="connsiteY173" fmla="*/ 0 h 924402"/>
                <a:gd name="connsiteX174" fmla="*/ 1863327 w 4603109"/>
                <a:gd name="connsiteY174" fmla="*/ 0 h 924402"/>
                <a:gd name="connsiteX175" fmla="*/ 1868796 w 4603109"/>
                <a:gd name="connsiteY175" fmla="*/ 0 h 924402"/>
                <a:gd name="connsiteX176" fmla="*/ 1874815 w 4603109"/>
                <a:gd name="connsiteY176" fmla="*/ 0 h 924402"/>
                <a:gd name="connsiteX177" fmla="*/ 1876306 w 4603109"/>
                <a:gd name="connsiteY177" fmla="*/ 0 h 924402"/>
                <a:gd name="connsiteX178" fmla="*/ 1880821 w 4603109"/>
                <a:gd name="connsiteY178" fmla="*/ 0 h 924402"/>
                <a:gd name="connsiteX179" fmla="*/ 1882477 w 4603109"/>
                <a:gd name="connsiteY179" fmla="*/ 0 h 924402"/>
                <a:gd name="connsiteX180" fmla="*/ 1883936 w 4603109"/>
                <a:gd name="connsiteY180" fmla="*/ 0 h 924402"/>
                <a:gd name="connsiteX181" fmla="*/ 1885268 w 4603109"/>
                <a:gd name="connsiteY181" fmla="*/ 0 h 924402"/>
                <a:gd name="connsiteX182" fmla="*/ 1896427 w 4603109"/>
                <a:gd name="connsiteY182" fmla="*/ 0 h 924402"/>
                <a:gd name="connsiteX183" fmla="*/ 1898089 w 4603109"/>
                <a:gd name="connsiteY183" fmla="*/ 0 h 924402"/>
                <a:gd name="connsiteX184" fmla="*/ 1904879 w 4603109"/>
                <a:gd name="connsiteY184" fmla="*/ 0 h 924402"/>
                <a:gd name="connsiteX185" fmla="*/ 1907543 w 4603109"/>
                <a:gd name="connsiteY185" fmla="*/ 0 h 924402"/>
                <a:gd name="connsiteX186" fmla="*/ 1911018 w 4603109"/>
                <a:gd name="connsiteY186" fmla="*/ 0 h 924402"/>
                <a:gd name="connsiteX187" fmla="*/ 1919986 w 4603109"/>
                <a:gd name="connsiteY187" fmla="*/ 0 h 924402"/>
                <a:gd name="connsiteX188" fmla="*/ 1927124 w 4603109"/>
                <a:gd name="connsiteY188" fmla="*/ 0 h 924402"/>
                <a:gd name="connsiteX189" fmla="*/ 1927489 w 4603109"/>
                <a:gd name="connsiteY189" fmla="*/ 0 h 924402"/>
                <a:gd name="connsiteX190" fmla="*/ 1927911 w 4603109"/>
                <a:gd name="connsiteY190" fmla="*/ 0 h 924402"/>
                <a:gd name="connsiteX191" fmla="*/ 1929402 w 4603109"/>
                <a:gd name="connsiteY191" fmla="*/ 0 h 924402"/>
                <a:gd name="connsiteX192" fmla="*/ 1946726 w 4603109"/>
                <a:gd name="connsiteY192" fmla="*/ 0 h 924402"/>
                <a:gd name="connsiteX193" fmla="*/ 1949525 w 4603109"/>
                <a:gd name="connsiteY193" fmla="*/ 0 h 924402"/>
                <a:gd name="connsiteX194" fmla="*/ 1957554 w 4603109"/>
                <a:gd name="connsiteY194" fmla="*/ 0 h 924402"/>
                <a:gd name="connsiteX195" fmla="*/ 1957975 w 4603109"/>
                <a:gd name="connsiteY195" fmla="*/ 0 h 924402"/>
                <a:gd name="connsiteX196" fmla="*/ 1973587 w 4603109"/>
                <a:gd name="connsiteY196" fmla="*/ 0 h 924402"/>
                <a:gd name="connsiteX197" fmla="*/ 1978520 w 4603109"/>
                <a:gd name="connsiteY197" fmla="*/ 0 h 924402"/>
                <a:gd name="connsiteX198" fmla="*/ 1980012 w 4603109"/>
                <a:gd name="connsiteY198" fmla="*/ 0 h 924402"/>
                <a:gd name="connsiteX199" fmla="*/ 1980181 w 4603109"/>
                <a:gd name="connsiteY199" fmla="*/ 0 h 924402"/>
                <a:gd name="connsiteX200" fmla="*/ 1981672 w 4603109"/>
                <a:gd name="connsiteY200" fmla="*/ 0 h 924402"/>
                <a:gd name="connsiteX201" fmla="*/ 2008585 w 4603109"/>
                <a:gd name="connsiteY201" fmla="*/ 0 h 924402"/>
                <a:gd name="connsiteX202" fmla="*/ 2009218 w 4603109"/>
                <a:gd name="connsiteY202" fmla="*/ 0 h 924402"/>
                <a:gd name="connsiteX203" fmla="*/ 2010246 w 4603109"/>
                <a:gd name="connsiteY203" fmla="*/ 0 h 924402"/>
                <a:gd name="connsiteX204" fmla="*/ 2010709 w 4603109"/>
                <a:gd name="connsiteY204" fmla="*/ 0 h 924402"/>
                <a:gd name="connsiteX205" fmla="*/ 2011705 w 4603109"/>
                <a:gd name="connsiteY205" fmla="*/ 0 h 924402"/>
                <a:gd name="connsiteX206" fmla="*/ 2024147 w 4603109"/>
                <a:gd name="connsiteY206" fmla="*/ 0 h 924402"/>
                <a:gd name="connsiteX207" fmla="*/ 2024196 w 4603109"/>
                <a:gd name="connsiteY207" fmla="*/ 0 h 924402"/>
                <a:gd name="connsiteX208" fmla="*/ 2024981 w 4603109"/>
                <a:gd name="connsiteY208" fmla="*/ 0 h 924402"/>
                <a:gd name="connsiteX209" fmla="*/ 2025353 w 4603109"/>
                <a:gd name="connsiteY209" fmla="*/ 0 h 924402"/>
                <a:gd name="connsiteX210" fmla="*/ 2026473 w 4603109"/>
                <a:gd name="connsiteY210" fmla="*/ 0 h 924402"/>
                <a:gd name="connsiteX211" fmla="*/ 2031619 w 4603109"/>
                <a:gd name="connsiteY211" fmla="*/ 0 h 924402"/>
                <a:gd name="connsiteX212" fmla="*/ 2033110 w 4603109"/>
                <a:gd name="connsiteY212" fmla="*/ 0 h 924402"/>
                <a:gd name="connsiteX213" fmla="*/ 2038787 w 4603109"/>
                <a:gd name="connsiteY213" fmla="*/ 0 h 924402"/>
                <a:gd name="connsiteX214" fmla="*/ 2039282 w 4603109"/>
                <a:gd name="connsiteY214" fmla="*/ 0 h 924402"/>
                <a:gd name="connsiteX215" fmla="*/ 2047755 w 4603109"/>
                <a:gd name="connsiteY215" fmla="*/ 0 h 924402"/>
                <a:gd name="connsiteX216" fmla="*/ 2051230 w 4603109"/>
                <a:gd name="connsiteY216" fmla="*/ 0 h 924402"/>
                <a:gd name="connsiteX217" fmla="*/ 2054893 w 4603109"/>
                <a:gd name="connsiteY217" fmla="*/ 0 h 924402"/>
                <a:gd name="connsiteX218" fmla="*/ 2055046 w 4603109"/>
                <a:gd name="connsiteY218" fmla="*/ 0 h 924402"/>
                <a:gd name="connsiteX219" fmla="*/ 2055258 w 4603109"/>
                <a:gd name="connsiteY219" fmla="*/ 0 h 924402"/>
                <a:gd name="connsiteX220" fmla="*/ 2055680 w 4603109"/>
                <a:gd name="connsiteY220" fmla="*/ 0 h 924402"/>
                <a:gd name="connsiteX221" fmla="*/ 2057171 w 4603109"/>
                <a:gd name="connsiteY221" fmla="*/ 0 h 924402"/>
                <a:gd name="connsiteX222" fmla="*/ 2061683 w 4603109"/>
                <a:gd name="connsiteY222" fmla="*/ 0 h 924402"/>
                <a:gd name="connsiteX223" fmla="*/ 2067702 w 4603109"/>
                <a:gd name="connsiteY223" fmla="*/ 0 h 924402"/>
                <a:gd name="connsiteX224" fmla="*/ 2074495 w 4603109"/>
                <a:gd name="connsiteY224" fmla="*/ 0 h 924402"/>
                <a:gd name="connsiteX225" fmla="*/ 2077294 w 4603109"/>
                <a:gd name="connsiteY225" fmla="*/ 0 h 924402"/>
                <a:gd name="connsiteX226" fmla="*/ 2084504 w 4603109"/>
                <a:gd name="connsiteY226" fmla="*/ 0 h 924402"/>
                <a:gd name="connsiteX227" fmla="*/ 2085323 w 4603109"/>
                <a:gd name="connsiteY227" fmla="*/ 0 h 924402"/>
                <a:gd name="connsiteX228" fmla="*/ 2085744 w 4603109"/>
                <a:gd name="connsiteY228" fmla="*/ 0 h 924402"/>
                <a:gd name="connsiteX229" fmla="*/ 2097766 w 4603109"/>
                <a:gd name="connsiteY229" fmla="*/ 0 h 924402"/>
                <a:gd name="connsiteX230" fmla="*/ 2106289 w 4603109"/>
                <a:gd name="connsiteY230" fmla="*/ 0 h 924402"/>
                <a:gd name="connsiteX231" fmla="*/ 2107781 w 4603109"/>
                <a:gd name="connsiteY231" fmla="*/ 0 h 924402"/>
                <a:gd name="connsiteX232" fmla="*/ 2128956 w 4603109"/>
                <a:gd name="connsiteY232" fmla="*/ 0 h 924402"/>
                <a:gd name="connsiteX233" fmla="*/ 2129514 w 4603109"/>
                <a:gd name="connsiteY233" fmla="*/ 0 h 924402"/>
                <a:gd name="connsiteX234" fmla="*/ 2136354 w 4603109"/>
                <a:gd name="connsiteY234" fmla="*/ 0 h 924402"/>
                <a:gd name="connsiteX235" fmla="*/ 2136987 w 4603109"/>
                <a:gd name="connsiteY235" fmla="*/ 0 h 924402"/>
                <a:gd name="connsiteX236" fmla="*/ 2138478 w 4603109"/>
                <a:gd name="connsiteY236" fmla="*/ 0 h 924402"/>
                <a:gd name="connsiteX237" fmla="*/ 2151916 w 4603109"/>
                <a:gd name="connsiteY237" fmla="*/ 0 h 924402"/>
                <a:gd name="connsiteX238" fmla="*/ 2152750 w 4603109"/>
                <a:gd name="connsiteY238" fmla="*/ 0 h 924402"/>
                <a:gd name="connsiteX239" fmla="*/ 2153122 w 4603109"/>
                <a:gd name="connsiteY239" fmla="*/ 0 h 924402"/>
                <a:gd name="connsiteX240" fmla="*/ 2154242 w 4603109"/>
                <a:gd name="connsiteY240" fmla="*/ 0 h 924402"/>
                <a:gd name="connsiteX241" fmla="*/ 2156597 w 4603109"/>
                <a:gd name="connsiteY241" fmla="*/ 0 h 924402"/>
                <a:gd name="connsiteX242" fmla="*/ 2159388 w 4603109"/>
                <a:gd name="connsiteY242" fmla="*/ 0 h 924402"/>
                <a:gd name="connsiteX243" fmla="*/ 2160879 w 4603109"/>
                <a:gd name="connsiteY243" fmla="*/ 0 h 924402"/>
                <a:gd name="connsiteX244" fmla="*/ 2161633 w 4603109"/>
                <a:gd name="connsiteY244" fmla="*/ 0 h 924402"/>
                <a:gd name="connsiteX245" fmla="*/ 2167051 w 4603109"/>
                <a:gd name="connsiteY245" fmla="*/ 0 h 924402"/>
                <a:gd name="connsiteX246" fmla="*/ 2178999 w 4603109"/>
                <a:gd name="connsiteY246" fmla="*/ 0 h 924402"/>
                <a:gd name="connsiteX247" fmla="*/ 2182158 w 4603109"/>
                <a:gd name="connsiteY247" fmla="*/ 0 h 924402"/>
                <a:gd name="connsiteX248" fmla="*/ 2182815 w 4603109"/>
                <a:gd name="connsiteY248" fmla="*/ 0 h 924402"/>
                <a:gd name="connsiteX249" fmla="*/ 2188666 w 4603109"/>
                <a:gd name="connsiteY249" fmla="*/ 0 h 924402"/>
                <a:gd name="connsiteX250" fmla="*/ 2189452 w 4603109"/>
                <a:gd name="connsiteY250" fmla="*/ 0 h 924402"/>
                <a:gd name="connsiteX251" fmla="*/ 2191697 w 4603109"/>
                <a:gd name="connsiteY251" fmla="*/ 0 h 924402"/>
                <a:gd name="connsiteX252" fmla="*/ 2195471 w 4603109"/>
                <a:gd name="connsiteY252" fmla="*/ 0 h 924402"/>
                <a:gd name="connsiteX253" fmla="*/ 2201759 w 4603109"/>
                <a:gd name="connsiteY253" fmla="*/ 0 h 924402"/>
                <a:gd name="connsiteX254" fmla="*/ 2203100 w 4603109"/>
                <a:gd name="connsiteY254" fmla="*/ 0 h 924402"/>
                <a:gd name="connsiteX255" fmla="*/ 2204559 w 4603109"/>
                <a:gd name="connsiteY255" fmla="*/ 0 h 924402"/>
                <a:gd name="connsiteX256" fmla="*/ 2204591 w 4603109"/>
                <a:gd name="connsiteY256" fmla="*/ 0 h 924402"/>
                <a:gd name="connsiteX257" fmla="*/ 2212273 w 4603109"/>
                <a:gd name="connsiteY257" fmla="*/ 0 h 924402"/>
                <a:gd name="connsiteX258" fmla="*/ 2225535 w 4603109"/>
                <a:gd name="connsiteY258" fmla="*/ 0 h 924402"/>
                <a:gd name="connsiteX259" fmla="*/ 2231674 w 4603109"/>
                <a:gd name="connsiteY259" fmla="*/ 0 h 924402"/>
                <a:gd name="connsiteX260" fmla="*/ 2232096 w 4603109"/>
                <a:gd name="connsiteY260" fmla="*/ 0 h 924402"/>
                <a:gd name="connsiteX261" fmla="*/ 2232220 w 4603109"/>
                <a:gd name="connsiteY261" fmla="*/ 0 h 924402"/>
                <a:gd name="connsiteX262" fmla="*/ 2233118 w 4603109"/>
                <a:gd name="connsiteY262" fmla="*/ 0 h 924402"/>
                <a:gd name="connsiteX263" fmla="*/ 2233165 w 4603109"/>
                <a:gd name="connsiteY263" fmla="*/ 0 h 924402"/>
                <a:gd name="connsiteX264" fmla="*/ 2256725 w 4603109"/>
                <a:gd name="connsiteY264" fmla="*/ 0 h 924402"/>
                <a:gd name="connsiteX265" fmla="*/ 2257283 w 4603109"/>
                <a:gd name="connsiteY265" fmla="*/ 0 h 924402"/>
                <a:gd name="connsiteX266" fmla="*/ 2262285 w 4603109"/>
                <a:gd name="connsiteY266" fmla="*/ 0 h 924402"/>
                <a:gd name="connsiteX267" fmla="*/ 2284366 w 4603109"/>
                <a:gd name="connsiteY267" fmla="*/ 0 h 924402"/>
                <a:gd name="connsiteX268" fmla="*/ 2289402 w 4603109"/>
                <a:gd name="connsiteY268" fmla="*/ 0 h 924402"/>
                <a:gd name="connsiteX269" fmla="*/ 2292052 w 4603109"/>
                <a:gd name="connsiteY269" fmla="*/ 0 h 924402"/>
                <a:gd name="connsiteX270" fmla="*/ 2299271 w 4603109"/>
                <a:gd name="connsiteY270" fmla="*/ 0 h 924402"/>
                <a:gd name="connsiteX271" fmla="*/ 2308721 w 4603109"/>
                <a:gd name="connsiteY271" fmla="*/ 0 h 924402"/>
                <a:gd name="connsiteX272" fmla="*/ 2309927 w 4603109"/>
                <a:gd name="connsiteY272" fmla="*/ 0 h 924402"/>
                <a:gd name="connsiteX273" fmla="*/ 2316435 w 4603109"/>
                <a:gd name="connsiteY273" fmla="*/ 0 h 924402"/>
                <a:gd name="connsiteX274" fmla="*/ 2316703 w 4603109"/>
                <a:gd name="connsiteY274" fmla="*/ 0 h 924402"/>
                <a:gd name="connsiteX275" fmla="*/ 2319466 w 4603109"/>
                <a:gd name="connsiteY275" fmla="*/ 0 h 924402"/>
                <a:gd name="connsiteX276" fmla="*/ 2322840 w 4603109"/>
                <a:gd name="connsiteY276" fmla="*/ 0 h 924402"/>
                <a:gd name="connsiteX277" fmla="*/ 2329528 w 4603109"/>
                <a:gd name="connsiteY277" fmla="*/ 0 h 924402"/>
                <a:gd name="connsiteX278" fmla="*/ 2330869 w 4603109"/>
                <a:gd name="connsiteY278" fmla="*/ 0 h 924402"/>
                <a:gd name="connsiteX279" fmla="*/ 2332328 w 4603109"/>
                <a:gd name="connsiteY279" fmla="*/ 0 h 924402"/>
                <a:gd name="connsiteX280" fmla="*/ 2332360 w 4603109"/>
                <a:gd name="connsiteY280" fmla="*/ 0 h 924402"/>
                <a:gd name="connsiteX281" fmla="*/ 2335803 w 4603109"/>
                <a:gd name="connsiteY281" fmla="*/ 0 h 924402"/>
                <a:gd name="connsiteX282" fmla="*/ 2343312 w 4603109"/>
                <a:gd name="connsiteY282" fmla="*/ 0 h 924402"/>
                <a:gd name="connsiteX283" fmla="*/ 2344804 w 4603109"/>
                <a:gd name="connsiteY283" fmla="*/ 0 h 924402"/>
                <a:gd name="connsiteX284" fmla="*/ 2346768 w 4603109"/>
                <a:gd name="connsiteY284" fmla="*/ 0 h 924402"/>
                <a:gd name="connsiteX285" fmla="*/ 2347827 w 4603109"/>
                <a:gd name="connsiteY285" fmla="*/ 0 h 924402"/>
                <a:gd name="connsiteX286" fmla="*/ 2352274 w 4603109"/>
                <a:gd name="connsiteY286" fmla="*/ 0 h 924402"/>
                <a:gd name="connsiteX287" fmla="*/ 2359443 w 4603109"/>
                <a:gd name="connsiteY287" fmla="*/ 0 h 924402"/>
                <a:gd name="connsiteX288" fmla="*/ 2359865 w 4603109"/>
                <a:gd name="connsiteY288" fmla="*/ 0 h 924402"/>
                <a:gd name="connsiteX289" fmla="*/ 2359989 w 4603109"/>
                <a:gd name="connsiteY289" fmla="*/ 0 h 924402"/>
                <a:gd name="connsiteX290" fmla="*/ 2360887 w 4603109"/>
                <a:gd name="connsiteY290" fmla="*/ 0 h 924402"/>
                <a:gd name="connsiteX291" fmla="*/ 2360934 w 4603109"/>
                <a:gd name="connsiteY291" fmla="*/ 0 h 924402"/>
                <a:gd name="connsiteX292" fmla="*/ 2371886 w 4603109"/>
                <a:gd name="connsiteY292" fmla="*/ 0 h 924402"/>
                <a:gd name="connsiteX293" fmla="*/ 2373377 w 4603109"/>
                <a:gd name="connsiteY293" fmla="*/ 0 h 924402"/>
                <a:gd name="connsiteX294" fmla="*/ 2377892 w 4603109"/>
                <a:gd name="connsiteY294" fmla="*/ 0 h 924402"/>
                <a:gd name="connsiteX295" fmla="*/ 2382339 w 4603109"/>
                <a:gd name="connsiteY295" fmla="*/ 0 h 924402"/>
                <a:gd name="connsiteX296" fmla="*/ 2390054 w 4603109"/>
                <a:gd name="connsiteY296" fmla="*/ 0 h 924402"/>
                <a:gd name="connsiteX297" fmla="*/ 2419821 w 4603109"/>
                <a:gd name="connsiteY297" fmla="*/ 0 h 924402"/>
                <a:gd name="connsiteX298" fmla="*/ 2427040 w 4603109"/>
                <a:gd name="connsiteY298" fmla="*/ 0 h 924402"/>
                <a:gd name="connsiteX299" fmla="*/ 2436490 w 4603109"/>
                <a:gd name="connsiteY299" fmla="*/ 0 h 924402"/>
                <a:gd name="connsiteX300" fmla="*/ 2444472 w 4603109"/>
                <a:gd name="connsiteY300" fmla="*/ 0 h 924402"/>
                <a:gd name="connsiteX301" fmla="*/ 2448678 w 4603109"/>
                <a:gd name="connsiteY301" fmla="*/ 0 h 924402"/>
                <a:gd name="connsiteX302" fmla="*/ 2450171 w 4603109"/>
                <a:gd name="connsiteY302" fmla="*/ 0 h 924402"/>
                <a:gd name="connsiteX303" fmla="*/ 2450609 w 4603109"/>
                <a:gd name="connsiteY303" fmla="*/ 0 h 924402"/>
                <a:gd name="connsiteX304" fmla="*/ 2463572 w 4603109"/>
                <a:gd name="connsiteY304" fmla="*/ 0 h 924402"/>
                <a:gd name="connsiteX305" fmla="*/ 2471081 w 4603109"/>
                <a:gd name="connsiteY305" fmla="*/ 0 h 924402"/>
                <a:gd name="connsiteX306" fmla="*/ 2472573 w 4603109"/>
                <a:gd name="connsiteY306" fmla="*/ 0 h 924402"/>
                <a:gd name="connsiteX307" fmla="*/ 2474537 w 4603109"/>
                <a:gd name="connsiteY307" fmla="*/ 0 h 924402"/>
                <a:gd name="connsiteX308" fmla="*/ 2475596 w 4603109"/>
                <a:gd name="connsiteY308" fmla="*/ 0 h 924402"/>
                <a:gd name="connsiteX309" fmla="*/ 2477252 w 4603109"/>
                <a:gd name="connsiteY309" fmla="*/ 0 h 924402"/>
                <a:gd name="connsiteX310" fmla="*/ 2478712 w 4603109"/>
                <a:gd name="connsiteY310" fmla="*/ 0 h 924402"/>
                <a:gd name="connsiteX311" fmla="*/ 2478743 w 4603109"/>
                <a:gd name="connsiteY311" fmla="*/ 0 h 924402"/>
                <a:gd name="connsiteX312" fmla="*/ 2480043 w 4603109"/>
                <a:gd name="connsiteY312" fmla="*/ 0 h 924402"/>
                <a:gd name="connsiteX313" fmla="*/ 2499655 w 4603109"/>
                <a:gd name="connsiteY313" fmla="*/ 0 h 924402"/>
                <a:gd name="connsiteX314" fmla="*/ 2501146 w 4603109"/>
                <a:gd name="connsiteY314" fmla="*/ 0 h 924402"/>
                <a:gd name="connsiteX315" fmla="*/ 2505661 w 4603109"/>
                <a:gd name="connsiteY315" fmla="*/ 0 h 924402"/>
                <a:gd name="connsiteX316" fmla="*/ 2508776 w 4603109"/>
                <a:gd name="connsiteY316" fmla="*/ 0 h 924402"/>
                <a:gd name="connsiteX317" fmla="*/ 2510108 w 4603109"/>
                <a:gd name="connsiteY317" fmla="*/ 0 h 924402"/>
                <a:gd name="connsiteX318" fmla="*/ 2524178 w 4603109"/>
                <a:gd name="connsiteY318" fmla="*/ 0 h 924402"/>
                <a:gd name="connsiteX319" fmla="*/ 2525248 w 4603109"/>
                <a:gd name="connsiteY319" fmla="*/ 0 h 924402"/>
                <a:gd name="connsiteX320" fmla="*/ 2525669 w 4603109"/>
                <a:gd name="connsiteY320" fmla="*/ 0 h 924402"/>
                <a:gd name="connsiteX321" fmla="*/ 2552329 w 4603109"/>
                <a:gd name="connsiteY321" fmla="*/ 0 h 924402"/>
                <a:gd name="connsiteX322" fmla="*/ 2552751 w 4603109"/>
                <a:gd name="connsiteY322" fmla="*/ 0 h 924402"/>
                <a:gd name="connsiteX323" fmla="*/ 2554242 w 4603109"/>
                <a:gd name="connsiteY323" fmla="*/ 0 h 924402"/>
                <a:gd name="connsiteX324" fmla="*/ 2574787 w 4603109"/>
                <a:gd name="connsiteY324" fmla="*/ 0 h 924402"/>
                <a:gd name="connsiteX325" fmla="*/ 2576279 w 4603109"/>
                <a:gd name="connsiteY325" fmla="*/ 0 h 924402"/>
                <a:gd name="connsiteX326" fmla="*/ 2576447 w 4603109"/>
                <a:gd name="connsiteY326" fmla="*/ 0 h 924402"/>
                <a:gd name="connsiteX327" fmla="*/ 2577940 w 4603109"/>
                <a:gd name="connsiteY327" fmla="*/ 0 h 924402"/>
                <a:gd name="connsiteX328" fmla="*/ 2603360 w 4603109"/>
                <a:gd name="connsiteY328" fmla="*/ 0 h 924402"/>
                <a:gd name="connsiteX329" fmla="*/ 2604852 w 4603109"/>
                <a:gd name="connsiteY329" fmla="*/ 0 h 924402"/>
                <a:gd name="connsiteX330" fmla="*/ 2605021 w 4603109"/>
                <a:gd name="connsiteY330" fmla="*/ 0 h 924402"/>
                <a:gd name="connsiteX331" fmla="*/ 2605484 w 4603109"/>
                <a:gd name="connsiteY331" fmla="*/ 0 h 924402"/>
                <a:gd name="connsiteX332" fmla="*/ 2606481 w 4603109"/>
                <a:gd name="connsiteY332" fmla="*/ 0 h 924402"/>
                <a:gd name="connsiteX333" fmla="*/ 2606512 w 4603109"/>
                <a:gd name="connsiteY333" fmla="*/ 0 h 924402"/>
                <a:gd name="connsiteX334" fmla="*/ 2606976 w 4603109"/>
                <a:gd name="connsiteY334" fmla="*/ 0 h 924402"/>
                <a:gd name="connsiteX335" fmla="*/ 2618923 w 4603109"/>
                <a:gd name="connsiteY335" fmla="*/ 0 h 924402"/>
                <a:gd name="connsiteX336" fmla="*/ 2621248 w 4603109"/>
                <a:gd name="connsiteY336" fmla="*/ 0 h 924402"/>
                <a:gd name="connsiteX337" fmla="*/ 2622740 w 4603109"/>
                <a:gd name="connsiteY337" fmla="*/ 0 h 924402"/>
                <a:gd name="connsiteX338" fmla="*/ 2627885 w 4603109"/>
                <a:gd name="connsiteY338" fmla="*/ 0 h 924402"/>
                <a:gd name="connsiteX339" fmla="*/ 2629377 w 4603109"/>
                <a:gd name="connsiteY339" fmla="*/ 0 h 924402"/>
                <a:gd name="connsiteX340" fmla="*/ 2634058 w 4603109"/>
                <a:gd name="connsiteY340" fmla="*/ 0 h 924402"/>
                <a:gd name="connsiteX341" fmla="*/ 2635549 w 4603109"/>
                <a:gd name="connsiteY341" fmla="*/ 0 h 924402"/>
                <a:gd name="connsiteX342" fmla="*/ 2636545 w 4603109"/>
                <a:gd name="connsiteY342" fmla="*/ 0 h 924402"/>
                <a:gd name="connsiteX343" fmla="*/ 2648987 w 4603109"/>
                <a:gd name="connsiteY343" fmla="*/ 0 h 924402"/>
                <a:gd name="connsiteX344" fmla="*/ 2649821 w 4603109"/>
                <a:gd name="connsiteY344" fmla="*/ 0 h 924402"/>
                <a:gd name="connsiteX345" fmla="*/ 2651313 w 4603109"/>
                <a:gd name="connsiteY345" fmla="*/ 0 h 924402"/>
                <a:gd name="connsiteX346" fmla="*/ 2651947 w 4603109"/>
                <a:gd name="connsiteY346" fmla="*/ 0 h 924402"/>
                <a:gd name="connsiteX347" fmla="*/ 2653017 w 4603109"/>
                <a:gd name="connsiteY347" fmla="*/ 0 h 924402"/>
                <a:gd name="connsiteX348" fmla="*/ 2653438 w 4603109"/>
                <a:gd name="connsiteY348" fmla="*/ 0 h 924402"/>
                <a:gd name="connsiteX349" fmla="*/ 2656459 w 4603109"/>
                <a:gd name="connsiteY349" fmla="*/ 0 h 924402"/>
                <a:gd name="connsiteX350" fmla="*/ 2657950 w 4603109"/>
                <a:gd name="connsiteY350" fmla="*/ 0 h 924402"/>
                <a:gd name="connsiteX351" fmla="*/ 2665460 w 4603109"/>
                <a:gd name="connsiteY351" fmla="*/ 0 h 924402"/>
                <a:gd name="connsiteX352" fmla="*/ 2680098 w 4603109"/>
                <a:gd name="connsiteY352" fmla="*/ 0 h 924402"/>
                <a:gd name="connsiteX353" fmla="*/ 2680520 w 4603109"/>
                <a:gd name="connsiteY353" fmla="*/ 0 h 924402"/>
                <a:gd name="connsiteX354" fmla="*/ 2682011 w 4603109"/>
                <a:gd name="connsiteY354" fmla="*/ 0 h 924402"/>
                <a:gd name="connsiteX355" fmla="*/ 2692542 w 4603109"/>
                <a:gd name="connsiteY355" fmla="*/ 0 h 924402"/>
                <a:gd name="connsiteX356" fmla="*/ 2702556 w 4603109"/>
                <a:gd name="connsiteY356" fmla="*/ 0 h 924402"/>
                <a:gd name="connsiteX357" fmla="*/ 2704048 w 4603109"/>
                <a:gd name="connsiteY357" fmla="*/ 0 h 924402"/>
                <a:gd name="connsiteX358" fmla="*/ 2724289 w 4603109"/>
                <a:gd name="connsiteY358" fmla="*/ 0 h 924402"/>
                <a:gd name="connsiteX359" fmla="*/ 2731129 w 4603109"/>
                <a:gd name="connsiteY359" fmla="*/ 0 h 924402"/>
                <a:gd name="connsiteX360" fmla="*/ 2732621 w 4603109"/>
                <a:gd name="connsiteY360" fmla="*/ 0 h 924402"/>
                <a:gd name="connsiteX361" fmla="*/ 2733253 w 4603109"/>
                <a:gd name="connsiteY361" fmla="*/ 0 h 924402"/>
                <a:gd name="connsiteX362" fmla="*/ 2734745 w 4603109"/>
                <a:gd name="connsiteY362" fmla="*/ 0 h 924402"/>
                <a:gd name="connsiteX363" fmla="*/ 2746692 w 4603109"/>
                <a:gd name="connsiteY363" fmla="*/ 0 h 924402"/>
                <a:gd name="connsiteX364" fmla="*/ 2749017 w 4603109"/>
                <a:gd name="connsiteY364" fmla="*/ 0 h 924402"/>
                <a:gd name="connsiteX365" fmla="*/ 2750509 w 4603109"/>
                <a:gd name="connsiteY365" fmla="*/ 0 h 924402"/>
                <a:gd name="connsiteX366" fmla="*/ 2754354 w 4603109"/>
                <a:gd name="connsiteY366" fmla="*/ 0 h 924402"/>
                <a:gd name="connsiteX367" fmla="*/ 2755654 w 4603109"/>
                <a:gd name="connsiteY367" fmla="*/ 0 h 924402"/>
                <a:gd name="connsiteX368" fmla="*/ 2757146 w 4603109"/>
                <a:gd name="connsiteY368" fmla="*/ 0 h 924402"/>
                <a:gd name="connsiteX369" fmla="*/ 2761827 w 4603109"/>
                <a:gd name="connsiteY369" fmla="*/ 0 h 924402"/>
                <a:gd name="connsiteX370" fmla="*/ 2763318 w 4603109"/>
                <a:gd name="connsiteY370" fmla="*/ 0 h 924402"/>
                <a:gd name="connsiteX371" fmla="*/ 2776756 w 4603109"/>
                <a:gd name="connsiteY371" fmla="*/ 0 h 924402"/>
                <a:gd name="connsiteX372" fmla="*/ 2777590 w 4603109"/>
                <a:gd name="connsiteY372" fmla="*/ 0 h 924402"/>
                <a:gd name="connsiteX373" fmla="*/ 2779082 w 4603109"/>
                <a:gd name="connsiteY373" fmla="*/ 0 h 924402"/>
                <a:gd name="connsiteX374" fmla="*/ 2783442 w 4603109"/>
                <a:gd name="connsiteY374" fmla="*/ 0 h 924402"/>
                <a:gd name="connsiteX375" fmla="*/ 2784228 w 4603109"/>
                <a:gd name="connsiteY375" fmla="*/ 0 h 924402"/>
                <a:gd name="connsiteX376" fmla="*/ 2785719 w 4603109"/>
                <a:gd name="connsiteY376" fmla="*/ 0 h 924402"/>
                <a:gd name="connsiteX377" fmla="*/ 2786473 w 4603109"/>
                <a:gd name="connsiteY377" fmla="*/ 0 h 924402"/>
                <a:gd name="connsiteX378" fmla="*/ 2793229 w 4603109"/>
                <a:gd name="connsiteY378" fmla="*/ 0 h 924402"/>
                <a:gd name="connsiteX379" fmla="*/ 2799367 w 4603109"/>
                <a:gd name="connsiteY379" fmla="*/ 0 h 924402"/>
                <a:gd name="connsiteX380" fmla="*/ 2813506 w 4603109"/>
                <a:gd name="connsiteY380" fmla="*/ 0 h 924402"/>
                <a:gd name="connsiteX381" fmla="*/ 2820311 w 4603109"/>
                <a:gd name="connsiteY381" fmla="*/ 0 h 924402"/>
                <a:gd name="connsiteX382" fmla="*/ 2827893 w 4603109"/>
                <a:gd name="connsiteY382" fmla="*/ 0 h 924402"/>
                <a:gd name="connsiteX383" fmla="*/ 2827940 w 4603109"/>
                <a:gd name="connsiteY383" fmla="*/ 0 h 924402"/>
                <a:gd name="connsiteX384" fmla="*/ 2829431 w 4603109"/>
                <a:gd name="connsiteY384" fmla="*/ 0 h 924402"/>
                <a:gd name="connsiteX385" fmla="*/ 2829978 w 4603109"/>
                <a:gd name="connsiteY385" fmla="*/ 0 h 924402"/>
                <a:gd name="connsiteX386" fmla="*/ 2852058 w 4603109"/>
                <a:gd name="connsiteY386" fmla="*/ 0 h 924402"/>
                <a:gd name="connsiteX387" fmla="*/ 2857060 w 4603109"/>
                <a:gd name="connsiteY387" fmla="*/ 0 h 924402"/>
                <a:gd name="connsiteX388" fmla="*/ 2857958 w 4603109"/>
                <a:gd name="connsiteY388" fmla="*/ 0 h 924402"/>
                <a:gd name="connsiteX389" fmla="*/ 2871601 w 4603109"/>
                <a:gd name="connsiteY389" fmla="*/ 0 h 924402"/>
                <a:gd name="connsiteX390" fmla="*/ 2882123 w 4603109"/>
                <a:gd name="connsiteY390" fmla="*/ 0 h 924402"/>
                <a:gd name="connsiteX391" fmla="*/ 2894046 w 4603109"/>
                <a:gd name="connsiteY391" fmla="*/ 0 h 924402"/>
                <a:gd name="connsiteX392" fmla="*/ 2903496 w 4603109"/>
                <a:gd name="connsiteY392" fmla="*/ 0 h 924402"/>
                <a:gd name="connsiteX393" fmla="*/ 2911211 w 4603109"/>
                <a:gd name="connsiteY393" fmla="*/ 0 h 924402"/>
                <a:gd name="connsiteX394" fmla="*/ 2914242 w 4603109"/>
                <a:gd name="connsiteY394" fmla="*/ 0 h 924402"/>
                <a:gd name="connsiteX395" fmla="*/ 2914461 w 4603109"/>
                <a:gd name="connsiteY395" fmla="*/ 0 h 924402"/>
                <a:gd name="connsiteX396" fmla="*/ 2924111 w 4603109"/>
                <a:gd name="connsiteY396" fmla="*/ 0 h 924402"/>
                <a:gd name="connsiteX397" fmla="*/ 2927136 w 4603109"/>
                <a:gd name="connsiteY397" fmla="*/ 0 h 924402"/>
                <a:gd name="connsiteX398" fmla="*/ 2933561 w 4603109"/>
                <a:gd name="connsiteY398" fmla="*/ 0 h 924402"/>
                <a:gd name="connsiteX399" fmla="*/ 2939580 w 4603109"/>
                <a:gd name="connsiteY399" fmla="*/ 0 h 924402"/>
                <a:gd name="connsiteX400" fmla="*/ 2941275 w 4603109"/>
                <a:gd name="connsiteY400" fmla="*/ 0 h 924402"/>
                <a:gd name="connsiteX401" fmla="*/ 2941543 w 4603109"/>
                <a:gd name="connsiteY401" fmla="*/ 0 h 924402"/>
                <a:gd name="connsiteX402" fmla="*/ 2945586 w 4603109"/>
                <a:gd name="connsiteY402" fmla="*/ 0 h 924402"/>
                <a:gd name="connsiteX403" fmla="*/ 2950032 w 4603109"/>
                <a:gd name="connsiteY403" fmla="*/ 0 h 924402"/>
                <a:gd name="connsiteX404" fmla="*/ 2955662 w 4603109"/>
                <a:gd name="connsiteY404" fmla="*/ 0 h 924402"/>
                <a:gd name="connsiteX405" fmla="*/ 2955709 w 4603109"/>
                <a:gd name="connsiteY405" fmla="*/ 0 h 924402"/>
                <a:gd name="connsiteX406" fmla="*/ 2957200 w 4603109"/>
                <a:gd name="connsiteY406" fmla="*/ 0 h 924402"/>
                <a:gd name="connsiteX407" fmla="*/ 2957747 w 4603109"/>
                <a:gd name="connsiteY407" fmla="*/ 0 h 924402"/>
                <a:gd name="connsiteX408" fmla="*/ 2968152 w 4603109"/>
                <a:gd name="connsiteY408" fmla="*/ 0 h 924402"/>
                <a:gd name="connsiteX409" fmla="*/ 2969644 w 4603109"/>
                <a:gd name="connsiteY409" fmla="*/ 0 h 924402"/>
                <a:gd name="connsiteX410" fmla="*/ 2972667 w 4603109"/>
                <a:gd name="connsiteY410" fmla="*/ 0 h 924402"/>
                <a:gd name="connsiteX411" fmla="*/ 2977114 w 4603109"/>
                <a:gd name="connsiteY411" fmla="*/ 0 h 924402"/>
                <a:gd name="connsiteX412" fmla="*/ 2984829 w 4603109"/>
                <a:gd name="connsiteY412" fmla="*/ 0 h 924402"/>
                <a:gd name="connsiteX413" fmla="*/ 2985727 w 4603109"/>
                <a:gd name="connsiteY413" fmla="*/ 0 h 924402"/>
                <a:gd name="connsiteX414" fmla="*/ 2999370 w 4603109"/>
                <a:gd name="connsiteY414" fmla="*/ 0 h 924402"/>
                <a:gd name="connsiteX415" fmla="*/ 3021815 w 4603109"/>
                <a:gd name="connsiteY415" fmla="*/ 0 h 924402"/>
                <a:gd name="connsiteX416" fmla="*/ 3031265 w 4603109"/>
                <a:gd name="connsiteY416" fmla="*/ 0 h 924402"/>
                <a:gd name="connsiteX417" fmla="*/ 3042230 w 4603109"/>
                <a:gd name="connsiteY417" fmla="*/ 0 h 924402"/>
                <a:gd name="connsiteX418" fmla="*/ 3044946 w 4603109"/>
                <a:gd name="connsiteY418" fmla="*/ 0 h 924402"/>
                <a:gd name="connsiteX419" fmla="*/ 3051880 w 4603109"/>
                <a:gd name="connsiteY419" fmla="*/ 0 h 924402"/>
                <a:gd name="connsiteX420" fmla="*/ 3061330 w 4603109"/>
                <a:gd name="connsiteY420" fmla="*/ 0 h 924402"/>
                <a:gd name="connsiteX421" fmla="*/ 3067349 w 4603109"/>
                <a:gd name="connsiteY421" fmla="*/ 0 h 924402"/>
                <a:gd name="connsiteX422" fmla="*/ 3069312 w 4603109"/>
                <a:gd name="connsiteY422" fmla="*/ 0 h 924402"/>
                <a:gd name="connsiteX423" fmla="*/ 3073355 w 4603109"/>
                <a:gd name="connsiteY423" fmla="*/ 0 h 924402"/>
                <a:gd name="connsiteX424" fmla="*/ 3073518 w 4603109"/>
                <a:gd name="connsiteY424" fmla="*/ 0 h 924402"/>
                <a:gd name="connsiteX425" fmla="*/ 3075011 w 4603109"/>
                <a:gd name="connsiteY425" fmla="*/ 0 h 924402"/>
                <a:gd name="connsiteX426" fmla="*/ 3077801 w 4603109"/>
                <a:gd name="connsiteY426" fmla="*/ 0 h 924402"/>
                <a:gd name="connsiteX427" fmla="*/ 3095921 w 4603109"/>
                <a:gd name="connsiteY427" fmla="*/ 0 h 924402"/>
                <a:gd name="connsiteX428" fmla="*/ 3097413 w 4603109"/>
                <a:gd name="connsiteY428" fmla="*/ 0 h 924402"/>
                <a:gd name="connsiteX429" fmla="*/ 3100436 w 4603109"/>
                <a:gd name="connsiteY429" fmla="*/ 0 h 924402"/>
                <a:gd name="connsiteX430" fmla="*/ 3103552 w 4603109"/>
                <a:gd name="connsiteY430" fmla="*/ 0 h 924402"/>
                <a:gd name="connsiteX431" fmla="*/ 3104883 w 4603109"/>
                <a:gd name="connsiteY431" fmla="*/ 0 h 924402"/>
                <a:gd name="connsiteX432" fmla="*/ 3120023 w 4603109"/>
                <a:gd name="connsiteY432" fmla="*/ 0 h 924402"/>
                <a:gd name="connsiteX433" fmla="*/ 3120445 w 4603109"/>
                <a:gd name="connsiteY433" fmla="*/ 0 h 924402"/>
                <a:gd name="connsiteX434" fmla="*/ 3149018 w 4603109"/>
                <a:gd name="connsiteY434" fmla="*/ 0 h 924402"/>
                <a:gd name="connsiteX435" fmla="*/ 3150088 w 4603109"/>
                <a:gd name="connsiteY435" fmla="*/ 0 h 924402"/>
                <a:gd name="connsiteX436" fmla="*/ 3150509 w 4603109"/>
                <a:gd name="connsiteY436" fmla="*/ 0 h 924402"/>
                <a:gd name="connsiteX437" fmla="*/ 3171054 w 4603109"/>
                <a:gd name="connsiteY437" fmla="*/ 0 h 924402"/>
                <a:gd name="connsiteX438" fmla="*/ 3172715 w 4603109"/>
                <a:gd name="connsiteY438" fmla="*/ 0 h 924402"/>
                <a:gd name="connsiteX439" fmla="*/ 3199627 w 4603109"/>
                <a:gd name="connsiteY439" fmla="*/ 0 h 924402"/>
                <a:gd name="connsiteX440" fmla="*/ 3201119 w 4603109"/>
                <a:gd name="connsiteY440" fmla="*/ 0 h 924402"/>
                <a:gd name="connsiteX441" fmla="*/ 3201287 w 4603109"/>
                <a:gd name="connsiteY441" fmla="*/ 0 h 924402"/>
                <a:gd name="connsiteX442" fmla="*/ 3201751 w 4603109"/>
                <a:gd name="connsiteY442" fmla="*/ 0 h 924402"/>
                <a:gd name="connsiteX443" fmla="*/ 3202780 w 4603109"/>
                <a:gd name="connsiteY443" fmla="*/ 0 h 924402"/>
                <a:gd name="connsiteX444" fmla="*/ 3217515 w 4603109"/>
                <a:gd name="connsiteY444" fmla="*/ 0 h 924402"/>
                <a:gd name="connsiteX445" fmla="*/ 3224152 w 4603109"/>
                <a:gd name="connsiteY445" fmla="*/ 0 h 924402"/>
                <a:gd name="connsiteX446" fmla="*/ 3230324 w 4603109"/>
                <a:gd name="connsiteY446" fmla="*/ 0 h 924402"/>
                <a:gd name="connsiteX447" fmla="*/ 3231321 w 4603109"/>
                <a:gd name="connsiteY447" fmla="*/ 0 h 924402"/>
                <a:gd name="connsiteX448" fmla="*/ 3231816 w 4603109"/>
                <a:gd name="connsiteY448" fmla="*/ 0 h 924402"/>
                <a:gd name="connsiteX449" fmla="*/ 3243763 w 4603109"/>
                <a:gd name="connsiteY449" fmla="*/ 0 h 924402"/>
                <a:gd name="connsiteX450" fmla="*/ 3246088 w 4603109"/>
                <a:gd name="connsiteY450" fmla="*/ 0 h 924402"/>
                <a:gd name="connsiteX451" fmla="*/ 3247580 w 4603109"/>
                <a:gd name="connsiteY451" fmla="*/ 0 h 924402"/>
                <a:gd name="connsiteX452" fmla="*/ 3247792 w 4603109"/>
                <a:gd name="connsiteY452" fmla="*/ 0 h 924402"/>
                <a:gd name="connsiteX453" fmla="*/ 3248214 w 4603109"/>
                <a:gd name="connsiteY453" fmla="*/ 0 h 924402"/>
                <a:gd name="connsiteX454" fmla="*/ 3252725 w 4603109"/>
                <a:gd name="connsiteY454" fmla="*/ 0 h 924402"/>
                <a:gd name="connsiteX455" fmla="*/ 3254217 w 4603109"/>
                <a:gd name="connsiteY455" fmla="*/ 0 h 924402"/>
                <a:gd name="connsiteX456" fmla="*/ 3260235 w 4603109"/>
                <a:gd name="connsiteY456" fmla="*/ 0 h 924402"/>
                <a:gd name="connsiteX457" fmla="*/ 3276787 w 4603109"/>
                <a:gd name="connsiteY457" fmla="*/ 0 h 924402"/>
                <a:gd name="connsiteX458" fmla="*/ 3277857 w 4603109"/>
                <a:gd name="connsiteY458" fmla="*/ 0 h 924402"/>
                <a:gd name="connsiteX459" fmla="*/ 3278278 w 4603109"/>
                <a:gd name="connsiteY459" fmla="*/ 0 h 924402"/>
                <a:gd name="connsiteX460" fmla="*/ 3290300 w 4603109"/>
                <a:gd name="connsiteY460" fmla="*/ 0 h 924402"/>
                <a:gd name="connsiteX461" fmla="*/ 3298823 w 4603109"/>
                <a:gd name="connsiteY461" fmla="*/ 0 h 924402"/>
                <a:gd name="connsiteX462" fmla="*/ 3327396 w 4603109"/>
                <a:gd name="connsiteY462" fmla="*/ 0 h 924402"/>
                <a:gd name="connsiteX463" fmla="*/ 3328888 w 4603109"/>
                <a:gd name="connsiteY463" fmla="*/ 0 h 924402"/>
                <a:gd name="connsiteX464" fmla="*/ 3329520 w 4603109"/>
                <a:gd name="connsiteY464" fmla="*/ 0 h 924402"/>
                <a:gd name="connsiteX465" fmla="*/ 3345284 w 4603109"/>
                <a:gd name="connsiteY465" fmla="*/ 0 h 924402"/>
                <a:gd name="connsiteX466" fmla="*/ 3349129 w 4603109"/>
                <a:gd name="connsiteY466" fmla="*/ 0 h 924402"/>
                <a:gd name="connsiteX467" fmla="*/ 3351921 w 4603109"/>
                <a:gd name="connsiteY467" fmla="*/ 0 h 924402"/>
                <a:gd name="connsiteX468" fmla="*/ 3358093 w 4603109"/>
                <a:gd name="connsiteY468" fmla="*/ 0 h 924402"/>
                <a:gd name="connsiteX469" fmla="*/ 3359585 w 4603109"/>
                <a:gd name="connsiteY469" fmla="*/ 0 h 924402"/>
                <a:gd name="connsiteX470" fmla="*/ 3371532 w 4603109"/>
                <a:gd name="connsiteY470" fmla="*/ 0 h 924402"/>
                <a:gd name="connsiteX471" fmla="*/ 3373857 w 4603109"/>
                <a:gd name="connsiteY471" fmla="*/ 0 h 924402"/>
                <a:gd name="connsiteX472" fmla="*/ 3375349 w 4603109"/>
                <a:gd name="connsiteY472" fmla="*/ 0 h 924402"/>
                <a:gd name="connsiteX473" fmla="*/ 3380494 w 4603109"/>
                <a:gd name="connsiteY473" fmla="*/ 0 h 924402"/>
                <a:gd name="connsiteX474" fmla="*/ 3381986 w 4603109"/>
                <a:gd name="connsiteY474" fmla="*/ 0 h 924402"/>
                <a:gd name="connsiteX475" fmla="*/ 3388004 w 4603109"/>
                <a:gd name="connsiteY475" fmla="*/ 0 h 924402"/>
                <a:gd name="connsiteX476" fmla="*/ 3408282 w 4603109"/>
                <a:gd name="connsiteY476" fmla="*/ 0 h 924402"/>
                <a:gd name="connsiteX477" fmla="*/ 3418069 w 4603109"/>
                <a:gd name="connsiteY477" fmla="*/ 0 h 924402"/>
                <a:gd name="connsiteX478" fmla="*/ 3424207 w 4603109"/>
                <a:gd name="connsiteY478" fmla="*/ 0 h 924402"/>
                <a:gd name="connsiteX479" fmla="*/ 3424753 w 4603109"/>
                <a:gd name="connsiteY479" fmla="*/ 0 h 924402"/>
                <a:gd name="connsiteX480" fmla="*/ 3452733 w 4603109"/>
                <a:gd name="connsiteY480" fmla="*/ 0 h 924402"/>
                <a:gd name="connsiteX481" fmla="*/ 3454818 w 4603109"/>
                <a:gd name="connsiteY481" fmla="*/ 0 h 924402"/>
                <a:gd name="connsiteX482" fmla="*/ 3476898 w 4603109"/>
                <a:gd name="connsiteY482" fmla="*/ 0 h 924402"/>
                <a:gd name="connsiteX483" fmla="*/ 3496441 w 4603109"/>
                <a:gd name="connsiteY483" fmla="*/ 0 h 924402"/>
                <a:gd name="connsiteX484" fmla="*/ 3509236 w 4603109"/>
                <a:gd name="connsiteY484" fmla="*/ 0 h 924402"/>
                <a:gd name="connsiteX485" fmla="*/ 3518886 w 4603109"/>
                <a:gd name="connsiteY485" fmla="*/ 0 h 924402"/>
                <a:gd name="connsiteX486" fmla="*/ 3528336 w 4603109"/>
                <a:gd name="connsiteY486" fmla="*/ 0 h 924402"/>
                <a:gd name="connsiteX487" fmla="*/ 3536051 w 4603109"/>
                <a:gd name="connsiteY487" fmla="*/ 0 h 924402"/>
                <a:gd name="connsiteX488" fmla="*/ 3539301 w 4603109"/>
                <a:gd name="connsiteY488" fmla="*/ 0 h 924402"/>
                <a:gd name="connsiteX489" fmla="*/ 3540361 w 4603109"/>
                <a:gd name="connsiteY489" fmla="*/ 0 h 924402"/>
                <a:gd name="connsiteX490" fmla="*/ 3544807 w 4603109"/>
                <a:gd name="connsiteY490" fmla="*/ 0 h 924402"/>
                <a:gd name="connsiteX491" fmla="*/ 3551976 w 4603109"/>
                <a:gd name="connsiteY491" fmla="*/ 0 h 924402"/>
                <a:gd name="connsiteX492" fmla="*/ 3552522 w 4603109"/>
                <a:gd name="connsiteY492" fmla="*/ 0 h 924402"/>
                <a:gd name="connsiteX493" fmla="*/ 3564420 w 4603109"/>
                <a:gd name="connsiteY493" fmla="*/ 0 h 924402"/>
                <a:gd name="connsiteX494" fmla="*/ 3570426 w 4603109"/>
                <a:gd name="connsiteY494" fmla="*/ 0 h 924402"/>
                <a:gd name="connsiteX495" fmla="*/ 3574872 w 4603109"/>
                <a:gd name="connsiteY495" fmla="*/ 0 h 924402"/>
                <a:gd name="connsiteX496" fmla="*/ 3580502 w 4603109"/>
                <a:gd name="connsiteY496" fmla="*/ 0 h 924402"/>
                <a:gd name="connsiteX497" fmla="*/ 3582587 w 4603109"/>
                <a:gd name="connsiteY497" fmla="*/ 0 h 924402"/>
                <a:gd name="connsiteX498" fmla="*/ 3624210 w 4603109"/>
                <a:gd name="connsiteY498" fmla="*/ 0 h 924402"/>
                <a:gd name="connsiteX499" fmla="*/ 3637005 w 4603109"/>
                <a:gd name="connsiteY499" fmla="*/ 0 h 924402"/>
                <a:gd name="connsiteX500" fmla="*/ 3646655 w 4603109"/>
                <a:gd name="connsiteY500" fmla="*/ 0 h 924402"/>
                <a:gd name="connsiteX501" fmla="*/ 3656105 w 4603109"/>
                <a:gd name="connsiteY501" fmla="*/ 0 h 924402"/>
                <a:gd name="connsiteX502" fmla="*/ 3667070 w 4603109"/>
                <a:gd name="connsiteY502" fmla="*/ 0 h 924402"/>
                <a:gd name="connsiteX503" fmla="*/ 3668130 w 4603109"/>
                <a:gd name="connsiteY503" fmla="*/ 0 h 924402"/>
                <a:gd name="connsiteX504" fmla="*/ 3669786 w 4603109"/>
                <a:gd name="connsiteY504" fmla="*/ 0 h 924402"/>
                <a:gd name="connsiteX505" fmla="*/ 3672576 w 4603109"/>
                <a:gd name="connsiteY505" fmla="*/ 0 h 924402"/>
                <a:gd name="connsiteX506" fmla="*/ 3692189 w 4603109"/>
                <a:gd name="connsiteY506" fmla="*/ 0 h 924402"/>
                <a:gd name="connsiteX507" fmla="*/ 3698195 w 4603109"/>
                <a:gd name="connsiteY507" fmla="*/ 0 h 924402"/>
                <a:gd name="connsiteX508" fmla="*/ 3702641 w 4603109"/>
                <a:gd name="connsiteY508" fmla="*/ 0 h 924402"/>
                <a:gd name="connsiteX509" fmla="*/ 3744863 w 4603109"/>
                <a:gd name="connsiteY509" fmla="*/ 0 h 924402"/>
                <a:gd name="connsiteX510" fmla="*/ 3745285 w 4603109"/>
                <a:gd name="connsiteY510" fmla="*/ 0 h 924402"/>
                <a:gd name="connsiteX511" fmla="*/ 3795894 w 4603109"/>
                <a:gd name="connsiteY511" fmla="*/ 0 h 924402"/>
                <a:gd name="connsiteX512" fmla="*/ 3797555 w 4603109"/>
                <a:gd name="connsiteY512" fmla="*/ 0 h 924402"/>
                <a:gd name="connsiteX513" fmla="*/ 3826591 w 4603109"/>
                <a:gd name="connsiteY513" fmla="*/ 0 h 924402"/>
                <a:gd name="connsiteX514" fmla="*/ 3842355 w 4603109"/>
                <a:gd name="connsiteY514" fmla="*/ 0 h 924402"/>
                <a:gd name="connsiteX515" fmla="*/ 3848992 w 4603109"/>
                <a:gd name="connsiteY515" fmla="*/ 0 h 924402"/>
                <a:gd name="connsiteX516" fmla="*/ 3872632 w 4603109"/>
                <a:gd name="connsiteY516" fmla="*/ 0 h 924402"/>
                <a:gd name="connsiteX517" fmla="*/ 3873054 w 4603109"/>
                <a:gd name="connsiteY517" fmla="*/ 0 h 924402"/>
                <a:gd name="connsiteX518" fmla="*/ 3885075 w 4603109"/>
                <a:gd name="connsiteY518" fmla="*/ 0 h 924402"/>
                <a:gd name="connsiteX519" fmla="*/ 3923663 w 4603109"/>
                <a:gd name="connsiteY519" fmla="*/ 0 h 924402"/>
                <a:gd name="connsiteX520" fmla="*/ 3954360 w 4603109"/>
                <a:gd name="connsiteY520" fmla="*/ 0 h 924402"/>
                <a:gd name="connsiteX521" fmla="*/ 3970124 w 4603109"/>
                <a:gd name="connsiteY521" fmla="*/ 0 h 924402"/>
                <a:gd name="connsiteX522" fmla="*/ 3976761 w 4603109"/>
                <a:gd name="connsiteY522" fmla="*/ 0 h 924402"/>
                <a:gd name="connsiteX523" fmla="*/ 4012844 w 4603109"/>
                <a:gd name="connsiteY523" fmla="*/ 0 h 924402"/>
                <a:gd name="connsiteX524" fmla="*/ 4049593 w 4603109"/>
                <a:gd name="connsiteY524" fmla="*/ 0 h 924402"/>
                <a:gd name="connsiteX525" fmla="*/ 4169647 w 4603109"/>
                <a:gd name="connsiteY525" fmla="*/ 0 h 924402"/>
                <a:gd name="connsiteX526" fmla="*/ 4177362 w 4603109"/>
                <a:gd name="connsiteY526" fmla="*/ 0 h 924402"/>
                <a:gd name="connsiteX527" fmla="*/ 4297416 w 4603109"/>
                <a:gd name="connsiteY527" fmla="*/ 0 h 924402"/>
                <a:gd name="connsiteX528" fmla="*/ 4379339 w 4603109"/>
                <a:gd name="connsiteY528" fmla="*/ 47054 h 924402"/>
                <a:gd name="connsiteX529" fmla="*/ 4591731 w 4603109"/>
                <a:gd name="connsiteY529" fmla="*/ 415146 h 924402"/>
                <a:gd name="connsiteX530" fmla="*/ 4591731 w 4603109"/>
                <a:gd name="connsiteY530" fmla="*/ 509257 h 924402"/>
                <a:gd name="connsiteX531" fmla="*/ 4379339 w 4603109"/>
                <a:gd name="connsiteY531" fmla="*/ 877348 h 924402"/>
                <a:gd name="connsiteX532" fmla="*/ 4297416 w 4603109"/>
                <a:gd name="connsiteY532" fmla="*/ 924402 h 924402"/>
                <a:gd name="connsiteX533" fmla="*/ 4169647 w 4603109"/>
                <a:gd name="connsiteY533" fmla="*/ 924402 h 924402"/>
                <a:gd name="connsiteX534" fmla="*/ 3976761 w 4603109"/>
                <a:gd name="connsiteY534" fmla="*/ 924402 h 924402"/>
                <a:gd name="connsiteX535" fmla="*/ 3872632 w 4603109"/>
                <a:gd name="connsiteY535" fmla="*/ 924402 h 924402"/>
                <a:gd name="connsiteX536" fmla="*/ 3848992 w 4603109"/>
                <a:gd name="connsiteY536" fmla="*/ 924402 h 924402"/>
                <a:gd name="connsiteX537" fmla="*/ 3744863 w 4603109"/>
                <a:gd name="connsiteY537" fmla="*/ 924402 h 924402"/>
                <a:gd name="connsiteX538" fmla="*/ 3702641 w 4603109"/>
                <a:gd name="connsiteY538" fmla="*/ 924402 h 924402"/>
                <a:gd name="connsiteX539" fmla="*/ 3672576 w 4603109"/>
                <a:gd name="connsiteY539" fmla="*/ 924402 h 924402"/>
                <a:gd name="connsiteX540" fmla="*/ 3656105 w 4603109"/>
                <a:gd name="connsiteY540" fmla="*/ 924402 h 924402"/>
                <a:gd name="connsiteX541" fmla="*/ 3574872 w 4603109"/>
                <a:gd name="connsiteY541" fmla="*/ 924402 h 924402"/>
                <a:gd name="connsiteX542" fmla="*/ 3551976 w 4603109"/>
                <a:gd name="connsiteY542" fmla="*/ 924402 h 924402"/>
                <a:gd name="connsiteX543" fmla="*/ 3544807 w 4603109"/>
                <a:gd name="connsiteY543" fmla="*/ 924402 h 924402"/>
                <a:gd name="connsiteX544" fmla="*/ 3528336 w 4603109"/>
                <a:gd name="connsiteY544" fmla="*/ 924402 h 924402"/>
                <a:gd name="connsiteX545" fmla="*/ 3424207 w 4603109"/>
                <a:gd name="connsiteY545" fmla="*/ 924402 h 924402"/>
                <a:gd name="connsiteX546" fmla="*/ 3381986 w 4603109"/>
                <a:gd name="connsiteY546" fmla="*/ 924402 h 924402"/>
                <a:gd name="connsiteX547" fmla="*/ 3380494 w 4603109"/>
                <a:gd name="connsiteY547" fmla="*/ 924402 h 924402"/>
                <a:gd name="connsiteX548" fmla="*/ 3351921 w 4603109"/>
                <a:gd name="connsiteY548" fmla="*/ 924402 h 924402"/>
                <a:gd name="connsiteX549" fmla="*/ 3277857 w 4603109"/>
                <a:gd name="connsiteY549" fmla="*/ 924402 h 924402"/>
                <a:gd name="connsiteX550" fmla="*/ 3254217 w 4603109"/>
                <a:gd name="connsiteY550" fmla="*/ 924402 h 924402"/>
                <a:gd name="connsiteX551" fmla="*/ 3252725 w 4603109"/>
                <a:gd name="connsiteY551" fmla="*/ 924402 h 924402"/>
                <a:gd name="connsiteX552" fmla="*/ 3247792 w 4603109"/>
                <a:gd name="connsiteY552" fmla="*/ 924402 h 924402"/>
                <a:gd name="connsiteX553" fmla="*/ 3231321 w 4603109"/>
                <a:gd name="connsiteY553" fmla="*/ 924402 h 924402"/>
                <a:gd name="connsiteX554" fmla="*/ 3224152 w 4603109"/>
                <a:gd name="connsiteY554" fmla="*/ 924402 h 924402"/>
                <a:gd name="connsiteX555" fmla="*/ 3150088 w 4603109"/>
                <a:gd name="connsiteY555" fmla="*/ 924402 h 924402"/>
                <a:gd name="connsiteX556" fmla="*/ 3120023 w 4603109"/>
                <a:gd name="connsiteY556" fmla="*/ 924402 h 924402"/>
                <a:gd name="connsiteX557" fmla="*/ 3104883 w 4603109"/>
                <a:gd name="connsiteY557" fmla="*/ 924402 h 924402"/>
                <a:gd name="connsiteX558" fmla="*/ 3103552 w 4603109"/>
                <a:gd name="connsiteY558" fmla="*/ 924402 h 924402"/>
                <a:gd name="connsiteX559" fmla="*/ 3077801 w 4603109"/>
                <a:gd name="connsiteY559" fmla="*/ 924402 h 924402"/>
                <a:gd name="connsiteX560" fmla="*/ 3061330 w 4603109"/>
                <a:gd name="connsiteY560" fmla="*/ 924402 h 924402"/>
                <a:gd name="connsiteX561" fmla="*/ 3031265 w 4603109"/>
                <a:gd name="connsiteY561" fmla="*/ 924402 h 924402"/>
                <a:gd name="connsiteX562" fmla="*/ 2977114 w 4603109"/>
                <a:gd name="connsiteY562" fmla="*/ 924402 h 924402"/>
                <a:gd name="connsiteX563" fmla="*/ 2957200 w 4603109"/>
                <a:gd name="connsiteY563" fmla="*/ 924402 h 924402"/>
                <a:gd name="connsiteX564" fmla="*/ 2955709 w 4603109"/>
                <a:gd name="connsiteY564" fmla="*/ 924402 h 924402"/>
                <a:gd name="connsiteX565" fmla="*/ 2950032 w 4603109"/>
                <a:gd name="connsiteY565" fmla="*/ 924402 h 924402"/>
                <a:gd name="connsiteX566" fmla="*/ 2933561 w 4603109"/>
                <a:gd name="connsiteY566" fmla="*/ 924402 h 924402"/>
                <a:gd name="connsiteX567" fmla="*/ 2927136 w 4603109"/>
                <a:gd name="connsiteY567" fmla="*/ 924402 h 924402"/>
                <a:gd name="connsiteX568" fmla="*/ 2903496 w 4603109"/>
                <a:gd name="connsiteY568" fmla="*/ 924402 h 924402"/>
                <a:gd name="connsiteX569" fmla="*/ 2829431 w 4603109"/>
                <a:gd name="connsiteY569" fmla="*/ 924402 h 924402"/>
                <a:gd name="connsiteX570" fmla="*/ 2827940 w 4603109"/>
                <a:gd name="connsiteY570" fmla="*/ 924402 h 924402"/>
                <a:gd name="connsiteX571" fmla="*/ 2799367 w 4603109"/>
                <a:gd name="connsiteY571" fmla="*/ 924402 h 924402"/>
                <a:gd name="connsiteX572" fmla="*/ 2785719 w 4603109"/>
                <a:gd name="connsiteY572" fmla="*/ 924402 h 924402"/>
                <a:gd name="connsiteX573" fmla="*/ 2784228 w 4603109"/>
                <a:gd name="connsiteY573" fmla="*/ 924402 h 924402"/>
                <a:gd name="connsiteX574" fmla="*/ 2757146 w 4603109"/>
                <a:gd name="connsiteY574" fmla="*/ 924402 h 924402"/>
                <a:gd name="connsiteX575" fmla="*/ 2755654 w 4603109"/>
                <a:gd name="connsiteY575" fmla="*/ 924402 h 924402"/>
                <a:gd name="connsiteX576" fmla="*/ 2680098 w 4603109"/>
                <a:gd name="connsiteY576" fmla="*/ 924402 h 924402"/>
                <a:gd name="connsiteX577" fmla="*/ 2657950 w 4603109"/>
                <a:gd name="connsiteY577" fmla="*/ 924402 h 924402"/>
                <a:gd name="connsiteX578" fmla="*/ 2656459 w 4603109"/>
                <a:gd name="connsiteY578" fmla="*/ 924402 h 924402"/>
                <a:gd name="connsiteX579" fmla="*/ 2653017 w 4603109"/>
                <a:gd name="connsiteY579" fmla="*/ 924402 h 924402"/>
                <a:gd name="connsiteX580" fmla="*/ 2636545 w 4603109"/>
                <a:gd name="connsiteY580" fmla="*/ 924402 h 924402"/>
                <a:gd name="connsiteX581" fmla="*/ 2629377 w 4603109"/>
                <a:gd name="connsiteY581" fmla="*/ 924402 h 924402"/>
                <a:gd name="connsiteX582" fmla="*/ 2627885 w 4603109"/>
                <a:gd name="connsiteY582" fmla="*/ 924402 h 924402"/>
                <a:gd name="connsiteX583" fmla="*/ 2606481 w 4603109"/>
                <a:gd name="connsiteY583" fmla="*/ 924402 h 924402"/>
                <a:gd name="connsiteX584" fmla="*/ 2552329 w 4603109"/>
                <a:gd name="connsiteY584" fmla="*/ 924402 h 924402"/>
                <a:gd name="connsiteX585" fmla="*/ 2525248 w 4603109"/>
                <a:gd name="connsiteY585" fmla="*/ 924402 h 924402"/>
                <a:gd name="connsiteX586" fmla="*/ 2510108 w 4603109"/>
                <a:gd name="connsiteY586" fmla="*/ 924402 h 924402"/>
                <a:gd name="connsiteX587" fmla="*/ 2508776 w 4603109"/>
                <a:gd name="connsiteY587" fmla="*/ 924402 h 924402"/>
                <a:gd name="connsiteX588" fmla="*/ 2480043 w 4603109"/>
                <a:gd name="connsiteY588" fmla="*/ 924402 h 924402"/>
                <a:gd name="connsiteX589" fmla="*/ 2478712 w 4603109"/>
                <a:gd name="connsiteY589" fmla="*/ 924402 h 924402"/>
                <a:gd name="connsiteX590" fmla="*/ 2463572 w 4603109"/>
                <a:gd name="connsiteY590" fmla="*/ 924402 h 924402"/>
                <a:gd name="connsiteX591" fmla="*/ 2436490 w 4603109"/>
                <a:gd name="connsiteY591" fmla="*/ 924402 h 924402"/>
                <a:gd name="connsiteX592" fmla="*/ 2382339 w 4603109"/>
                <a:gd name="connsiteY592" fmla="*/ 924402 h 924402"/>
                <a:gd name="connsiteX593" fmla="*/ 2360934 w 4603109"/>
                <a:gd name="connsiteY593" fmla="*/ 924402 h 924402"/>
                <a:gd name="connsiteX594" fmla="*/ 2359443 w 4603109"/>
                <a:gd name="connsiteY594" fmla="*/ 924402 h 924402"/>
                <a:gd name="connsiteX595" fmla="*/ 2352274 w 4603109"/>
                <a:gd name="connsiteY595" fmla="*/ 924402 h 924402"/>
                <a:gd name="connsiteX596" fmla="*/ 2335803 w 4603109"/>
                <a:gd name="connsiteY596" fmla="*/ 924402 h 924402"/>
                <a:gd name="connsiteX597" fmla="*/ 2332360 w 4603109"/>
                <a:gd name="connsiteY597" fmla="*/ 924402 h 924402"/>
                <a:gd name="connsiteX598" fmla="*/ 2332328 w 4603109"/>
                <a:gd name="connsiteY598" fmla="*/ 924402 h 924402"/>
                <a:gd name="connsiteX599" fmla="*/ 2330869 w 4603109"/>
                <a:gd name="connsiteY599" fmla="*/ 924402 h 924402"/>
                <a:gd name="connsiteX600" fmla="*/ 2308721 w 4603109"/>
                <a:gd name="connsiteY600" fmla="*/ 924402 h 924402"/>
                <a:gd name="connsiteX601" fmla="*/ 2233165 w 4603109"/>
                <a:gd name="connsiteY601" fmla="*/ 924402 h 924402"/>
                <a:gd name="connsiteX602" fmla="*/ 2231674 w 4603109"/>
                <a:gd name="connsiteY602" fmla="*/ 924402 h 924402"/>
                <a:gd name="connsiteX603" fmla="*/ 2204591 w 4603109"/>
                <a:gd name="connsiteY603" fmla="*/ 924402 h 924402"/>
                <a:gd name="connsiteX604" fmla="*/ 2204559 w 4603109"/>
                <a:gd name="connsiteY604" fmla="*/ 924402 h 924402"/>
                <a:gd name="connsiteX605" fmla="*/ 2203100 w 4603109"/>
                <a:gd name="connsiteY605" fmla="*/ 924402 h 924402"/>
                <a:gd name="connsiteX606" fmla="*/ 2189452 w 4603109"/>
                <a:gd name="connsiteY606" fmla="*/ 924402 h 924402"/>
                <a:gd name="connsiteX607" fmla="*/ 2160879 w 4603109"/>
                <a:gd name="connsiteY607" fmla="*/ 924402 h 924402"/>
                <a:gd name="connsiteX608" fmla="*/ 2159388 w 4603109"/>
                <a:gd name="connsiteY608" fmla="*/ 924402 h 924402"/>
                <a:gd name="connsiteX609" fmla="*/ 2085323 w 4603109"/>
                <a:gd name="connsiteY609" fmla="*/ 924402 h 924402"/>
                <a:gd name="connsiteX610" fmla="*/ 2077294 w 4603109"/>
                <a:gd name="connsiteY610" fmla="*/ 924402 h 924402"/>
                <a:gd name="connsiteX611" fmla="*/ 2061683 w 4603109"/>
                <a:gd name="connsiteY611" fmla="*/ 924402 h 924402"/>
                <a:gd name="connsiteX612" fmla="*/ 2055258 w 4603109"/>
                <a:gd name="connsiteY612" fmla="*/ 924402 h 924402"/>
                <a:gd name="connsiteX613" fmla="*/ 2038787 w 4603109"/>
                <a:gd name="connsiteY613" fmla="*/ 924402 h 924402"/>
                <a:gd name="connsiteX614" fmla="*/ 2033110 w 4603109"/>
                <a:gd name="connsiteY614" fmla="*/ 924402 h 924402"/>
                <a:gd name="connsiteX615" fmla="*/ 2031619 w 4603109"/>
                <a:gd name="connsiteY615" fmla="*/ 924402 h 924402"/>
                <a:gd name="connsiteX616" fmla="*/ 2011705 w 4603109"/>
                <a:gd name="connsiteY616" fmla="*/ 924402 h 924402"/>
                <a:gd name="connsiteX617" fmla="*/ 1957554 w 4603109"/>
                <a:gd name="connsiteY617" fmla="*/ 924402 h 924402"/>
                <a:gd name="connsiteX618" fmla="*/ 1949525 w 4603109"/>
                <a:gd name="connsiteY618" fmla="*/ 924402 h 924402"/>
                <a:gd name="connsiteX619" fmla="*/ 1927489 w 4603109"/>
                <a:gd name="connsiteY619" fmla="*/ 924402 h 924402"/>
                <a:gd name="connsiteX620" fmla="*/ 1911018 w 4603109"/>
                <a:gd name="connsiteY620" fmla="*/ 924402 h 924402"/>
                <a:gd name="connsiteX621" fmla="*/ 1907543 w 4603109"/>
                <a:gd name="connsiteY621" fmla="*/ 924402 h 924402"/>
                <a:gd name="connsiteX622" fmla="*/ 1885268 w 4603109"/>
                <a:gd name="connsiteY622" fmla="*/ 924402 h 924402"/>
                <a:gd name="connsiteX623" fmla="*/ 1883936 w 4603109"/>
                <a:gd name="connsiteY623" fmla="*/ 924402 h 924402"/>
                <a:gd name="connsiteX624" fmla="*/ 1868796 w 4603109"/>
                <a:gd name="connsiteY624" fmla="*/ 924402 h 924402"/>
                <a:gd name="connsiteX625" fmla="*/ 1838732 w 4603109"/>
                <a:gd name="connsiteY625" fmla="*/ 924402 h 924402"/>
                <a:gd name="connsiteX626" fmla="*/ 1779774 w 4603109"/>
                <a:gd name="connsiteY626" fmla="*/ 924402 h 924402"/>
                <a:gd name="connsiteX627" fmla="*/ 1764668 w 4603109"/>
                <a:gd name="connsiteY627" fmla="*/ 924402 h 924402"/>
                <a:gd name="connsiteX628" fmla="*/ 1757499 w 4603109"/>
                <a:gd name="connsiteY628" fmla="*/ 924402 h 924402"/>
                <a:gd name="connsiteX629" fmla="*/ 1741027 w 4603109"/>
                <a:gd name="connsiteY629" fmla="*/ 924402 h 924402"/>
                <a:gd name="connsiteX630" fmla="*/ 1737552 w 4603109"/>
                <a:gd name="connsiteY630" fmla="*/ 924402 h 924402"/>
                <a:gd name="connsiteX631" fmla="*/ 1736094 w 4603109"/>
                <a:gd name="connsiteY631" fmla="*/ 924402 h 924402"/>
                <a:gd name="connsiteX632" fmla="*/ 1734603 w 4603109"/>
                <a:gd name="connsiteY632" fmla="*/ 924402 h 924402"/>
                <a:gd name="connsiteX633" fmla="*/ 1710963 w 4603109"/>
                <a:gd name="connsiteY633" fmla="*/ 924402 h 924402"/>
                <a:gd name="connsiteX634" fmla="*/ 1707488 w 4603109"/>
                <a:gd name="connsiteY634" fmla="*/ 924402 h 924402"/>
                <a:gd name="connsiteX635" fmla="*/ 1652509 w 4603109"/>
                <a:gd name="connsiteY635" fmla="*/ 924402 h 924402"/>
                <a:gd name="connsiteX636" fmla="*/ 1636899 w 4603109"/>
                <a:gd name="connsiteY636" fmla="*/ 924402 h 924402"/>
                <a:gd name="connsiteX637" fmla="*/ 1609783 w 4603109"/>
                <a:gd name="connsiteY637" fmla="*/ 924402 h 924402"/>
                <a:gd name="connsiteX638" fmla="*/ 1608325 w 4603109"/>
                <a:gd name="connsiteY638" fmla="*/ 924402 h 924402"/>
                <a:gd name="connsiteX639" fmla="*/ 1606834 w 4603109"/>
                <a:gd name="connsiteY639" fmla="*/ 924402 h 924402"/>
                <a:gd name="connsiteX640" fmla="*/ 1579719 w 4603109"/>
                <a:gd name="connsiteY640" fmla="*/ 924402 h 924402"/>
                <a:gd name="connsiteX641" fmla="*/ 1564612 w 4603109"/>
                <a:gd name="connsiteY641" fmla="*/ 924402 h 924402"/>
                <a:gd name="connsiteX642" fmla="*/ 1524740 w 4603109"/>
                <a:gd name="connsiteY642" fmla="*/ 924402 h 924402"/>
                <a:gd name="connsiteX643" fmla="*/ 1482518 w 4603109"/>
                <a:gd name="connsiteY643" fmla="*/ 924402 h 924402"/>
                <a:gd name="connsiteX644" fmla="*/ 1460483 w 4603109"/>
                <a:gd name="connsiteY644" fmla="*/ 924402 h 924402"/>
                <a:gd name="connsiteX645" fmla="*/ 1452454 w 4603109"/>
                <a:gd name="connsiteY645" fmla="*/ 924402 h 924402"/>
                <a:gd name="connsiteX646" fmla="*/ 1444011 w 4603109"/>
                <a:gd name="connsiteY646" fmla="*/ 924402 h 924402"/>
                <a:gd name="connsiteX647" fmla="*/ 1436843 w 4603109"/>
                <a:gd name="connsiteY647" fmla="*/ 924402 h 924402"/>
                <a:gd name="connsiteX648" fmla="*/ 1413947 w 4603109"/>
                <a:gd name="connsiteY648" fmla="*/ 924402 h 924402"/>
                <a:gd name="connsiteX649" fmla="*/ 1354749 w 4603109"/>
                <a:gd name="connsiteY649" fmla="*/ 924402 h 924402"/>
                <a:gd name="connsiteX650" fmla="*/ 1332714 w 4603109"/>
                <a:gd name="connsiteY650" fmla="*/ 924402 h 924402"/>
                <a:gd name="connsiteX651" fmla="*/ 1324685 w 4603109"/>
                <a:gd name="connsiteY651" fmla="*/ 924402 h 924402"/>
                <a:gd name="connsiteX652" fmla="*/ 1316242 w 4603109"/>
                <a:gd name="connsiteY652" fmla="*/ 924402 h 924402"/>
                <a:gd name="connsiteX653" fmla="*/ 1312767 w 4603109"/>
                <a:gd name="connsiteY653" fmla="*/ 924402 h 924402"/>
                <a:gd name="connsiteX654" fmla="*/ 1286178 w 4603109"/>
                <a:gd name="connsiteY654" fmla="*/ 924402 h 924402"/>
                <a:gd name="connsiteX655" fmla="*/ 1282703 w 4603109"/>
                <a:gd name="connsiteY655" fmla="*/ 924402 h 924402"/>
                <a:gd name="connsiteX656" fmla="*/ 1243956 w 4603109"/>
                <a:gd name="connsiteY656" fmla="*/ 924402 h 924402"/>
                <a:gd name="connsiteX657" fmla="*/ 1184998 w 4603109"/>
                <a:gd name="connsiteY657" fmla="*/ 924402 h 924402"/>
                <a:gd name="connsiteX658" fmla="*/ 1154934 w 4603109"/>
                <a:gd name="connsiteY658" fmla="*/ 924402 h 924402"/>
                <a:gd name="connsiteX659" fmla="*/ 1139828 w 4603109"/>
                <a:gd name="connsiteY659" fmla="*/ 924402 h 924402"/>
                <a:gd name="connsiteX660" fmla="*/ 1116187 w 4603109"/>
                <a:gd name="connsiteY660" fmla="*/ 924402 h 924402"/>
                <a:gd name="connsiteX661" fmla="*/ 1112712 w 4603109"/>
                <a:gd name="connsiteY661" fmla="*/ 924402 h 924402"/>
                <a:gd name="connsiteX662" fmla="*/ 1057734 w 4603109"/>
                <a:gd name="connsiteY662" fmla="*/ 924402 h 924402"/>
                <a:gd name="connsiteX663" fmla="*/ 1027669 w 4603109"/>
                <a:gd name="connsiteY663" fmla="*/ 924402 h 924402"/>
                <a:gd name="connsiteX664" fmla="*/ 1012059 w 4603109"/>
                <a:gd name="connsiteY664" fmla="*/ 924402 h 924402"/>
                <a:gd name="connsiteX665" fmla="*/ 984943 w 4603109"/>
                <a:gd name="connsiteY665" fmla="*/ 924402 h 924402"/>
                <a:gd name="connsiteX666" fmla="*/ 929965 w 4603109"/>
                <a:gd name="connsiteY666" fmla="*/ 924402 h 924402"/>
                <a:gd name="connsiteX667" fmla="*/ 899900 w 4603109"/>
                <a:gd name="connsiteY667" fmla="*/ 924402 h 924402"/>
                <a:gd name="connsiteX668" fmla="*/ 857678 w 4603109"/>
                <a:gd name="connsiteY668" fmla="*/ 924402 h 924402"/>
                <a:gd name="connsiteX669" fmla="*/ 819171 w 4603109"/>
                <a:gd name="connsiteY669" fmla="*/ 924402 h 924402"/>
                <a:gd name="connsiteX670" fmla="*/ 729909 w 4603109"/>
                <a:gd name="connsiteY670" fmla="*/ 924402 h 924402"/>
                <a:gd name="connsiteX671" fmla="*/ 691402 w 4603109"/>
                <a:gd name="connsiteY671" fmla="*/ 924402 h 924402"/>
                <a:gd name="connsiteX672" fmla="*/ 687927 w 4603109"/>
                <a:gd name="connsiteY672" fmla="*/ 924402 h 924402"/>
                <a:gd name="connsiteX673" fmla="*/ 560158 w 4603109"/>
                <a:gd name="connsiteY673" fmla="*/ 924402 h 924402"/>
                <a:gd name="connsiteX674" fmla="*/ 432894 w 4603109"/>
                <a:gd name="connsiteY674" fmla="*/ 924402 h 924402"/>
                <a:gd name="connsiteX675" fmla="*/ 305125 w 4603109"/>
                <a:gd name="connsiteY675" fmla="*/ 924402 h 924402"/>
                <a:gd name="connsiteX676" fmla="*/ 223202 w 4603109"/>
                <a:gd name="connsiteY676" fmla="*/ 877348 h 924402"/>
                <a:gd name="connsiteX677" fmla="*/ 10809 w 4603109"/>
                <a:gd name="connsiteY677" fmla="*/ 509257 h 924402"/>
                <a:gd name="connsiteX678" fmla="*/ 10809 w 4603109"/>
                <a:gd name="connsiteY678" fmla="*/ 415146 h 924402"/>
                <a:gd name="connsiteX679" fmla="*/ 223202 w 4603109"/>
                <a:gd name="connsiteY679" fmla="*/ 47054 h 924402"/>
                <a:gd name="connsiteX680" fmla="*/ 305125 w 4603109"/>
                <a:gd name="connsiteY680" fmla="*/ 0 h 924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Lst>
              <a:rect l="l" t="t" r="r" b="b"/>
              <a:pathLst>
                <a:path w="4603109" h="924402">
                  <a:moveTo>
                    <a:pt x="305125" y="0"/>
                  </a:moveTo>
                  <a:lnTo>
                    <a:pt x="432894" y="0"/>
                  </a:lnTo>
                  <a:lnTo>
                    <a:pt x="445336" y="0"/>
                  </a:lnTo>
                  <a:cubicBezTo>
                    <a:pt x="485989" y="0"/>
                    <a:pt x="520835" y="0"/>
                    <a:pt x="550703" y="0"/>
                  </a:cubicBezTo>
                  <a:lnTo>
                    <a:pt x="560158" y="0"/>
                  </a:lnTo>
                  <a:lnTo>
                    <a:pt x="573105" y="0"/>
                  </a:lnTo>
                  <a:lnTo>
                    <a:pt x="626202" y="0"/>
                  </a:lnTo>
                  <a:cubicBezTo>
                    <a:pt x="646943" y="0"/>
                    <a:pt x="663537" y="0"/>
                    <a:pt x="676811" y="0"/>
                  </a:cubicBezTo>
                  <a:lnTo>
                    <a:pt x="678472" y="0"/>
                  </a:lnTo>
                  <a:lnTo>
                    <a:pt x="687927" y="0"/>
                  </a:lnTo>
                  <a:lnTo>
                    <a:pt x="691402" y="0"/>
                  </a:lnTo>
                  <a:lnTo>
                    <a:pt x="700371" y="0"/>
                  </a:lnTo>
                  <a:lnTo>
                    <a:pt x="707508" y="0"/>
                  </a:lnTo>
                  <a:cubicBezTo>
                    <a:pt x="729909" y="0"/>
                    <a:pt x="729909" y="0"/>
                    <a:pt x="729909" y="0"/>
                  </a:cubicBezTo>
                  <a:lnTo>
                    <a:pt x="753971" y="0"/>
                  </a:lnTo>
                  <a:lnTo>
                    <a:pt x="804580" y="0"/>
                  </a:lnTo>
                  <a:lnTo>
                    <a:pt x="805737" y="0"/>
                  </a:lnTo>
                  <a:lnTo>
                    <a:pt x="819171" y="0"/>
                  </a:lnTo>
                  <a:lnTo>
                    <a:pt x="828140" y="0"/>
                  </a:lnTo>
                  <a:lnTo>
                    <a:pt x="831615" y="0"/>
                  </a:lnTo>
                  <a:lnTo>
                    <a:pt x="835277" y="0"/>
                  </a:lnTo>
                  <a:lnTo>
                    <a:pt x="857678" y="0"/>
                  </a:lnTo>
                  <a:lnTo>
                    <a:pt x="864889" y="0"/>
                  </a:lnTo>
                  <a:lnTo>
                    <a:pt x="899900" y="0"/>
                  </a:lnTo>
                  <a:lnTo>
                    <a:pt x="909341" y="0"/>
                  </a:lnTo>
                  <a:lnTo>
                    <a:pt x="929965" y="0"/>
                  </a:lnTo>
                  <a:lnTo>
                    <a:pt x="933506" y="0"/>
                  </a:lnTo>
                  <a:lnTo>
                    <a:pt x="936982" y="0"/>
                  </a:lnTo>
                  <a:lnTo>
                    <a:pt x="959384" y="0"/>
                  </a:lnTo>
                  <a:lnTo>
                    <a:pt x="962542" y="0"/>
                  </a:lnTo>
                  <a:lnTo>
                    <a:pt x="984943" y="0"/>
                  </a:lnTo>
                  <a:lnTo>
                    <a:pt x="992658" y="0"/>
                  </a:lnTo>
                  <a:lnTo>
                    <a:pt x="1012059" y="0"/>
                  </a:lnTo>
                  <a:lnTo>
                    <a:pt x="1012480" y="0"/>
                  </a:lnTo>
                  <a:lnTo>
                    <a:pt x="1027669" y="0"/>
                  </a:lnTo>
                  <a:lnTo>
                    <a:pt x="1037110" y="0"/>
                  </a:lnTo>
                  <a:lnTo>
                    <a:pt x="1040112" y="0"/>
                  </a:lnTo>
                  <a:lnTo>
                    <a:pt x="1057734" y="0"/>
                  </a:lnTo>
                  <a:lnTo>
                    <a:pt x="1064751" y="0"/>
                  </a:lnTo>
                  <a:lnTo>
                    <a:pt x="1070177" y="0"/>
                  </a:lnTo>
                  <a:lnTo>
                    <a:pt x="1072436" y="0"/>
                  </a:lnTo>
                  <a:lnTo>
                    <a:pt x="1090311" y="0"/>
                  </a:lnTo>
                  <a:lnTo>
                    <a:pt x="1110718" y="0"/>
                  </a:lnTo>
                  <a:lnTo>
                    <a:pt x="1112712" y="0"/>
                  </a:lnTo>
                  <a:lnTo>
                    <a:pt x="1116187" y="0"/>
                  </a:lnTo>
                  <a:lnTo>
                    <a:pt x="1139828" y="0"/>
                  </a:lnTo>
                  <a:lnTo>
                    <a:pt x="1140249" y="0"/>
                  </a:lnTo>
                  <a:lnTo>
                    <a:pt x="1145480" y="0"/>
                  </a:lnTo>
                  <a:lnTo>
                    <a:pt x="1152270" y="0"/>
                  </a:lnTo>
                  <a:lnTo>
                    <a:pt x="1154934" y="0"/>
                  </a:lnTo>
                  <a:lnTo>
                    <a:pt x="1167881" y="0"/>
                  </a:lnTo>
                  <a:lnTo>
                    <a:pt x="1175544" y="0"/>
                  </a:lnTo>
                  <a:lnTo>
                    <a:pt x="1184998" y="0"/>
                  </a:lnTo>
                  <a:lnTo>
                    <a:pt x="1197946" y="0"/>
                  </a:lnTo>
                  <a:lnTo>
                    <a:pt x="1200205" y="0"/>
                  </a:lnTo>
                  <a:lnTo>
                    <a:pt x="1220978" y="0"/>
                  </a:lnTo>
                  <a:lnTo>
                    <a:pt x="1238487" y="0"/>
                  </a:lnTo>
                  <a:lnTo>
                    <a:pt x="1243956" y="0"/>
                  </a:lnTo>
                  <a:lnTo>
                    <a:pt x="1251042" y="0"/>
                  </a:lnTo>
                  <a:lnTo>
                    <a:pt x="1257637" y="0"/>
                  </a:lnTo>
                  <a:lnTo>
                    <a:pt x="1271587" y="0"/>
                  </a:lnTo>
                  <a:lnTo>
                    <a:pt x="1273249" y="0"/>
                  </a:lnTo>
                  <a:lnTo>
                    <a:pt x="1280039" y="0"/>
                  </a:lnTo>
                  <a:lnTo>
                    <a:pt x="1282703" y="0"/>
                  </a:lnTo>
                  <a:lnTo>
                    <a:pt x="1286178" y="0"/>
                  </a:lnTo>
                  <a:lnTo>
                    <a:pt x="1295146" y="0"/>
                  </a:lnTo>
                  <a:lnTo>
                    <a:pt x="1301651" y="0"/>
                  </a:lnTo>
                  <a:lnTo>
                    <a:pt x="1302284" y="0"/>
                  </a:lnTo>
                  <a:lnTo>
                    <a:pt x="1303313" y="0"/>
                  </a:lnTo>
                  <a:lnTo>
                    <a:pt x="1312767" y="0"/>
                  </a:lnTo>
                  <a:lnTo>
                    <a:pt x="1316242" y="0"/>
                  </a:lnTo>
                  <a:lnTo>
                    <a:pt x="1321886" y="0"/>
                  </a:lnTo>
                  <a:lnTo>
                    <a:pt x="1324685" y="0"/>
                  </a:lnTo>
                  <a:lnTo>
                    <a:pt x="1325211" y="0"/>
                  </a:lnTo>
                  <a:lnTo>
                    <a:pt x="1332348" y="0"/>
                  </a:lnTo>
                  <a:lnTo>
                    <a:pt x="1332714" y="0"/>
                  </a:lnTo>
                  <a:lnTo>
                    <a:pt x="1333135" y="0"/>
                  </a:lnTo>
                  <a:lnTo>
                    <a:pt x="1348747" y="0"/>
                  </a:lnTo>
                  <a:lnTo>
                    <a:pt x="1354749" y="0"/>
                  </a:lnTo>
                  <a:lnTo>
                    <a:pt x="1378811" y="0"/>
                  </a:lnTo>
                  <a:lnTo>
                    <a:pt x="1383745" y="0"/>
                  </a:lnTo>
                  <a:lnTo>
                    <a:pt x="1385406" y="0"/>
                  </a:lnTo>
                  <a:lnTo>
                    <a:pt x="1399356" y="0"/>
                  </a:lnTo>
                  <a:lnTo>
                    <a:pt x="1400513" y="0"/>
                  </a:lnTo>
                  <a:lnTo>
                    <a:pt x="1413947" y="0"/>
                  </a:lnTo>
                  <a:lnTo>
                    <a:pt x="1414442" y="0"/>
                  </a:lnTo>
                  <a:lnTo>
                    <a:pt x="1422915" y="0"/>
                  </a:lnTo>
                  <a:lnTo>
                    <a:pt x="1426390" y="0"/>
                  </a:lnTo>
                  <a:lnTo>
                    <a:pt x="1429420" y="0"/>
                  </a:lnTo>
                  <a:lnTo>
                    <a:pt x="1430053" y="0"/>
                  </a:lnTo>
                  <a:lnTo>
                    <a:pt x="1430206" y="0"/>
                  </a:lnTo>
                  <a:lnTo>
                    <a:pt x="1430577" y="0"/>
                  </a:lnTo>
                  <a:lnTo>
                    <a:pt x="1436843" y="0"/>
                  </a:lnTo>
                  <a:lnTo>
                    <a:pt x="1444011" y="0"/>
                  </a:lnTo>
                  <a:lnTo>
                    <a:pt x="1449655" y="0"/>
                  </a:lnTo>
                  <a:lnTo>
                    <a:pt x="1452454" y="0"/>
                  </a:lnTo>
                  <a:lnTo>
                    <a:pt x="1452980" y="0"/>
                  </a:lnTo>
                  <a:lnTo>
                    <a:pt x="1456455" y="0"/>
                  </a:lnTo>
                  <a:lnTo>
                    <a:pt x="1459664" y="0"/>
                  </a:lnTo>
                  <a:lnTo>
                    <a:pt x="1460117" y="0"/>
                  </a:lnTo>
                  <a:lnTo>
                    <a:pt x="1460483" y="0"/>
                  </a:lnTo>
                  <a:lnTo>
                    <a:pt x="1460904" y="0"/>
                  </a:lnTo>
                  <a:lnTo>
                    <a:pt x="1472926" y="0"/>
                  </a:lnTo>
                  <a:lnTo>
                    <a:pt x="1482518" y="0"/>
                  </a:lnTo>
                  <a:lnTo>
                    <a:pt x="1489729" y="0"/>
                  </a:lnTo>
                  <a:lnTo>
                    <a:pt x="1504116" y="0"/>
                  </a:lnTo>
                  <a:lnTo>
                    <a:pt x="1511514" y="0"/>
                  </a:lnTo>
                  <a:lnTo>
                    <a:pt x="1524740" y="0"/>
                  </a:lnTo>
                  <a:lnTo>
                    <a:pt x="1528282" y="0"/>
                  </a:lnTo>
                  <a:lnTo>
                    <a:pt x="1531757" y="0"/>
                  </a:lnTo>
                  <a:lnTo>
                    <a:pt x="1534181" y="0"/>
                  </a:lnTo>
                  <a:lnTo>
                    <a:pt x="1542211" y="0"/>
                  </a:lnTo>
                  <a:lnTo>
                    <a:pt x="1554159" y="0"/>
                  </a:lnTo>
                  <a:lnTo>
                    <a:pt x="1557318" y="0"/>
                  </a:lnTo>
                  <a:lnTo>
                    <a:pt x="1557975" y="0"/>
                  </a:lnTo>
                  <a:lnTo>
                    <a:pt x="1558346" y="0"/>
                  </a:lnTo>
                  <a:lnTo>
                    <a:pt x="1561822" y="0"/>
                  </a:lnTo>
                  <a:lnTo>
                    <a:pt x="1564612" y="0"/>
                  </a:lnTo>
                  <a:lnTo>
                    <a:pt x="1566857" y="0"/>
                  </a:lnTo>
                  <a:lnTo>
                    <a:pt x="1576919" y="0"/>
                  </a:lnTo>
                  <a:lnTo>
                    <a:pt x="1579719" y="0"/>
                  </a:lnTo>
                  <a:lnTo>
                    <a:pt x="1584224" y="0"/>
                  </a:lnTo>
                  <a:lnTo>
                    <a:pt x="1587382" y="0"/>
                  </a:lnTo>
                  <a:lnTo>
                    <a:pt x="1587433" y="0"/>
                  </a:lnTo>
                  <a:lnTo>
                    <a:pt x="1600695" y="0"/>
                  </a:lnTo>
                  <a:lnTo>
                    <a:pt x="1606834" y="0"/>
                  </a:lnTo>
                  <a:lnTo>
                    <a:pt x="1607256" y="0"/>
                  </a:lnTo>
                  <a:lnTo>
                    <a:pt x="1608325" y="0"/>
                  </a:lnTo>
                  <a:lnTo>
                    <a:pt x="1609783" y="0"/>
                  </a:lnTo>
                  <a:lnTo>
                    <a:pt x="1617498" y="0"/>
                  </a:lnTo>
                  <a:lnTo>
                    <a:pt x="1631885" y="0"/>
                  </a:lnTo>
                  <a:lnTo>
                    <a:pt x="1636899" y="0"/>
                  </a:lnTo>
                  <a:lnTo>
                    <a:pt x="1637320" y="0"/>
                  </a:lnTo>
                  <a:lnTo>
                    <a:pt x="1637445" y="0"/>
                  </a:lnTo>
                  <a:lnTo>
                    <a:pt x="1652509" y="0"/>
                  </a:lnTo>
                  <a:lnTo>
                    <a:pt x="1659526" y="0"/>
                  </a:lnTo>
                  <a:lnTo>
                    <a:pt x="1661950" y="0"/>
                  </a:lnTo>
                  <a:lnTo>
                    <a:pt x="1664952" y="0"/>
                  </a:lnTo>
                  <a:lnTo>
                    <a:pt x="1667212" y="0"/>
                  </a:lnTo>
                  <a:lnTo>
                    <a:pt x="1685087" y="0"/>
                  </a:lnTo>
                  <a:lnTo>
                    <a:pt x="1689591" y="0"/>
                  </a:lnTo>
                  <a:lnTo>
                    <a:pt x="1694626" y="0"/>
                  </a:lnTo>
                  <a:lnTo>
                    <a:pt x="1697276" y="0"/>
                  </a:lnTo>
                  <a:lnTo>
                    <a:pt x="1698000" y="0"/>
                  </a:lnTo>
                  <a:lnTo>
                    <a:pt x="1704688" y="0"/>
                  </a:lnTo>
                  <a:lnTo>
                    <a:pt x="1707488" y="0"/>
                  </a:lnTo>
                  <a:lnTo>
                    <a:pt x="1710963" y="0"/>
                  </a:lnTo>
                  <a:lnTo>
                    <a:pt x="1715151" y="0"/>
                  </a:lnTo>
                  <a:lnTo>
                    <a:pt x="1721928" y="0"/>
                  </a:lnTo>
                  <a:lnTo>
                    <a:pt x="1734603" y="0"/>
                  </a:lnTo>
                  <a:lnTo>
                    <a:pt x="1735025" y="0"/>
                  </a:lnTo>
                  <a:lnTo>
                    <a:pt x="1735558" y="0"/>
                  </a:lnTo>
                  <a:lnTo>
                    <a:pt x="1736094" y="0"/>
                  </a:lnTo>
                  <a:lnTo>
                    <a:pt x="1737552" y="0"/>
                  </a:lnTo>
                  <a:lnTo>
                    <a:pt x="1741027" y="0"/>
                  </a:lnTo>
                  <a:lnTo>
                    <a:pt x="1747046" y="0"/>
                  </a:lnTo>
                  <a:lnTo>
                    <a:pt x="1748537" y="0"/>
                  </a:lnTo>
                  <a:lnTo>
                    <a:pt x="1753052" y="0"/>
                  </a:lnTo>
                  <a:lnTo>
                    <a:pt x="1757499" y="0"/>
                  </a:lnTo>
                  <a:lnTo>
                    <a:pt x="1764668" y="0"/>
                  </a:lnTo>
                  <a:lnTo>
                    <a:pt x="1765089" y="0"/>
                  </a:lnTo>
                  <a:lnTo>
                    <a:pt x="1765214" y="0"/>
                  </a:lnTo>
                  <a:lnTo>
                    <a:pt x="1770320" y="0"/>
                  </a:lnTo>
                  <a:lnTo>
                    <a:pt x="1777110" y="0"/>
                  </a:lnTo>
                  <a:lnTo>
                    <a:pt x="1779774" y="0"/>
                  </a:lnTo>
                  <a:lnTo>
                    <a:pt x="1792721" y="0"/>
                  </a:lnTo>
                  <a:lnTo>
                    <a:pt x="1794981" y="0"/>
                  </a:lnTo>
                  <a:lnTo>
                    <a:pt x="1825045" y="0"/>
                  </a:lnTo>
                  <a:lnTo>
                    <a:pt x="1825769" y="0"/>
                  </a:lnTo>
                  <a:lnTo>
                    <a:pt x="1838732" y="0"/>
                  </a:lnTo>
                  <a:lnTo>
                    <a:pt x="1845818" y="0"/>
                  </a:lnTo>
                  <a:lnTo>
                    <a:pt x="1849697" y="0"/>
                  </a:lnTo>
                  <a:lnTo>
                    <a:pt x="1852412" y="0"/>
                  </a:lnTo>
                  <a:lnTo>
                    <a:pt x="1853903" y="0"/>
                  </a:lnTo>
                  <a:lnTo>
                    <a:pt x="1863327" y="0"/>
                  </a:lnTo>
                  <a:lnTo>
                    <a:pt x="1868796" y="0"/>
                  </a:lnTo>
                  <a:lnTo>
                    <a:pt x="1874815" y="0"/>
                  </a:lnTo>
                  <a:lnTo>
                    <a:pt x="1876306" y="0"/>
                  </a:lnTo>
                  <a:lnTo>
                    <a:pt x="1880821" y="0"/>
                  </a:lnTo>
                  <a:lnTo>
                    <a:pt x="1882477" y="0"/>
                  </a:lnTo>
                  <a:lnTo>
                    <a:pt x="1883936" y="0"/>
                  </a:lnTo>
                  <a:lnTo>
                    <a:pt x="1885268" y="0"/>
                  </a:lnTo>
                  <a:lnTo>
                    <a:pt x="1896427" y="0"/>
                  </a:lnTo>
                  <a:lnTo>
                    <a:pt x="1898089" y="0"/>
                  </a:lnTo>
                  <a:lnTo>
                    <a:pt x="1904879" y="0"/>
                  </a:lnTo>
                  <a:lnTo>
                    <a:pt x="1907543" y="0"/>
                  </a:lnTo>
                  <a:lnTo>
                    <a:pt x="1911018" y="0"/>
                  </a:lnTo>
                  <a:lnTo>
                    <a:pt x="1919986" y="0"/>
                  </a:lnTo>
                  <a:lnTo>
                    <a:pt x="1927124" y="0"/>
                  </a:lnTo>
                  <a:lnTo>
                    <a:pt x="1927489" y="0"/>
                  </a:lnTo>
                  <a:lnTo>
                    <a:pt x="1927911" y="0"/>
                  </a:lnTo>
                  <a:lnTo>
                    <a:pt x="1929402" y="0"/>
                  </a:lnTo>
                  <a:lnTo>
                    <a:pt x="1946726" y="0"/>
                  </a:lnTo>
                  <a:lnTo>
                    <a:pt x="1949525" y="0"/>
                  </a:lnTo>
                  <a:lnTo>
                    <a:pt x="1957554" y="0"/>
                  </a:lnTo>
                  <a:lnTo>
                    <a:pt x="1957975" y="0"/>
                  </a:lnTo>
                  <a:lnTo>
                    <a:pt x="1973587" y="0"/>
                  </a:lnTo>
                  <a:lnTo>
                    <a:pt x="1978520" y="0"/>
                  </a:lnTo>
                  <a:lnTo>
                    <a:pt x="1980012" y="0"/>
                  </a:lnTo>
                  <a:lnTo>
                    <a:pt x="1980181" y="0"/>
                  </a:lnTo>
                  <a:lnTo>
                    <a:pt x="1981672" y="0"/>
                  </a:lnTo>
                  <a:lnTo>
                    <a:pt x="2008585" y="0"/>
                  </a:lnTo>
                  <a:lnTo>
                    <a:pt x="2009218" y="0"/>
                  </a:lnTo>
                  <a:lnTo>
                    <a:pt x="2010246" y="0"/>
                  </a:lnTo>
                  <a:lnTo>
                    <a:pt x="2010709" y="0"/>
                  </a:lnTo>
                  <a:lnTo>
                    <a:pt x="2011705" y="0"/>
                  </a:lnTo>
                  <a:lnTo>
                    <a:pt x="2024147" y="0"/>
                  </a:lnTo>
                  <a:lnTo>
                    <a:pt x="2024196" y="0"/>
                  </a:lnTo>
                  <a:lnTo>
                    <a:pt x="2024981" y="0"/>
                  </a:lnTo>
                  <a:lnTo>
                    <a:pt x="2025353" y="0"/>
                  </a:lnTo>
                  <a:lnTo>
                    <a:pt x="2026473" y="0"/>
                  </a:lnTo>
                  <a:lnTo>
                    <a:pt x="2031619" y="0"/>
                  </a:lnTo>
                  <a:lnTo>
                    <a:pt x="2033110" y="0"/>
                  </a:lnTo>
                  <a:lnTo>
                    <a:pt x="2038787" y="0"/>
                  </a:lnTo>
                  <a:lnTo>
                    <a:pt x="2039282" y="0"/>
                  </a:lnTo>
                  <a:lnTo>
                    <a:pt x="2047755" y="0"/>
                  </a:lnTo>
                  <a:lnTo>
                    <a:pt x="2051230" y="0"/>
                  </a:lnTo>
                  <a:lnTo>
                    <a:pt x="2054893" y="0"/>
                  </a:lnTo>
                  <a:lnTo>
                    <a:pt x="2055046" y="0"/>
                  </a:lnTo>
                  <a:lnTo>
                    <a:pt x="2055258" y="0"/>
                  </a:lnTo>
                  <a:lnTo>
                    <a:pt x="2055680" y="0"/>
                  </a:lnTo>
                  <a:lnTo>
                    <a:pt x="2057171" y="0"/>
                  </a:lnTo>
                  <a:lnTo>
                    <a:pt x="2061683" y="0"/>
                  </a:lnTo>
                  <a:lnTo>
                    <a:pt x="2067702" y="0"/>
                  </a:lnTo>
                  <a:lnTo>
                    <a:pt x="2074495" y="0"/>
                  </a:lnTo>
                  <a:lnTo>
                    <a:pt x="2077294" y="0"/>
                  </a:lnTo>
                  <a:lnTo>
                    <a:pt x="2084504" y="0"/>
                  </a:lnTo>
                  <a:lnTo>
                    <a:pt x="2085323" y="0"/>
                  </a:lnTo>
                  <a:lnTo>
                    <a:pt x="2085744" y="0"/>
                  </a:lnTo>
                  <a:lnTo>
                    <a:pt x="2097766" y="0"/>
                  </a:lnTo>
                  <a:lnTo>
                    <a:pt x="2106289" y="0"/>
                  </a:lnTo>
                  <a:lnTo>
                    <a:pt x="2107781" y="0"/>
                  </a:lnTo>
                  <a:lnTo>
                    <a:pt x="2128956" y="0"/>
                  </a:lnTo>
                  <a:lnTo>
                    <a:pt x="2129514" y="0"/>
                  </a:lnTo>
                  <a:lnTo>
                    <a:pt x="2136354" y="0"/>
                  </a:lnTo>
                  <a:lnTo>
                    <a:pt x="2136987" y="0"/>
                  </a:lnTo>
                  <a:lnTo>
                    <a:pt x="2138478" y="0"/>
                  </a:lnTo>
                  <a:lnTo>
                    <a:pt x="2151916" y="0"/>
                  </a:lnTo>
                  <a:lnTo>
                    <a:pt x="2152750" y="0"/>
                  </a:lnTo>
                  <a:lnTo>
                    <a:pt x="2153122" y="0"/>
                  </a:lnTo>
                  <a:lnTo>
                    <a:pt x="2154242" y="0"/>
                  </a:lnTo>
                  <a:lnTo>
                    <a:pt x="2156597" y="0"/>
                  </a:lnTo>
                  <a:lnTo>
                    <a:pt x="2159388" y="0"/>
                  </a:lnTo>
                  <a:lnTo>
                    <a:pt x="2160879" y="0"/>
                  </a:lnTo>
                  <a:lnTo>
                    <a:pt x="2161633" y="0"/>
                  </a:lnTo>
                  <a:lnTo>
                    <a:pt x="2167051" y="0"/>
                  </a:lnTo>
                  <a:lnTo>
                    <a:pt x="2178999" y="0"/>
                  </a:lnTo>
                  <a:lnTo>
                    <a:pt x="2182158" y="0"/>
                  </a:lnTo>
                  <a:lnTo>
                    <a:pt x="2182815" y="0"/>
                  </a:lnTo>
                  <a:lnTo>
                    <a:pt x="2188666" y="0"/>
                  </a:lnTo>
                  <a:lnTo>
                    <a:pt x="2189452" y="0"/>
                  </a:lnTo>
                  <a:lnTo>
                    <a:pt x="2191697" y="0"/>
                  </a:lnTo>
                  <a:lnTo>
                    <a:pt x="2195471" y="0"/>
                  </a:lnTo>
                  <a:lnTo>
                    <a:pt x="2201759" y="0"/>
                  </a:lnTo>
                  <a:lnTo>
                    <a:pt x="2203100" y="0"/>
                  </a:lnTo>
                  <a:lnTo>
                    <a:pt x="2204559" y="0"/>
                  </a:lnTo>
                  <a:lnTo>
                    <a:pt x="2204591" y="0"/>
                  </a:lnTo>
                  <a:lnTo>
                    <a:pt x="2212273" y="0"/>
                  </a:lnTo>
                  <a:lnTo>
                    <a:pt x="2225535" y="0"/>
                  </a:lnTo>
                  <a:lnTo>
                    <a:pt x="2231674" y="0"/>
                  </a:lnTo>
                  <a:lnTo>
                    <a:pt x="2232096" y="0"/>
                  </a:lnTo>
                  <a:lnTo>
                    <a:pt x="2232220" y="0"/>
                  </a:lnTo>
                  <a:lnTo>
                    <a:pt x="2233118" y="0"/>
                  </a:lnTo>
                  <a:lnTo>
                    <a:pt x="2233165" y="0"/>
                  </a:lnTo>
                  <a:lnTo>
                    <a:pt x="2256725" y="0"/>
                  </a:lnTo>
                  <a:lnTo>
                    <a:pt x="2257283" y="0"/>
                  </a:lnTo>
                  <a:lnTo>
                    <a:pt x="2262285" y="0"/>
                  </a:lnTo>
                  <a:lnTo>
                    <a:pt x="2284366" y="0"/>
                  </a:lnTo>
                  <a:lnTo>
                    <a:pt x="2289402" y="0"/>
                  </a:lnTo>
                  <a:lnTo>
                    <a:pt x="2292052" y="0"/>
                  </a:lnTo>
                  <a:lnTo>
                    <a:pt x="2299271" y="0"/>
                  </a:lnTo>
                  <a:lnTo>
                    <a:pt x="2308721" y="0"/>
                  </a:lnTo>
                  <a:lnTo>
                    <a:pt x="2309927" y="0"/>
                  </a:lnTo>
                  <a:lnTo>
                    <a:pt x="2316435" y="0"/>
                  </a:lnTo>
                  <a:lnTo>
                    <a:pt x="2316703" y="0"/>
                  </a:lnTo>
                  <a:lnTo>
                    <a:pt x="2319466" y="0"/>
                  </a:lnTo>
                  <a:lnTo>
                    <a:pt x="2322840" y="0"/>
                  </a:lnTo>
                  <a:lnTo>
                    <a:pt x="2329528" y="0"/>
                  </a:lnTo>
                  <a:lnTo>
                    <a:pt x="2330869" y="0"/>
                  </a:lnTo>
                  <a:lnTo>
                    <a:pt x="2332328" y="0"/>
                  </a:lnTo>
                  <a:lnTo>
                    <a:pt x="2332360" y="0"/>
                  </a:lnTo>
                  <a:lnTo>
                    <a:pt x="2335803" y="0"/>
                  </a:lnTo>
                  <a:lnTo>
                    <a:pt x="2343312" y="0"/>
                  </a:lnTo>
                  <a:lnTo>
                    <a:pt x="2344804" y="0"/>
                  </a:lnTo>
                  <a:lnTo>
                    <a:pt x="2346768" y="0"/>
                  </a:lnTo>
                  <a:lnTo>
                    <a:pt x="2347827" y="0"/>
                  </a:lnTo>
                  <a:lnTo>
                    <a:pt x="2352274" y="0"/>
                  </a:lnTo>
                  <a:lnTo>
                    <a:pt x="2359443" y="0"/>
                  </a:lnTo>
                  <a:lnTo>
                    <a:pt x="2359865" y="0"/>
                  </a:lnTo>
                  <a:lnTo>
                    <a:pt x="2359989" y="0"/>
                  </a:lnTo>
                  <a:lnTo>
                    <a:pt x="2360887" y="0"/>
                  </a:lnTo>
                  <a:lnTo>
                    <a:pt x="2360934" y="0"/>
                  </a:lnTo>
                  <a:lnTo>
                    <a:pt x="2371886" y="0"/>
                  </a:lnTo>
                  <a:lnTo>
                    <a:pt x="2373377" y="0"/>
                  </a:lnTo>
                  <a:lnTo>
                    <a:pt x="2377892" y="0"/>
                  </a:lnTo>
                  <a:cubicBezTo>
                    <a:pt x="2382339" y="0"/>
                    <a:pt x="2382339" y="0"/>
                    <a:pt x="2382339" y="0"/>
                  </a:cubicBezTo>
                  <a:lnTo>
                    <a:pt x="2390054" y="0"/>
                  </a:lnTo>
                  <a:lnTo>
                    <a:pt x="2419821" y="0"/>
                  </a:lnTo>
                  <a:lnTo>
                    <a:pt x="2427040" y="0"/>
                  </a:lnTo>
                  <a:lnTo>
                    <a:pt x="2436490" y="0"/>
                  </a:lnTo>
                  <a:lnTo>
                    <a:pt x="2444472" y="0"/>
                  </a:lnTo>
                  <a:lnTo>
                    <a:pt x="2448678" y="0"/>
                  </a:lnTo>
                  <a:lnTo>
                    <a:pt x="2450171" y="0"/>
                  </a:lnTo>
                  <a:lnTo>
                    <a:pt x="2450609" y="0"/>
                  </a:lnTo>
                  <a:lnTo>
                    <a:pt x="2463572" y="0"/>
                  </a:lnTo>
                  <a:lnTo>
                    <a:pt x="2471081" y="0"/>
                  </a:lnTo>
                  <a:lnTo>
                    <a:pt x="2472573" y="0"/>
                  </a:lnTo>
                  <a:lnTo>
                    <a:pt x="2474537" y="0"/>
                  </a:lnTo>
                  <a:lnTo>
                    <a:pt x="2475596" y="0"/>
                  </a:lnTo>
                  <a:lnTo>
                    <a:pt x="2477252" y="0"/>
                  </a:lnTo>
                  <a:lnTo>
                    <a:pt x="2478712" y="0"/>
                  </a:lnTo>
                  <a:lnTo>
                    <a:pt x="2478743" y="0"/>
                  </a:lnTo>
                  <a:lnTo>
                    <a:pt x="2480043" y="0"/>
                  </a:lnTo>
                  <a:lnTo>
                    <a:pt x="2499655" y="0"/>
                  </a:lnTo>
                  <a:lnTo>
                    <a:pt x="2501146" y="0"/>
                  </a:lnTo>
                  <a:lnTo>
                    <a:pt x="2505661" y="0"/>
                  </a:lnTo>
                  <a:lnTo>
                    <a:pt x="2508776" y="0"/>
                  </a:lnTo>
                  <a:lnTo>
                    <a:pt x="2510108" y="0"/>
                  </a:lnTo>
                  <a:lnTo>
                    <a:pt x="2524178" y="0"/>
                  </a:lnTo>
                  <a:lnTo>
                    <a:pt x="2525248" y="0"/>
                  </a:lnTo>
                  <a:lnTo>
                    <a:pt x="2525669" y="0"/>
                  </a:lnTo>
                  <a:lnTo>
                    <a:pt x="2552329" y="0"/>
                  </a:lnTo>
                  <a:lnTo>
                    <a:pt x="2552751" y="0"/>
                  </a:lnTo>
                  <a:lnTo>
                    <a:pt x="2554242" y="0"/>
                  </a:lnTo>
                  <a:lnTo>
                    <a:pt x="2574787" y="0"/>
                  </a:lnTo>
                  <a:lnTo>
                    <a:pt x="2576279" y="0"/>
                  </a:lnTo>
                  <a:lnTo>
                    <a:pt x="2576447" y="0"/>
                  </a:lnTo>
                  <a:lnTo>
                    <a:pt x="2577940" y="0"/>
                  </a:lnTo>
                  <a:lnTo>
                    <a:pt x="2603360" y="0"/>
                  </a:lnTo>
                  <a:lnTo>
                    <a:pt x="2604852" y="0"/>
                  </a:lnTo>
                  <a:lnTo>
                    <a:pt x="2605021" y="0"/>
                  </a:lnTo>
                  <a:lnTo>
                    <a:pt x="2605484" y="0"/>
                  </a:lnTo>
                  <a:lnTo>
                    <a:pt x="2606481" y="0"/>
                  </a:lnTo>
                  <a:lnTo>
                    <a:pt x="2606512" y="0"/>
                  </a:lnTo>
                  <a:lnTo>
                    <a:pt x="2606976" y="0"/>
                  </a:lnTo>
                  <a:lnTo>
                    <a:pt x="2618923" y="0"/>
                  </a:lnTo>
                  <a:lnTo>
                    <a:pt x="2621248" y="0"/>
                  </a:lnTo>
                  <a:lnTo>
                    <a:pt x="2622740" y="0"/>
                  </a:lnTo>
                  <a:lnTo>
                    <a:pt x="2627885" y="0"/>
                  </a:lnTo>
                  <a:lnTo>
                    <a:pt x="2629377" y="0"/>
                  </a:lnTo>
                  <a:lnTo>
                    <a:pt x="2634058" y="0"/>
                  </a:lnTo>
                  <a:lnTo>
                    <a:pt x="2635549" y="0"/>
                  </a:lnTo>
                  <a:lnTo>
                    <a:pt x="2636545" y="0"/>
                  </a:lnTo>
                  <a:lnTo>
                    <a:pt x="2648987" y="0"/>
                  </a:lnTo>
                  <a:lnTo>
                    <a:pt x="2649821" y="0"/>
                  </a:lnTo>
                  <a:lnTo>
                    <a:pt x="2651313" y="0"/>
                  </a:lnTo>
                  <a:lnTo>
                    <a:pt x="2651947" y="0"/>
                  </a:lnTo>
                  <a:lnTo>
                    <a:pt x="2653017" y="0"/>
                  </a:lnTo>
                  <a:lnTo>
                    <a:pt x="2653438" y="0"/>
                  </a:lnTo>
                  <a:lnTo>
                    <a:pt x="2656459" y="0"/>
                  </a:lnTo>
                  <a:lnTo>
                    <a:pt x="2657950" y="0"/>
                  </a:lnTo>
                  <a:lnTo>
                    <a:pt x="2665460" y="0"/>
                  </a:lnTo>
                  <a:lnTo>
                    <a:pt x="2680098" y="0"/>
                  </a:lnTo>
                  <a:lnTo>
                    <a:pt x="2680520" y="0"/>
                  </a:lnTo>
                  <a:lnTo>
                    <a:pt x="2682011" y="0"/>
                  </a:lnTo>
                  <a:lnTo>
                    <a:pt x="2692542" y="0"/>
                  </a:lnTo>
                  <a:lnTo>
                    <a:pt x="2702556" y="0"/>
                  </a:lnTo>
                  <a:lnTo>
                    <a:pt x="2704048" y="0"/>
                  </a:lnTo>
                  <a:lnTo>
                    <a:pt x="2724289" y="0"/>
                  </a:lnTo>
                  <a:lnTo>
                    <a:pt x="2731129" y="0"/>
                  </a:lnTo>
                  <a:lnTo>
                    <a:pt x="2732621" y="0"/>
                  </a:lnTo>
                  <a:lnTo>
                    <a:pt x="2733253" y="0"/>
                  </a:lnTo>
                  <a:lnTo>
                    <a:pt x="2734745" y="0"/>
                  </a:lnTo>
                  <a:lnTo>
                    <a:pt x="2746692" y="0"/>
                  </a:lnTo>
                  <a:lnTo>
                    <a:pt x="2749017" y="0"/>
                  </a:lnTo>
                  <a:lnTo>
                    <a:pt x="2750509" y="0"/>
                  </a:lnTo>
                  <a:lnTo>
                    <a:pt x="2754354" y="0"/>
                  </a:lnTo>
                  <a:lnTo>
                    <a:pt x="2755654" y="0"/>
                  </a:lnTo>
                  <a:lnTo>
                    <a:pt x="2757146" y="0"/>
                  </a:lnTo>
                  <a:lnTo>
                    <a:pt x="2761827" y="0"/>
                  </a:lnTo>
                  <a:lnTo>
                    <a:pt x="2763318" y="0"/>
                  </a:lnTo>
                  <a:lnTo>
                    <a:pt x="2776756" y="0"/>
                  </a:lnTo>
                  <a:lnTo>
                    <a:pt x="2777590" y="0"/>
                  </a:lnTo>
                  <a:lnTo>
                    <a:pt x="2779082" y="0"/>
                  </a:lnTo>
                  <a:lnTo>
                    <a:pt x="2783442" y="0"/>
                  </a:lnTo>
                  <a:lnTo>
                    <a:pt x="2784228" y="0"/>
                  </a:lnTo>
                  <a:lnTo>
                    <a:pt x="2785719" y="0"/>
                  </a:lnTo>
                  <a:lnTo>
                    <a:pt x="2786473" y="0"/>
                  </a:lnTo>
                  <a:lnTo>
                    <a:pt x="2793229" y="0"/>
                  </a:lnTo>
                  <a:lnTo>
                    <a:pt x="2799367" y="0"/>
                  </a:lnTo>
                  <a:lnTo>
                    <a:pt x="2813506" y="0"/>
                  </a:lnTo>
                  <a:lnTo>
                    <a:pt x="2820311" y="0"/>
                  </a:lnTo>
                  <a:lnTo>
                    <a:pt x="2827893" y="0"/>
                  </a:lnTo>
                  <a:lnTo>
                    <a:pt x="2827940" y="0"/>
                  </a:lnTo>
                  <a:lnTo>
                    <a:pt x="2829431" y="0"/>
                  </a:lnTo>
                  <a:lnTo>
                    <a:pt x="2829978" y="0"/>
                  </a:lnTo>
                  <a:lnTo>
                    <a:pt x="2852058" y="0"/>
                  </a:lnTo>
                  <a:lnTo>
                    <a:pt x="2857060" y="0"/>
                  </a:lnTo>
                  <a:lnTo>
                    <a:pt x="2857958" y="0"/>
                  </a:lnTo>
                  <a:lnTo>
                    <a:pt x="2871601" y="0"/>
                  </a:lnTo>
                  <a:lnTo>
                    <a:pt x="2882123" y="0"/>
                  </a:lnTo>
                  <a:lnTo>
                    <a:pt x="2894046" y="0"/>
                  </a:lnTo>
                  <a:lnTo>
                    <a:pt x="2903496" y="0"/>
                  </a:lnTo>
                  <a:lnTo>
                    <a:pt x="2911211" y="0"/>
                  </a:lnTo>
                  <a:lnTo>
                    <a:pt x="2914242" y="0"/>
                  </a:lnTo>
                  <a:lnTo>
                    <a:pt x="2914461" y="0"/>
                  </a:lnTo>
                  <a:lnTo>
                    <a:pt x="2924111" y="0"/>
                  </a:lnTo>
                  <a:lnTo>
                    <a:pt x="2927136" y="0"/>
                  </a:lnTo>
                  <a:lnTo>
                    <a:pt x="2933561" y="0"/>
                  </a:lnTo>
                  <a:lnTo>
                    <a:pt x="2939580" y="0"/>
                  </a:lnTo>
                  <a:lnTo>
                    <a:pt x="2941275" y="0"/>
                  </a:lnTo>
                  <a:lnTo>
                    <a:pt x="2941543" y="0"/>
                  </a:lnTo>
                  <a:lnTo>
                    <a:pt x="2945586" y="0"/>
                  </a:lnTo>
                  <a:lnTo>
                    <a:pt x="2950032" y="0"/>
                  </a:lnTo>
                  <a:lnTo>
                    <a:pt x="2955662" y="0"/>
                  </a:lnTo>
                  <a:lnTo>
                    <a:pt x="2955709" y="0"/>
                  </a:lnTo>
                  <a:lnTo>
                    <a:pt x="2957200" y="0"/>
                  </a:lnTo>
                  <a:lnTo>
                    <a:pt x="2957747" y="0"/>
                  </a:lnTo>
                  <a:lnTo>
                    <a:pt x="2968152" y="0"/>
                  </a:lnTo>
                  <a:lnTo>
                    <a:pt x="2969644" y="0"/>
                  </a:lnTo>
                  <a:lnTo>
                    <a:pt x="2972667" y="0"/>
                  </a:lnTo>
                  <a:lnTo>
                    <a:pt x="2977114" y="0"/>
                  </a:lnTo>
                  <a:lnTo>
                    <a:pt x="2984829" y="0"/>
                  </a:lnTo>
                  <a:lnTo>
                    <a:pt x="2985727" y="0"/>
                  </a:lnTo>
                  <a:lnTo>
                    <a:pt x="2999370" y="0"/>
                  </a:lnTo>
                  <a:lnTo>
                    <a:pt x="3021815" y="0"/>
                  </a:lnTo>
                  <a:lnTo>
                    <a:pt x="3031265" y="0"/>
                  </a:lnTo>
                  <a:lnTo>
                    <a:pt x="3042230" y="0"/>
                  </a:lnTo>
                  <a:lnTo>
                    <a:pt x="3044946" y="0"/>
                  </a:lnTo>
                  <a:lnTo>
                    <a:pt x="3051880" y="0"/>
                  </a:lnTo>
                  <a:lnTo>
                    <a:pt x="3061330" y="0"/>
                  </a:lnTo>
                  <a:lnTo>
                    <a:pt x="3067349" y="0"/>
                  </a:lnTo>
                  <a:lnTo>
                    <a:pt x="3069312" y="0"/>
                  </a:lnTo>
                  <a:lnTo>
                    <a:pt x="3073355" y="0"/>
                  </a:lnTo>
                  <a:lnTo>
                    <a:pt x="3073518" y="0"/>
                  </a:lnTo>
                  <a:lnTo>
                    <a:pt x="3075011" y="0"/>
                  </a:lnTo>
                  <a:lnTo>
                    <a:pt x="3077801" y="0"/>
                  </a:lnTo>
                  <a:lnTo>
                    <a:pt x="3095921" y="0"/>
                  </a:lnTo>
                  <a:lnTo>
                    <a:pt x="3097413" y="0"/>
                  </a:lnTo>
                  <a:lnTo>
                    <a:pt x="3100436" y="0"/>
                  </a:lnTo>
                  <a:lnTo>
                    <a:pt x="3103552" y="0"/>
                  </a:lnTo>
                  <a:lnTo>
                    <a:pt x="3104883" y="0"/>
                  </a:lnTo>
                  <a:lnTo>
                    <a:pt x="3120023" y="0"/>
                  </a:lnTo>
                  <a:lnTo>
                    <a:pt x="3120445" y="0"/>
                  </a:lnTo>
                  <a:lnTo>
                    <a:pt x="3149018" y="0"/>
                  </a:lnTo>
                  <a:lnTo>
                    <a:pt x="3150088" y="0"/>
                  </a:lnTo>
                  <a:lnTo>
                    <a:pt x="3150509" y="0"/>
                  </a:lnTo>
                  <a:lnTo>
                    <a:pt x="3171054" y="0"/>
                  </a:lnTo>
                  <a:lnTo>
                    <a:pt x="3172715" y="0"/>
                  </a:lnTo>
                  <a:lnTo>
                    <a:pt x="3199627" y="0"/>
                  </a:lnTo>
                  <a:lnTo>
                    <a:pt x="3201119" y="0"/>
                  </a:lnTo>
                  <a:lnTo>
                    <a:pt x="3201287" y="0"/>
                  </a:lnTo>
                  <a:lnTo>
                    <a:pt x="3201751" y="0"/>
                  </a:lnTo>
                  <a:lnTo>
                    <a:pt x="3202780" y="0"/>
                  </a:lnTo>
                  <a:lnTo>
                    <a:pt x="3217515" y="0"/>
                  </a:lnTo>
                  <a:lnTo>
                    <a:pt x="3224152" y="0"/>
                  </a:lnTo>
                  <a:lnTo>
                    <a:pt x="3230324" y="0"/>
                  </a:lnTo>
                  <a:lnTo>
                    <a:pt x="3231321" y="0"/>
                  </a:lnTo>
                  <a:lnTo>
                    <a:pt x="3231816" y="0"/>
                  </a:lnTo>
                  <a:lnTo>
                    <a:pt x="3243763" y="0"/>
                  </a:lnTo>
                  <a:lnTo>
                    <a:pt x="3246088" y="0"/>
                  </a:lnTo>
                  <a:lnTo>
                    <a:pt x="3247580" y="0"/>
                  </a:lnTo>
                  <a:lnTo>
                    <a:pt x="3247792" y="0"/>
                  </a:lnTo>
                  <a:lnTo>
                    <a:pt x="3248214" y="0"/>
                  </a:lnTo>
                  <a:lnTo>
                    <a:pt x="3252725" y="0"/>
                  </a:lnTo>
                  <a:lnTo>
                    <a:pt x="3254217" y="0"/>
                  </a:lnTo>
                  <a:lnTo>
                    <a:pt x="3260235" y="0"/>
                  </a:lnTo>
                  <a:lnTo>
                    <a:pt x="3276787" y="0"/>
                  </a:lnTo>
                  <a:lnTo>
                    <a:pt x="3277857" y="0"/>
                  </a:lnTo>
                  <a:lnTo>
                    <a:pt x="3278278" y="0"/>
                  </a:lnTo>
                  <a:lnTo>
                    <a:pt x="3290300" y="0"/>
                  </a:lnTo>
                  <a:lnTo>
                    <a:pt x="3298823" y="0"/>
                  </a:lnTo>
                  <a:lnTo>
                    <a:pt x="3327396" y="0"/>
                  </a:lnTo>
                  <a:lnTo>
                    <a:pt x="3328888" y="0"/>
                  </a:lnTo>
                  <a:lnTo>
                    <a:pt x="3329520" y="0"/>
                  </a:lnTo>
                  <a:lnTo>
                    <a:pt x="3345284" y="0"/>
                  </a:lnTo>
                  <a:lnTo>
                    <a:pt x="3349129" y="0"/>
                  </a:lnTo>
                  <a:lnTo>
                    <a:pt x="3351921" y="0"/>
                  </a:lnTo>
                  <a:lnTo>
                    <a:pt x="3358093" y="0"/>
                  </a:lnTo>
                  <a:lnTo>
                    <a:pt x="3359585" y="0"/>
                  </a:lnTo>
                  <a:lnTo>
                    <a:pt x="3371532" y="0"/>
                  </a:lnTo>
                  <a:lnTo>
                    <a:pt x="3373857" y="0"/>
                  </a:lnTo>
                  <a:lnTo>
                    <a:pt x="3375349" y="0"/>
                  </a:lnTo>
                  <a:lnTo>
                    <a:pt x="3380494" y="0"/>
                  </a:lnTo>
                  <a:lnTo>
                    <a:pt x="3381986" y="0"/>
                  </a:lnTo>
                  <a:lnTo>
                    <a:pt x="3388004" y="0"/>
                  </a:lnTo>
                  <a:lnTo>
                    <a:pt x="3408282" y="0"/>
                  </a:lnTo>
                  <a:lnTo>
                    <a:pt x="3418069" y="0"/>
                  </a:lnTo>
                  <a:lnTo>
                    <a:pt x="3424207" y="0"/>
                  </a:lnTo>
                  <a:lnTo>
                    <a:pt x="3424753" y="0"/>
                  </a:lnTo>
                  <a:lnTo>
                    <a:pt x="3452733" y="0"/>
                  </a:lnTo>
                  <a:lnTo>
                    <a:pt x="3454818" y="0"/>
                  </a:lnTo>
                  <a:lnTo>
                    <a:pt x="3476898" y="0"/>
                  </a:lnTo>
                  <a:lnTo>
                    <a:pt x="3496441" y="0"/>
                  </a:lnTo>
                  <a:lnTo>
                    <a:pt x="3509236" y="0"/>
                  </a:lnTo>
                  <a:lnTo>
                    <a:pt x="3518886" y="0"/>
                  </a:lnTo>
                  <a:lnTo>
                    <a:pt x="3528336" y="0"/>
                  </a:lnTo>
                  <a:lnTo>
                    <a:pt x="3536051" y="0"/>
                  </a:lnTo>
                  <a:lnTo>
                    <a:pt x="3539301" y="0"/>
                  </a:lnTo>
                  <a:lnTo>
                    <a:pt x="3540361" y="0"/>
                  </a:lnTo>
                  <a:lnTo>
                    <a:pt x="3544807" y="0"/>
                  </a:lnTo>
                  <a:lnTo>
                    <a:pt x="3551976" y="0"/>
                  </a:lnTo>
                  <a:lnTo>
                    <a:pt x="3552522" y="0"/>
                  </a:lnTo>
                  <a:lnTo>
                    <a:pt x="3564420" y="0"/>
                  </a:lnTo>
                  <a:lnTo>
                    <a:pt x="3570426" y="0"/>
                  </a:lnTo>
                  <a:cubicBezTo>
                    <a:pt x="3574872" y="0"/>
                    <a:pt x="3574872" y="0"/>
                    <a:pt x="3574872" y="0"/>
                  </a:cubicBezTo>
                  <a:lnTo>
                    <a:pt x="3580502" y="0"/>
                  </a:lnTo>
                  <a:lnTo>
                    <a:pt x="3582587" y="0"/>
                  </a:lnTo>
                  <a:lnTo>
                    <a:pt x="3624210" y="0"/>
                  </a:lnTo>
                  <a:lnTo>
                    <a:pt x="3637005" y="0"/>
                  </a:lnTo>
                  <a:lnTo>
                    <a:pt x="3646655" y="0"/>
                  </a:lnTo>
                  <a:lnTo>
                    <a:pt x="3656105" y="0"/>
                  </a:lnTo>
                  <a:lnTo>
                    <a:pt x="3667070" y="0"/>
                  </a:lnTo>
                  <a:lnTo>
                    <a:pt x="3668130" y="0"/>
                  </a:lnTo>
                  <a:lnTo>
                    <a:pt x="3669786" y="0"/>
                  </a:lnTo>
                  <a:lnTo>
                    <a:pt x="3672576" y="0"/>
                  </a:lnTo>
                  <a:lnTo>
                    <a:pt x="3692189" y="0"/>
                  </a:lnTo>
                  <a:lnTo>
                    <a:pt x="3698195" y="0"/>
                  </a:lnTo>
                  <a:lnTo>
                    <a:pt x="3702641" y="0"/>
                  </a:lnTo>
                  <a:lnTo>
                    <a:pt x="3744863" y="0"/>
                  </a:lnTo>
                  <a:lnTo>
                    <a:pt x="3745285" y="0"/>
                  </a:lnTo>
                  <a:lnTo>
                    <a:pt x="3795894" y="0"/>
                  </a:lnTo>
                  <a:lnTo>
                    <a:pt x="3797555" y="0"/>
                  </a:lnTo>
                  <a:lnTo>
                    <a:pt x="3826591" y="0"/>
                  </a:lnTo>
                  <a:lnTo>
                    <a:pt x="3842355" y="0"/>
                  </a:lnTo>
                  <a:lnTo>
                    <a:pt x="3848992" y="0"/>
                  </a:lnTo>
                  <a:lnTo>
                    <a:pt x="3872632" y="0"/>
                  </a:lnTo>
                  <a:lnTo>
                    <a:pt x="3873054" y="0"/>
                  </a:lnTo>
                  <a:lnTo>
                    <a:pt x="3885075" y="0"/>
                  </a:lnTo>
                  <a:lnTo>
                    <a:pt x="3923663" y="0"/>
                  </a:lnTo>
                  <a:lnTo>
                    <a:pt x="3954360" y="0"/>
                  </a:lnTo>
                  <a:lnTo>
                    <a:pt x="3970124" y="0"/>
                  </a:lnTo>
                  <a:lnTo>
                    <a:pt x="3976761" y="0"/>
                  </a:lnTo>
                  <a:lnTo>
                    <a:pt x="4012844" y="0"/>
                  </a:lnTo>
                  <a:lnTo>
                    <a:pt x="4049593" y="0"/>
                  </a:lnTo>
                  <a:cubicBezTo>
                    <a:pt x="4169647" y="0"/>
                    <a:pt x="4169647" y="0"/>
                    <a:pt x="4169647" y="0"/>
                  </a:cubicBezTo>
                  <a:lnTo>
                    <a:pt x="4177362" y="0"/>
                  </a:lnTo>
                  <a:cubicBezTo>
                    <a:pt x="4297416" y="0"/>
                    <a:pt x="4297416" y="0"/>
                    <a:pt x="4297416" y="0"/>
                  </a:cubicBezTo>
                  <a:cubicBezTo>
                    <a:pt x="4327758" y="0"/>
                    <a:pt x="4364168" y="21251"/>
                    <a:pt x="4379339" y="47054"/>
                  </a:cubicBezTo>
                  <a:cubicBezTo>
                    <a:pt x="4591731" y="415146"/>
                    <a:pt x="4591731" y="415146"/>
                    <a:pt x="4591731" y="415146"/>
                  </a:cubicBezTo>
                  <a:cubicBezTo>
                    <a:pt x="4606902" y="440951"/>
                    <a:pt x="4606902" y="483452"/>
                    <a:pt x="4591731" y="509257"/>
                  </a:cubicBezTo>
                  <a:cubicBezTo>
                    <a:pt x="4379339" y="877348"/>
                    <a:pt x="4379339" y="877348"/>
                    <a:pt x="4379339" y="877348"/>
                  </a:cubicBezTo>
                  <a:cubicBezTo>
                    <a:pt x="4364168" y="903151"/>
                    <a:pt x="4327758" y="924402"/>
                    <a:pt x="4297416" y="924402"/>
                  </a:cubicBezTo>
                  <a:lnTo>
                    <a:pt x="4169647" y="924402"/>
                  </a:lnTo>
                  <a:lnTo>
                    <a:pt x="3976761" y="924402"/>
                  </a:lnTo>
                  <a:lnTo>
                    <a:pt x="3872632" y="924402"/>
                  </a:lnTo>
                  <a:lnTo>
                    <a:pt x="3848992" y="924402"/>
                  </a:lnTo>
                  <a:lnTo>
                    <a:pt x="3744863" y="924402"/>
                  </a:lnTo>
                  <a:lnTo>
                    <a:pt x="3702641" y="924402"/>
                  </a:lnTo>
                  <a:lnTo>
                    <a:pt x="3672576" y="924402"/>
                  </a:lnTo>
                  <a:lnTo>
                    <a:pt x="3656105" y="924402"/>
                  </a:lnTo>
                  <a:lnTo>
                    <a:pt x="3574872" y="924402"/>
                  </a:lnTo>
                  <a:lnTo>
                    <a:pt x="3551976" y="924402"/>
                  </a:lnTo>
                  <a:lnTo>
                    <a:pt x="3544807" y="924402"/>
                  </a:lnTo>
                  <a:lnTo>
                    <a:pt x="3528336" y="924402"/>
                  </a:lnTo>
                  <a:lnTo>
                    <a:pt x="3424207" y="924402"/>
                  </a:lnTo>
                  <a:lnTo>
                    <a:pt x="3381986" y="924402"/>
                  </a:lnTo>
                  <a:lnTo>
                    <a:pt x="3380494" y="924402"/>
                  </a:lnTo>
                  <a:lnTo>
                    <a:pt x="3351921" y="924402"/>
                  </a:lnTo>
                  <a:lnTo>
                    <a:pt x="3277857" y="924402"/>
                  </a:lnTo>
                  <a:lnTo>
                    <a:pt x="3254217" y="924402"/>
                  </a:lnTo>
                  <a:lnTo>
                    <a:pt x="3252725" y="924402"/>
                  </a:lnTo>
                  <a:lnTo>
                    <a:pt x="3247792" y="924402"/>
                  </a:lnTo>
                  <a:lnTo>
                    <a:pt x="3231321" y="924402"/>
                  </a:lnTo>
                  <a:lnTo>
                    <a:pt x="3224152" y="924402"/>
                  </a:lnTo>
                  <a:lnTo>
                    <a:pt x="3150088" y="924402"/>
                  </a:lnTo>
                  <a:lnTo>
                    <a:pt x="3120023" y="924402"/>
                  </a:lnTo>
                  <a:lnTo>
                    <a:pt x="3104883" y="924402"/>
                  </a:lnTo>
                  <a:lnTo>
                    <a:pt x="3103552" y="924402"/>
                  </a:lnTo>
                  <a:lnTo>
                    <a:pt x="3077801" y="924402"/>
                  </a:lnTo>
                  <a:lnTo>
                    <a:pt x="3061330" y="924402"/>
                  </a:lnTo>
                  <a:lnTo>
                    <a:pt x="3031265" y="924402"/>
                  </a:lnTo>
                  <a:lnTo>
                    <a:pt x="2977114" y="924402"/>
                  </a:lnTo>
                  <a:lnTo>
                    <a:pt x="2957200" y="924402"/>
                  </a:lnTo>
                  <a:lnTo>
                    <a:pt x="2955709" y="924402"/>
                  </a:lnTo>
                  <a:lnTo>
                    <a:pt x="2950032" y="924402"/>
                  </a:lnTo>
                  <a:lnTo>
                    <a:pt x="2933561" y="924402"/>
                  </a:lnTo>
                  <a:lnTo>
                    <a:pt x="2927136" y="924402"/>
                  </a:lnTo>
                  <a:lnTo>
                    <a:pt x="2903496" y="924402"/>
                  </a:lnTo>
                  <a:lnTo>
                    <a:pt x="2829431" y="924402"/>
                  </a:lnTo>
                  <a:lnTo>
                    <a:pt x="2827940" y="924402"/>
                  </a:lnTo>
                  <a:lnTo>
                    <a:pt x="2799367" y="924402"/>
                  </a:lnTo>
                  <a:lnTo>
                    <a:pt x="2785719" y="924402"/>
                  </a:lnTo>
                  <a:lnTo>
                    <a:pt x="2784228" y="924402"/>
                  </a:lnTo>
                  <a:lnTo>
                    <a:pt x="2757146" y="924402"/>
                  </a:lnTo>
                  <a:lnTo>
                    <a:pt x="2755654" y="924402"/>
                  </a:lnTo>
                  <a:lnTo>
                    <a:pt x="2680098" y="924402"/>
                  </a:lnTo>
                  <a:lnTo>
                    <a:pt x="2657950" y="924402"/>
                  </a:lnTo>
                  <a:lnTo>
                    <a:pt x="2656459" y="924402"/>
                  </a:lnTo>
                  <a:lnTo>
                    <a:pt x="2653017" y="924402"/>
                  </a:lnTo>
                  <a:lnTo>
                    <a:pt x="2636545" y="924402"/>
                  </a:lnTo>
                  <a:lnTo>
                    <a:pt x="2629377" y="924402"/>
                  </a:lnTo>
                  <a:lnTo>
                    <a:pt x="2627885" y="924402"/>
                  </a:lnTo>
                  <a:lnTo>
                    <a:pt x="2606481" y="924402"/>
                  </a:lnTo>
                  <a:lnTo>
                    <a:pt x="2552329" y="924402"/>
                  </a:lnTo>
                  <a:lnTo>
                    <a:pt x="2525248" y="924402"/>
                  </a:lnTo>
                  <a:lnTo>
                    <a:pt x="2510108" y="924402"/>
                  </a:lnTo>
                  <a:lnTo>
                    <a:pt x="2508776" y="924402"/>
                  </a:lnTo>
                  <a:lnTo>
                    <a:pt x="2480043" y="924402"/>
                  </a:lnTo>
                  <a:lnTo>
                    <a:pt x="2478712" y="924402"/>
                  </a:lnTo>
                  <a:lnTo>
                    <a:pt x="2463572" y="924402"/>
                  </a:lnTo>
                  <a:lnTo>
                    <a:pt x="2436490" y="924402"/>
                  </a:lnTo>
                  <a:lnTo>
                    <a:pt x="2382339" y="924402"/>
                  </a:lnTo>
                  <a:lnTo>
                    <a:pt x="2360934" y="924402"/>
                  </a:lnTo>
                  <a:lnTo>
                    <a:pt x="2359443" y="924402"/>
                  </a:lnTo>
                  <a:lnTo>
                    <a:pt x="2352274" y="924402"/>
                  </a:lnTo>
                  <a:lnTo>
                    <a:pt x="2335803" y="924402"/>
                  </a:lnTo>
                  <a:lnTo>
                    <a:pt x="2332360" y="924402"/>
                  </a:lnTo>
                  <a:lnTo>
                    <a:pt x="2332328" y="924402"/>
                  </a:lnTo>
                  <a:lnTo>
                    <a:pt x="2330869" y="924402"/>
                  </a:lnTo>
                  <a:lnTo>
                    <a:pt x="2308721" y="924402"/>
                  </a:lnTo>
                  <a:lnTo>
                    <a:pt x="2233165" y="924402"/>
                  </a:lnTo>
                  <a:lnTo>
                    <a:pt x="2231674" y="924402"/>
                  </a:lnTo>
                  <a:lnTo>
                    <a:pt x="2204591" y="924402"/>
                  </a:lnTo>
                  <a:lnTo>
                    <a:pt x="2204559" y="924402"/>
                  </a:lnTo>
                  <a:lnTo>
                    <a:pt x="2203100" y="924402"/>
                  </a:lnTo>
                  <a:lnTo>
                    <a:pt x="2189452" y="924402"/>
                  </a:lnTo>
                  <a:lnTo>
                    <a:pt x="2160879" y="924402"/>
                  </a:lnTo>
                  <a:lnTo>
                    <a:pt x="2159388" y="924402"/>
                  </a:lnTo>
                  <a:lnTo>
                    <a:pt x="2085323" y="924402"/>
                  </a:lnTo>
                  <a:lnTo>
                    <a:pt x="2077294" y="924402"/>
                  </a:lnTo>
                  <a:lnTo>
                    <a:pt x="2061683" y="924402"/>
                  </a:lnTo>
                  <a:lnTo>
                    <a:pt x="2055258" y="924402"/>
                  </a:lnTo>
                  <a:lnTo>
                    <a:pt x="2038787" y="924402"/>
                  </a:lnTo>
                  <a:lnTo>
                    <a:pt x="2033110" y="924402"/>
                  </a:lnTo>
                  <a:lnTo>
                    <a:pt x="2031619" y="924402"/>
                  </a:lnTo>
                  <a:lnTo>
                    <a:pt x="2011705" y="924402"/>
                  </a:lnTo>
                  <a:lnTo>
                    <a:pt x="1957554" y="924402"/>
                  </a:lnTo>
                  <a:lnTo>
                    <a:pt x="1949525" y="924402"/>
                  </a:lnTo>
                  <a:lnTo>
                    <a:pt x="1927489" y="924402"/>
                  </a:lnTo>
                  <a:lnTo>
                    <a:pt x="1911018" y="924402"/>
                  </a:lnTo>
                  <a:lnTo>
                    <a:pt x="1907543" y="924402"/>
                  </a:lnTo>
                  <a:lnTo>
                    <a:pt x="1885268" y="924402"/>
                  </a:lnTo>
                  <a:lnTo>
                    <a:pt x="1883936" y="924402"/>
                  </a:lnTo>
                  <a:lnTo>
                    <a:pt x="1868796" y="924402"/>
                  </a:lnTo>
                  <a:lnTo>
                    <a:pt x="1838732" y="924402"/>
                  </a:lnTo>
                  <a:lnTo>
                    <a:pt x="1779774" y="924402"/>
                  </a:lnTo>
                  <a:lnTo>
                    <a:pt x="1764668" y="924402"/>
                  </a:lnTo>
                  <a:lnTo>
                    <a:pt x="1757499" y="924402"/>
                  </a:lnTo>
                  <a:lnTo>
                    <a:pt x="1741027" y="924402"/>
                  </a:lnTo>
                  <a:lnTo>
                    <a:pt x="1737552" y="924402"/>
                  </a:lnTo>
                  <a:lnTo>
                    <a:pt x="1736094" y="924402"/>
                  </a:lnTo>
                  <a:lnTo>
                    <a:pt x="1734603" y="924402"/>
                  </a:lnTo>
                  <a:lnTo>
                    <a:pt x="1710963" y="924402"/>
                  </a:lnTo>
                  <a:lnTo>
                    <a:pt x="1707488" y="924402"/>
                  </a:lnTo>
                  <a:lnTo>
                    <a:pt x="1652509" y="924402"/>
                  </a:lnTo>
                  <a:lnTo>
                    <a:pt x="1636899" y="924402"/>
                  </a:lnTo>
                  <a:lnTo>
                    <a:pt x="1609783" y="924402"/>
                  </a:lnTo>
                  <a:lnTo>
                    <a:pt x="1608325" y="924402"/>
                  </a:lnTo>
                  <a:lnTo>
                    <a:pt x="1606834" y="924402"/>
                  </a:lnTo>
                  <a:lnTo>
                    <a:pt x="1579719" y="924402"/>
                  </a:lnTo>
                  <a:lnTo>
                    <a:pt x="1564612" y="924402"/>
                  </a:lnTo>
                  <a:lnTo>
                    <a:pt x="1524740" y="924402"/>
                  </a:lnTo>
                  <a:lnTo>
                    <a:pt x="1482518" y="924402"/>
                  </a:lnTo>
                  <a:lnTo>
                    <a:pt x="1460483" y="924402"/>
                  </a:lnTo>
                  <a:lnTo>
                    <a:pt x="1452454" y="924402"/>
                  </a:lnTo>
                  <a:lnTo>
                    <a:pt x="1444011" y="924402"/>
                  </a:lnTo>
                  <a:lnTo>
                    <a:pt x="1436843" y="924402"/>
                  </a:lnTo>
                  <a:lnTo>
                    <a:pt x="1413947" y="924402"/>
                  </a:lnTo>
                  <a:lnTo>
                    <a:pt x="1354749" y="924402"/>
                  </a:lnTo>
                  <a:lnTo>
                    <a:pt x="1332714" y="924402"/>
                  </a:lnTo>
                  <a:lnTo>
                    <a:pt x="1324685" y="924402"/>
                  </a:lnTo>
                  <a:lnTo>
                    <a:pt x="1316242" y="924402"/>
                  </a:lnTo>
                  <a:lnTo>
                    <a:pt x="1312767" y="924402"/>
                  </a:lnTo>
                  <a:lnTo>
                    <a:pt x="1286178" y="924402"/>
                  </a:lnTo>
                  <a:lnTo>
                    <a:pt x="1282703" y="924402"/>
                  </a:lnTo>
                  <a:lnTo>
                    <a:pt x="1243956" y="924402"/>
                  </a:lnTo>
                  <a:lnTo>
                    <a:pt x="1184998" y="924402"/>
                  </a:lnTo>
                  <a:lnTo>
                    <a:pt x="1154934" y="924402"/>
                  </a:lnTo>
                  <a:lnTo>
                    <a:pt x="1139828" y="924402"/>
                  </a:lnTo>
                  <a:lnTo>
                    <a:pt x="1116187" y="924402"/>
                  </a:lnTo>
                  <a:lnTo>
                    <a:pt x="1112712" y="924402"/>
                  </a:lnTo>
                  <a:lnTo>
                    <a:pt x="1057734" y="924402"/>
                  </a:lnTo>
                  <a:lnTo>
                    <a:pt x="1027669" y="924402"/>
                  </a:lnTo>
                  <a:lnTo>
                    <a:pt x="1012059" y="924402"/>
                  </a:lnTo>
                  <a:lnTo>
                    <a:pt x="984943" y="924402"/>
                  </a:lnTo>
                  <a:lnTo>
                    <a:pt x="929965" y="924402"/>
                  </a:lnTo>
                  <a:lnTo>
                    <a:pt x="899900" y="924402"/>
                  </a:lnTo>
                  <a:lnTo>
                    <a:pt x="857678" y="924402"/>
                  </a:lnTo>
                  <a:lnTo>
                    <a:pt x="819171" y="924402"/>
                  </a:lnTo>
                  <a:lnTo>
                    <a:pt x="729909" y="924402"/>
                  </a:lnTo>
                  <a:lnTo>
                    <a:pt x="691402" y="924402"/>
                  </a:lnTo>
                  <a:lnTo>
                    <a:pt x="687927" y="924402"/>
                  </a:lnTo>
                  <a:lnTo>
                    <a:pt x="560158" y="924402"/>
                  </a:lnTo>
                  <a:lnTo>
                    <a:pt x="432894" y="924402"/>
                  </a:lnTo>
                  <a:lnTo>
                    <a:pt x="305125" y="924402"/>
                  </a:lnTo>
                  <a:cubicBezTo>
                    <a:pt x="275541" y="924402"/>
                    <a:pt x="238373" y="903151"/>
                    <a:pt x="223202" y="877348"/>
                  </a:cubicBezTo>
                  <a:cubicBezTo>
                    <a:pt x="10809" y="509257"/>
                    <a:pt x="10809" y="509257"/>
                    <a:pt x="10809" y="509257"/>
                  </a:cubicBezTo>
                  <a:cubicBezTo>
                    <a:pt x="-3603" y="483452"/>
                    <a:pt x="-3603" y="440951"/>
                    <a:pt x="10809" y="415146"/>
                  </a:cubicBezTo>
                  <a:cubicBezTo>
                    <a:pt x="223202" y="47054"/>
                    <a:pt x="223202" y="47054"/>
                    <a:pt x="223202" y="47054"/>
                  </a:cubicBezTo>
                  <a:cubicBezTo>
                    <a:pt x="238373" y="21251"/>
                    <a:pt x="275541" y="0"/>
                    <a:pt x="305125" y="0"/>
                  </a:cubicBezTo>
                  <a:close/>
                </a:path>
              </a:pathLst>
            </a:custGeom>
            <a:solidFill>
              <a:srgbClr val="FFFFFF">
                <a:lumMod val="95000"/>
              </a:srgbClr>
            </a:solidFill>
            <a:ln w="19050">
              <a:gradFill flip="none" rotWithShape="1">
                <a:gsLst>
                  <a:gs pos="0">
                    <a:srgbClr val="FFFFFF">
                      <a:lumMod val="75000"/>
                    </a:srgbClr>
                  </a:gs>
                  <a:gs pos="100000">
                    <a:srgbClr val="FFFFFF"/>
                  </a:gs>
                </a:gsLst>
                <a:lin ang="2700000" scaled="1"/>
                <a:tileRect/>
              </a:gradFill>
            </a:ln>
            <a:effectLst>
              <a:innerShdw blurRad="63500" dist="50800" dir="13500000">
                <a:prstClr val="black">
                  <a:alpha val="50000"/>
                </a:prstClr>
              </a:innerShdw>
            </a:effectLst>
          </p:spPr>
          <p:txBody>
            <a:bodyPr vert="horz" wrap="square" lIns="91440" tIns="45720" rIns="91440" bIns="45720" numCol="1" anchor="t" anchorCtr="0" compatLnSpc="1">
              <a:prstTxWarp prst="textNoShape">
                <a:avLst/>
              </a:prstTxWarp>
              <a:noAutofit/>
            </a:bodyPr>
            <a:lstStyle/>
            <a:p>
              <a:pPr algn="l" fontAlgn="auto">
                <a:spcBef>
                  <a:spcPts val="0"/>
                </a:spcBef>
                <a:spcAft>
                  <a:spcPts val="0"/>
                </a:spcAft>
                <a:defRPr/>
              </a:pPr>
              <a:endParaRPr lang="zh-CN" altLang="en-US" b="0" kern="0">
                <a:solidFill>
                  <a:srgbClr val="FFFFFF">
                    <a:lumMod val="95000"/>
                  </a:srgbClr>
                </a:solidFill>
                <a:latin typeface="Calibri"/>
                <a:ea typeface="宋体"/>
              </a:endParaRPr>
            </a:p>
          </p:txBody>
        </p:sp>
      </p:grpSp>
      <p:grpSp>
        <p:nvGrpSpPr>
          <p:cNvPr id="11" name="组合 10"/>
          <p:cNvGrpSpPr/>
          <p:nvPr/>
        </p:nvGrpSpPr>
        <p:grpSpPr>
          <a:xfrm>
            <a:off x="3649427" y="4851641"/>
            <a:ext cx="5208509" cy="1250420"/>
            <a:chOff x="903371" y="249943"/>
            <a:chExt cx="2831223" cy="679699"/>
          </a:xfrm>
        </p:grpSpPr>
        <p:sp>
          <p:nvSpPr>
            <p:cNvPr id="12" name="任意多边形 11"/>
            <p:cNvSpPr>
              <a:spLocks/>
            </p:cNvSpPr>
            <p:nvPr/>
          </p:nvSpPr>
          <p:spPr bwMode="auto">
            <a:xfrm>
              <a:off x="903371" y="249943"/>
              <a:ext cx="2831223" cy="679699"/>
            </a:xfrm>
            <a:custGeom>
              <a:avLst/>
              <a:gdLst>
                <a:gd name="connsiteX0" fmla="*/ 352810 w 4452260"/>
                <a:gd name="connsiteY0" fmla="*/ 0 h 1068867"/>
                <a:gd name="connsiteX1" fmla="*/ 636768 w 4452260"/>
                <a:gd name="connsiteY1" fmla="*/ 0 h 1068867"/>
                <a:gd name="connsiteX2" fmla="*/ 647700 w 4452260"/>
                <a:gd name="connsiteY2" fmla="*/ 0 h 1068867"/>
                <a:gd name="connsiteX3" fmla="*/ 724065 w 4452260"/>
                <a:gd name="connsiteY3" fmla="*/ 0 h 1068867"/>
                <a:gd name="connsiteX4" fmla="*/ 782584 w 4452260"/>
                <a:gd name="connsiteY4" fmla="*/ 0 h 1068867"/>
                <a:gd name="connsiteX5" fmla="*/ 799455 w 4452260"/>
                <a:gd name="connsiteY5" fmla="*/ 0 h 1068867"/>
                <a:gd name="connsiteX6" fmla="*/ 809825 w 4452260"/>
                <a:gd name="connsiteY6" fmla="*/ 0 h 1068867"/>
                <a:gd name="connsiteX7" fmla="*/ 818078 w 4452260"/>
                <a:gd name="connsiteY7" fmla="*/ 0 h 1068867"/>
                <a:gd name="connsiteX8" fmla="*/ 843980 w 4452260"/>
                <a:gd name="connsiteY8" fmla="*/ 0 h 1068867"/>
                <a:gd name="connsiteX9" fmla="*/ 931658 w 4452260"/>
                <a:gd name="connsiteY9" fmla="*/ 0 h 1068867"/>
                <a:gd name="connsiteX10" fmla="*/ 961580 w 4452260"/>
                <a:gd name="connsiteY10" fmla="*/ 0 h 1068867"/>
                <a:gd name="connsiteX11" fmla="*/ 1000055 w 4452260"/>
                <a:gd name="connsiteY11" fmla="*/ 0 h 1068867"/>
                <a:gd name="connsiteX12" fmla="*/ 1040537 w 4452260"/>
                <a:gd name="connsiteY12" fmla="*/ 0 h 1068867"/>
                <a:gd name="connsiteX13" fmla="*/ 1051453 w 4452260"/>
                <a:gd name="connsiteY13" fmla="*/ 0 h 1068867"/>
                <a:gd name="connsiteX14" fmla="*/ 1083414 w 4452260"/>
                <a:gd name="connsiteY14" fmla="*/ 0 h 1068867"/>
                <a:gd name="connsiteX15" fmla="*/ 1112969 w 4452260"/>
                <a:gd name="connsiteY15" fmla="*/ 0 h 1068867"/>
                <a:gd name="connsiteX16" fmla="*/ 1138871 w 4452260"/>
                <a:gd name="connsiteY16" fmla="*/ 0 h 1068867"/>
                <a:gd name="connsiteX17" fmla="*/ 1170224 w 4452260"/>
                <a:gd name="connsiteY17" fmla="*/ 0 h 1068867"/>
                <a:gd name="connsiteX18" fmla="*/ 1170711 w 4452260"/>
                <a:gd name="connsiteY18" fmla="*/ 0 h 1068867"/>
                <a:gd name="connsiteX19" fmla="*/ 1202662 w 4452260"/>
                <a:gd name="connsiteY19" fmla="*/ 0 h 1068867"/>
                <a:gd name="connsiteX20" fmla="*/ 1240037 w 4452260"/>
                <a:gd name="connsiteY20" fmla="*/ 0 h 1068867"/>
                <a:gd name="connsiteX21" fmla="*/ 1290626 w 4452260"/>
                <a:gd name="connsiteY21" fmla="*/ 0 h 1068867"/>
                <a:gd name="connsiteX22" fmla="*/ 1324496 w 4452260"/>
                <a:gd name="connsiteY22" fmla="*/ 0 h 1068867"/>
                <a:gd name="connsiteX23" fmla="*/ 1332348 w 4452260"/>
                <a:gd name="connsiteY23" fmla="*/ 0 h 1068867"/>
                <a:gd name="connsiteX24" fmla="*/ 1335428 w 4452260"/>
                <a:gd name="connsiteY24" fmla="*/ 0 h 1068867"/>
                <a:gd name="connsiteX25" fmla="*/ 1411793 w 4452260"/>
                <a:gd name="connsiteY25" fmla="*/ 0 h 1068867"/>
                <a:gd name="connsiteX26" fmla="*/ 1454182 w 4452260"/>
                <a:gd name="connsiteY26" fmla="*/ 0 h 1068867"/>
                <a:gd name="connsiteX27" fmla="*/ 1470312 w 4452260"/>
                <a:gd name="connsiteY27" fmla="*/ 0 h 1068867"/>
                <a:gd name="connsiteX28" fmla="*/ 1487183 w 4452260"/>
                <a:gd name="connsiteY28" fmla="*/ 0 h 1068867"/>
                <a:gd name="connsiteX29" fmla="*/ 1497552 w 4452260"/>
                <a:gd name="connsiteY29" fmla="*/ 0 h 1068867"/>
                <a:gd name="connsiteX30" fmla="*/ 1505806 w 4452260"/>
                <a:gd name="connsiteY30" fmla="*/ 0 h 1068867"/>
                <a:gd name="connsiteX31" fmla="*/ 1528471 w 4452260"/>
                <a:gd name="connsiteY31" fmla="*/ 0 h 1068867"/>
                <a:gd name="connsiteX32" fmla="*/ 1531708 w 4452260"/>
                <a:gd name="connsiteY32" fmla="*/ 0 h 1068867"/>
                <a:gd name="connsiteX33" fmla="*/ 1540992 w 4452260"/>
                <a:gd name="connsiteY33" fmla="*/ 0 h 1068867"/>
                <a:gd name="connsiteX34" fmla="*/ 1541479 w 4452260"/>
                <a:gd name="connsiteY34" fmla="*/ 0 h 1068867"/>
                <a:gd name="connsiteX35" fmla="*/ 1599998 w 4452260"/>
                <a:gd name="connsiteY35" fmla="*/ 0 h 1068867"/>
                <a:gd name="connsiteX36" fmla="*/ 1619386 w 4452260"/>
                <a:gd name="connsiteY36" fmla="*/ 0 h 1068867"/>
                <a:gd name="connsiteX37" fmla="*/ 1635492 w 4452260"/>
                <a:gd name="connsiteY37" fmla="*/ 0 h 1068867"/>
                <a:gd name="connsiteX38" fmla="*/ 1649308 w 4452260"/>
                <a:gd name="connsiteY38" fmla="*/ 0 h 1068867"/>
                <a:gd name="connsiteX39" fmla="*/ 1653720 w 4452260"/>
                <a:gd name="connsiteY39" fmla="*/ 0 h 1068867"/>
                <a:gd name="connsiteX40" fmla="*/ 1661394 w 4452260"/>
                <a:gd name="connsiteY40" fmla="*/ 0 h 1068867"/>
                <a:gd name="connsiteX41" fmla="*/ 1687782 w 4452260"/>
                <a:gd name="connsiteY41" fmla="*/ 0 h 1068867"/>
                <a:gd name="connsiteX42" fmla="*/ 1703116 w 4452260"/>
                <a:gd name="connsiteY42" fmla="*/ 0 h 1068867"/>
                <a:gd name="connsiteX43" fmla="*/ 1739181 w 4452260"/>
                <a:gd name="connsiteY43" fmla="*/ 0 h 1068867"/>
                <a:gd name="connsiteX44" fmla="*/ 1771141 w 4452260"/>
                <a:gd name="connsiteY44" fmla="*/ 0 h 1068867"/>
                <a:gd name="connsiteX45" fmla="*/ 1800697 w 4452260"/>
                <a:gd name="connsiteY45" fmla="*/ 0 h 1068867"/>
                <a:gd name="connsiteX46" fmla="*/ 1811727 w 4452260"/>
                <a:gd name="connsiteY46" fmla="*/ 0 h 1068867"/>
                <a:gd name="connsiteX47" fmla="*/ 1823361 w 4452260"/>
                <a:gd name="connsiteY47" fmla="*/ 0 h 1068867"/>
                <a:gd name="connsiteX48" fmla="*/ 1826599 w 4452260"/>
                <a:gd name="connsiteY48" fmla="*/ 0 h 1068867"/>
                <a:gd name="connsiteX49" fmla="*/ 1857951 w 4452260"/>
                <a:gd name="connsiteY49" fmla="*/ 0 h 1068867"/>
                <a:gd name="connsiteX50" fmla="*/ 1858439 w 4452260"/>
                <a:gd name="connsiteY50" fmla="*/ 0 h 1068867"/>
                <a:gd name="connsiteX51" fmla="*/ 1859676 w 4452260"/>
                <a:gd name="connsiteY51" fmla="*/ 0 h 1068867"/>
                <a:gd name="connsiteX52" fmla="*/ 1893346 w 4452260"/>
                <a:gd name="connsiteY52" fmla="*/ 0 h 1068867"/>
                <a:gd name="connsiteX53" fmla="*/ 1927765 w 4452260"/>
                <a:gd name="connsiteY53" fmla="*/ 0 h 1068867"/>
                <a:gd name="connsiteX54" fmla="*/ 1963365 w 4452260"/>
                <a:gd name="connsiteY54" fmla="*/ 0 h 1068867"/>
                <a:gd name="connsiteX55" fmla="*/ 1978354 w 4452260"/>
                <a:gd name="connsiteY55" fmla="*/ 0 h 1068867"/>
                <a:gd name="connsiteX56" fmla="*/ 1991032 w 4452260"/>
                <a:gd name="connsiteY56" fmla="*/ 0 h 1068867"/>
                <a:gd name="connsiteX57" fmla="*/ 2020076 w 4452260"/>
                <a:gd name="connsiteY57" fmla="*/ 0 h 1068867"/>
                <a:gd name="connsiteX58" fmla="*/ 2021800 w 4452260"/>
                <a:gd name="connsiteY58" fmla="*/ 0 h 1068867"/>
                <a:gd name="connsiteX59" fmla="*/ 2027021 w 4452260"/>
                <a:gd name="connsiteY59" fmla="*/ 0 h 1068867"/>
                <a:gd name="connsiteX60" fmla="*/ 2032162 w 4452260"/>
                <a:gd name="connsiteY60" fmla="*/ 0 h 1068867"/>
                <a:gd name="connsiteX61" fmla="*/ 2141909 w 4452260"/>
                <a:gd name="connsiteY61" fmla="*/ 0 h 1068867"/>
                <a:gd name="connsiteX62" fmla="*/ 2143633 w 4452260"/>
                <a:gd name="connsiteY62" fmla="*/ 0 h 1068867"/>
                <a:gd name="connsiteX63" fmla="*/ 2178359 w 4452260"/>
                <a:gd name="connsiteY63" fmla="*/ 0 h 1068867"/>
                <a:gd name="connsiteX64" fmla="*/ 2228719 w 4452260"/>
                <a:gd name="connsiteY64" fmla="*/ 0 h 1068867"/>
                <a:gd name="connsiteX65" fmla="*/ 2229207 w 4452260"/>
                <a:gd name="connsiteY65" fmla="*/ 0 h 1068867"/>
                <a:gd name="connsiteX66" fmla="*/ 2230931 w 4452260"/>
                <a:gd name="connsiteY66" fmla="*/ 0 h 1068867"/>
                <a:gd name="connsiteX67" fmla="*/ 2287725 w 4452260"/>
                <a:gd name="connsiteY67" fmla="*/ 0 h 1068867"/>
                <a:gd name="connsiteX68" fmla="*/ 2289450 w 4452260"/>
                <a:gd name="connsiteY68" fmla="*/ 0 h 1068867"/>
                <a:gd name="connsiteX69" fmla="*/ 2323220 w 4452260"/>
                <a:gd name="connsiteY69" fmla="*/ 0 h 1068867"/>
                <a:gd name="connsiteX70" fmla="*/ 2324944 w 4452260"/>
                <a:gd name="connsiteY70" fmla="*/ 0 h 1068867"/>
                <a:gd name="connsiteX71" fmla="*/ 2340483 w 4452260"/>
                <a:gd name="connsiteY71" fmla="*/ 0 h 1068867"/>
                <a:gd name="connsiteX72" fmla="*/ 2341447 w 4452260"/>
                <a:gd name="connsiteY72" fmla="*/ 0 h 1068867"/>
                <a:gd name="connsiteX73" fmla="*/ 2343172 w 4452260"/>
                <a:gd name="connsiteY73" fmla="*/ 0 h 1068867"/>
                <a:gd name="connsiteX74" fmla="*/ 2349122 w 4452260"/>
                <a:gd name="connsiteY74" fmla="*/ 0 h 1068867"/>
                <a:gd name="connsiteX75" fmla="*/ 2350846 w 4452260"/>
                <a:gd name="connsiteY75" fmla="*/ 0 h 1068867"/>
                <a:gd name="connsiteX76" fmla="*/ 2390844 w 4452260"/>
                <a:gd name="connsiteY76" fmla="*/ 0 h 1068867"/>
                <a:gd name="connsiteX77" fmla="*/ 2462317 w 4452260"/>
                <a:gd name="connsiteY77" fmla="*/ 0 h 1068867"/>
                <a:gd name="connsiteX78" fmla="*/ 2499455 w 4452260"/>
                <a:gd name="connsiteY78" fmla="*/ 0 h 1068867"/>
                <a:gd name="connsiteX79" fmla="*/ 2530713 w 4452260"/>
                <a:gd name="connsiteY79" fmla="*/ 0 h 1068867"/>
                <a:gd name="connsiteX80" fmla="*/ 2547403 w 4452260"/>
                <a:gd name="connsiteY80" fmla="*/ 0 h 1068867"/>
                <a:gd name="connsiteX81" fmla="*/ 2549127 w 4452260"/>
                <a:gd name="connsiteY81" fmla="*/ 0 h 1068867"/>
                <a:gd name="connsiteX82" fmla="*/ 2581074 w 4452260"/>
                <a:gd name="connsiteY82" fmla="*/ 0 h 1068867"/>
                <a:gd name="connsiteX83" fmla="*/ 2582112 w 4452260"/>
                <a:gd name="connsiteY83" fmla="*/ 0 h 1068867"/>
                <a:gd name="connsiteX84" fmla="*/ 2669530 w 4452260"/>
                <a:gd name="connsiteY84" fmla="*/ 0 h 1068867"/>
                <a:gd name="connsiteX85" fmla="*/ 2678759 w 4452260"/>
                <a:gd name="connsiteY85" fmla="*/ 0 h 1068867"/>
                <a:gd name="connsiteX86" fmla="*/ 2709527 w 4452260"/>
                <a:gd name="connsiteY86" fmla="*/ 0 h 1068867"/>
                <a:gd name="connsiteX87" fmla="*/ 2711252 w 4452260"/>
                <a:gd name="connsiteY87" fmla="*/ 0 h 1068867"/>
                <a:gd name="connsiteX88" fmla="*/ 2714748 w 4452260"/>
                <a:gd name="connsiteY88" fmla="*/ 0 h 1068867"/>
                <a:gd name="connsiteX89" fmla="*/ 2719890 w 4452260"/>
                <a:gd name="connsiteY89" fmla="*/ 0 h 1068867"/>
                <a:gd name="connsiteX90" fmla="*/ 2831360 w 4452260"/>
                <a:gd name="connsiteY90" fmla="*/ 0 h 1068867"/>
                <a:gd name="connsiteX91" fmla="*/ 2833086 w 4452260"/>
                <a:gd name="connsiteY91" fmla="*/ 0 h 1068867"/>
                <a:gd name="connsiteX92" fmla="*/ 2866087 w 4452260"/>
                <a:gd name="connsiteY92" fmla="*/ 0 h 1068867"/>
                <a:gd name="connsiteX93" fmla="*/ 2918659 w 4452260"/>
                <a:gd name="connsiteY93" fmla="*/ 0 h 1068867"/>
                <a:gd name="connsiteX94" fmla="*/ 2919896 w 4452260"/>
                <a:gd name="connsiteY94" fmla="*/ 0 h 1068867"/>
                <a:gd name="connsiteX95" fmla="*/ 2920383 w 4452260"/>
                <a:gd name="connsiteY95" fmla="*/ 0 h 1068867"/>
                <a:gd name="connsiteX96" fmla="*/ 2977177 w 4452260"/>
                <a:gd name="connsiteY96" fmla="*/ 0 h 1068867"/>
                <a:gd name="connsiteX97" fmla="*/ 2978902 w 4452260"/>
                <a:gd name="connsiteY97" fmla="*/ 0 h 1068867"/>
                <a:gd name="connsiteX98" fmla="*/ 3012671 w 4452260"/>
                <a:gd name="connsiteY98" fmla="*/ 0 h 1068867"/>
                <a:gd name="connsiteX99" fmla="*/ 3014397 w 4452260"/>
                <a:gd name="connsiteY99" fmla="*/ 0 h 1068867"/>
                <a:gd name="connsiteX100" fmla="*/ 3028211 w 4452260"/>
                <a:gd name="connsiteY100" fmla="*/ 0 h 1068867"/>
                <a:gd name="connsiteX101" fmla="*/ 3030899 w 4452260"/>
                <a:gd name="connsiteY101" fmla="*/ 0 h 1068867"/>
                <a:gd name="connsiteX102" fmla="*/ 3032624 w 4452260"/>
                <a:gd name="connsiteY102" fmla="*/ 0 h 1068867"/>
                <a:gd name="connsiteX103" fmla="*/ 3038573 w 4452260"/>
                <a:gd name="connsiteY103" fmla="*/ 0 h 1068867"/>
                <a:gd name="connsiteX104" fmla="*/ 3040298 w 4452260"/>
                <a:gd name="connsiteY104" fmla="*/ 0 h 1068867"/>
                <a:gd name="connsiteX105" fmla="*/ 3082021 w 4452260"/>
                <a:gd name="connsiteY105" fmla="*/ 0 h 1068867"/>
                <a:gd name="connsiteX106" fmla="*/ 3150044 w 4452260"/>
                <a:gd name="connsiteY106" fmla="*/ 0 h 1068867"/>
                <a:gd name="connsiteX107" fmla="*/ 3218441 w 4452260"/>
                <a:gd name="connsiteY107" fmla="*/ 0 h 1068867"/>
                <a:gd name="connsiteX108" fmla="*/ 3236855 w 4452260"/>
                <a:gd name="connsiteY108" fmla="*/ 0 h 1068867"/>
                <a:gd name="connsiteX109" fmla="*/ 3269839 w 4452260"/>
                <a:gd name="connsiteY109" fmla="*/ 0 h 1068867"/>
                <a:gd name="connsiteX110" fmla="*/ 3272250 w 4452260"/>
                <a:gd name="connsiteY110" fmla="*/ 0 h 1068867"/>
                <a:gd name="connsiteX111" fmla="*/ 3320378 w 4452260"/>
                <a:gd name="connsiteY111" fmla="*/ 0 h 1068867"/>
                <a:gd name="connsiteX112" fmla="*/ 3346330 w 4452260"/>
                <a:gd name="connsiteY112" fmla="*/ 0 h 1068867"/>
                <a:gd name="connsiteX113" fmla="*/ 3357257 w 4452260"/>
                <a:gd name="connsiteY113" fmla="*/ 0 h 1068867"/>
                <a:gd name="connsiteX114" fmla="*/ 3369936 w 4452260"/>
                <a:gd name="connsiteY114" fmla="*/ 0 h 1068867"/>
                <a:gd name="connsiteX115" fmla="*/ 3398980 w 4452260"/>
                <a:gd name="connsiteY115" fmla="*/ 0 h 1068867"/>
                <a:gd name="connsiteX116" fmla="*/ 3405925 w 4452260"/>
                <a:gd name="connsiteY116" fmla="*/ 0 h 1068867"/>
                <a:gd name="connsiteX117" fmla="*/ 3411066 w 4452260"/>
                <a:gd name="connsiteY117" fmla="*/ 0 h 1068867"/>
                <a:gd name="connsiteX118" fmla="*/ 3520813 w 4452260"/>
                <a:gd name="connsiteY118" fmla="*/ 0 h 1068867"/>
                <a:gd name="connsiteX119" fmla="*/ 3607623 w 4452260"/>
                <a:gd name="connsiteY119" fmla="*/ 0 h 1068867"/>
                <a:gd name="connsiteX120" fmla="*/ 3608111 w 4452260"/>
                <a:gd name="connsiteY120" fmla="*/ 0 h 1068867"/>
                <a:gd name="connsiteX121" fmla="*/ 3666629 w 4452260"/>
                <a:gd name="connsiteY121" fmla="*/ 0 h 1068867"/>
                <a:gd name="connsiteX122" fmla="*/ 3702124 w 4452260"/>
                <a:gd name="connsiteY122" fmla="*/ 0 h 1068867"/>
                <a:gd name="connsiteX123" fmla="*/ 3720351 w 4452260"/>
                <a:gd name="connsiteY123" fmla="*/ 0 h 1068867"/>
                <a:gd name="connsiteX124" fmla="*/ 3728025 w 4452260"/>
                <a:gd name="connsiteY124" fmla="*/ 0 h 1068867"/>
                <a:gd name="connsiteX125" fmla="*/ 3769748 w 4452260"/>
                <a:gd name="connsiteY125" fmla="*/ 0 h 1068867"/>
                <a:gd name="connsiteX126" fmla="*/ 4098793 w 4452260"/>
                <a:gd name="connsiteY126" fmla="*/ 0 h 1068867"/>
                <a:gd name="connsiteX127" fmla="*/ 4193519 w 4452260"/>
                <a:gd name="connsiteY127" fmla="*/ 54408 h 1068867"/>
                <a:gd name="connsiteX128" fmla="*/ 4439104 w 4452260"/>
                <a:gd name="connsiteY128" fmla="*/ 480025 h 1068867"/>
                <a:gd name="connsiteX129" fmla="*/ 4439104 w 4452260"/>
                <a:gd name="connsiteY129" fmla="*/ 588843 h 1068867"/>
                <a:gd name="connsiteX130" fmla="*/ 4193519 w 4452260"/>
                <a:gd name="connsiteY130" fmla="*/ 1014459 h 1068867"/>
                <a:gd name="connsiteX131" fmla="*/ 4098793 w 4452260"/>
                <a:gd name="connsiteY131" fmla="*/ 1068867 h 1068867"/>
                <a:gd name="connsiteX132" fmla="*/ 3728025 w 4452260"/>
                <a:gd name="connsiteY132" fmla="*/ 1068867 h 1068867"/>
                <a:gd name="connsiteX133" fmla="*/ 3607623 w 4452260"/>
                <a:gd name="connsiteY133" fmla="*/ 1068867 h 1068867"/>
                <a:gd name="connsiteX134" fmla="*/ 3411066 w 4452260"/>
                <a:gd name="connsiteY134" fmla="*/ 1068867 h 1068867"/>
                <a:gd name="connsiteX135" fmla="*/ 3357257 w 4452260"/>
                <a:gd name="connsiteY135" fmla="*/ 1068867 h 1068867"/>
                <a:gd name="connsiteX136" fmla="*/ 3236855 w 4452260"/>
                <a:gd name="connsiteY136" fmla="*/ 1068867 h 1068867"/>
                <a:gd name="connsiteX137" fmla="*/ 3040298 w 4452260"/>
                <a:gd name="connsiteY137" fmla="*/ 1068867 h 1068867"/>
                <a:gd name="connsiteX138" fmla="*/ 3038573 w 4452260"/>
                <a:gd name="connsiteY138" fmla="*/ 1068867 h 1068867"/>
                <a:gd name="connsiteX139" fmla="*/ 2919896 w 4452260"/>
                <a:gd name="connsiteY139" fmla="*/ 1068867 h 1068867"/>
                <a:gd name="connsiteX140" fmla="*/ 2866087 w 4452260"/>
                <a:gd name="connsiteY140" fmla="*/ 1068867 h 1068867"/>
                <a:gd name="connsiteX141" fmla="*/ 2719890 w 4452260"/>
                <a:gd name="connsiteY141" fmla="*/ 1068867 h 1068867"/>
                <a:gd name="connsiteX142" fmla="*/ 2669530 w 4452260"/>
                <a:gd name="connsiteY142" fmla="*/ 1068867 h 1068867"/>
                <a:gd name="connsiteX143" fmla="*/ 2549127 w 4452260"/>
                <a:gd name="connsiteY143" fmla="*/ 1068867 h 1068867"/>
                <a:gd name="connsiteX144" fmla="*/ 2547403 w 4452260"/>
                <a:gd name="connsiteY144" fmla="*/ 1068867 h 1068867"/>
                <a:gd name="connsiteX145" fmla="*/ 2350846 w 4452260"/>
                <a:gd name="connsiteY145" fmla="*/ 1068867 h 1068867"/>
                <a:gd name="connsiteX146" fmla="*/ 2349122 w 4452260"/>
                <a:gd name="connsiteY146" fmla="*/ 1068867 h 1068867"/>
                <a:gd name="connsiteX147" fmla="*/ 2228719 w 4452260"/>
                <a:gd name="connsiteY147" fmla="*/ 1068867 h 1068867"/>
                <a:gd name="connsiteX148" fmla="*/ 2178359 w 4452260"/>
                <a:gd name="connsiteY148" fmla="*/ 1068867 h 1068867"/>
                <a:gd name="connsiteX149" fmla="*/ 2032162 w 4452260"/>
                <a:gd name="connsiteY149" fmla="*/ 1068867 h 1068867"/>
                <a:gd name="connsiteX150" fmla="*/ 1978354 w 4452260"/>
                <a:gd name="connsiteY150" fmla="*/ 1068867 h 1068867"/>
                <a:gd name="connsiteX151" fmla="*/ 1859676 w 4452260"/>
                <a:gd name="connsiteY151" fmla="*/ 1068867 h 1068867"/>
                <a:gd name="connsiteX152" fmla="*/ 1857951 w 4452260"/>
                <a:gd name="connsiteY152" fmla="*/ 1068867 h 1068867"/>
                <a:gd name="connsiteX153" fmla="*/ 1826599 w 4452260"/>
                <a:gd name="connsiteY153" fmla="*/ 1068867 h 1068867"/>
                <a:gd name="connsiteX154" fmla="*/ 1661394 w 4452260"/>
                <a:gd name="connsiteY154" fmla="*/ 1068867 h 1068867"/>
                <a:gd name="connsiteX155" fmla="*/ 1540992 w 4452260"/>
                <a:gd name="connsiteY155" fmla="*/ 1068867 h 1068867"/>
                <a:gd name="connsiteX156" fmla="*/ 1531708 w 4452260"/>
                <a:gd name="connsiteY156" fmla="*/ 1068867 h 1068867"/>
                <a:gd name="connsiteX157" fmla="*/ 1487183 w 4452260"/>
                <a:gd name="connsiteY157" fmla="*/ 1068867 h 1068867"/>
                <a:gd name="connsiteX158" fmla="*/ 1335428 w 4452260"/>
                <a:gd name="connsiteY158" fmla="*/ 1068867 h 1068867"/>
                <a:gd name="connsiteX159" fmla="*/ 1290626 w 4452260"/>
                <a:gd name="connsiteY159" fmla="*/ 1068867 h 1068867"/>
                <a:gd name="connsiteX160" fmla="*/ 1170224 w 4452260"/>
                <a:gd name="connsiteY160" fmla="*/ 1068867 h 1068867"/>
                <a:gd name="connsiteX161" fmla="*/ 1138871 w 4452260"/>
                <a:gd name="connsiteY161" fmla="*/ 1068867 h 1068867"/>
                <a:gd name="connsiteX162" fmla="*/ 1040537 w 4452260"/>
                <a:gd name="connsiteY162" fmla="*/ 1068867 h 1068867"/>
                <a:gd name="connsiteX163" fmla="*/ 843980 w 4452260"/>
                <a:gd name="connsiteY163" fmla="*/ 1068867 h 1068867"/>
                <a:gd name="connsiteX164" fmla="*/ 799455 w 4452260"/>
                <a:gd name="connsiteY164" fmla="*/ 1068867 h 1068867"/>
                <a:gd name="connsiteX165" fmla="*/ 647700 w 4452260"/>
                <a:gd name="connsiteY165" fmla="*/ 1068867 h 1068867"/>
                <a:gd name="connsiteX166" fmla="*/ 352810 w 4452260"/>
                <a:gd name="connsiteY166" fmla="*/ 1068867 h 1068867"/>
                <a:gd name="connsiteX167" fmla="*/ 258084 w 4452260"/>
                <a:gd name="connsiteY167" fmla="*/ 1014459 h 1068867"/>
                <a:gd name="connsiteX168" fmla="*/ 12498 w 4452260"/>
                <a:gd name="connsiteY168" fmla="*/ 588843 h 1068867"/>
                <a:gd name="connsiteX169" fmla="*/ 12498 w 4452260"/>
                <a:gd name="connsiteY169" fmla="*/ 480025 h 1068867"/>
                <a:gd name="connsiteX170" fmla="*/ 258084 w 4452260"/>
                <a:gd name="connsiteY170" fmla="*/ 54408 h 1068867"/>
                <a:gd name="connsiteX171" fmla="*/ 352810 w 4452260"/>
                <a:gd name="connsiteY171" fmla="*/ 0 h 10688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Lst>
              <a:rect l="l" t="t" r="r" b="b"/>
              <a:pathLst>
                <a:path w="4452260" h="1068867">
                  <a:moveTo>
                    <a:pt x="352810" y="0"/>
                  </a:moveTo>
                  <a:cubicBezTo>
                    <a:pt x="475602" y="0"/>
                    <a:pt x="567696" y="0"/>
                    <a:pt x="636768" y="0"/>
                  </a:cubicBezTo>
                  <a:lnTo>
                    <a:pt x="647700" y="0"/>
                  </a:lnTo>
                  <a:lnTo>
                    <a:pt x="724065" y="0"/>
                  </a:lnTo>
                  <a:cubicBezTo>
                    <a:pt x="748048" y="0"/>
                    <a:pt x="767235" y="0"/>
                    <a:pt x="782584" y="0"/>
                  </a:cubicBezTo>
                  <a:lnTo>
                    <a:pt x="799455" y="0"/>
                  </a:lnTo>
                  <a:lnTo>
                    <a:pt x="809825" y="0"/>
                  </a:lnTo>
                  <a:lnTo>
                    <a:pt x="818078" y="0"/>
                  </a:lnTo>
                  <a:cubicBezTo>
                    <a:pt x="843980" y="0"/>
                    <a:pt x="843980" y="0"/>
                    <a:pt x="843980" y="0"/>
                  </a:cubicBezTo>
                  <a:lnTo>
                    <a:pt x="931658" y="0"/>
                  </a:lnTo>
                  <a:lnTo>
                    <a:pt x="961580" y="0"/>
                  </a:lnTo>
                  <a:lnTo>
                    <a:pt x="1000055" y="0"/>
                  </a:lnTo>
                  <a:lnTo>
                    <a:pt x="1040537" y="0"/>
                  </a:lnTo>
                  <a:lnTo>
                    <a:pt x="1051453" y="0"/>
                  </a:lnTo>
                  <a:lnTo>
                    <a:pt x="1083414" y="0"/>
                  </a:lnTo>
                  <a:lnTo>
                    <a:pt x="1112969" y="0"/>
                  </a:lnTo>
                  <a:cubicBezTo>
                    <a:pt x="1138871" y="0"/>
                    <a:pt x="1138871" y="0"/>
                    <a:pt x="1138871" y="0"/>
                  </a:cubicBezTo>
                  <a:lnTo>
                    <a:pt x="1170224" y="0"/>
                  </a:lnTo>
                  <a:lnTo>
                    <a:pt x="1170711" y="0"/>
                  </a:lnTo>
                  <a:lnTo>
                    <a:pt x="1202662" y="0"/>
                  </a:lnTo>
                  <a:lnTo>
                    <a:pt x="1240037" y="0"/>
                  </a:lnTo>
                  <a:cubicBezTo>
                    <a:pt x="1290626" y="0"/>
                    <a:pt x="1290626" y="0"/>
                    <a:pt x="1290626" y="0"/>
                  </a:cubicBezTo>
                  <a:lnTo>
                    <a:pt x="1324496" y="0"/>
                  </a:lnTo>
                  <a:lnTo>
                    <a:pt x="1332348" y="0"/>
                  </a:lnTo>
                  <a:lnTo>
                    <a:pt x="1335428" y="0"/>
                  </a:lnTo>
                  <a:lnTo>
                    <a:pt x="1411793" y="0"/>
                  </a:lnTo>
                  <a:lnTo>
                    <a:pt x="1454182" y="0"/>
                  </a:lnTo>
                  <a:lnTo>
                    <a:pt x="1470312" y="0"/>
                  </a:lnTo>
                  <a:lnTo>
                    <a:pt x="1487183" y="0"/>
                  </a:lnTo>
                  <a:lnTo>
                    <a:pt x="1497552" y="0"/>
                  </a:lnTo>
                  <a:lnTo>
                    <a:pt x="1505806" y="0"/>
                  </a:lnTo>
                  <a:lnTo>
                    <a:pt x="1528471" y="0"/>
                  </a:lnTo>
                  <a:lnTo>
                    <a:pt x="1531708" y="0"/>
                  </a:lnTo>
                  <a:lnTo>
                    <a:pt x="1540992" y="0"/>
                  </a:lnTo>
                  <a:lnTo>
                    <a:pt x="1541479" y="0"/>
                  </a:lnTo>
                  <a:lnTo>
                    <a:pt x="1599998" y="0"/>
                  </a:lnTo>
                  <a:lnTo>
                    <a:pt x="1619386" y="0"/>
                  </a:lnTo>
                  <a:lnTo>
                    <a:pt x="1635492" y="0"/>
                  </a:lnTo>
                  <a:lnTo>
                    <a:pt x="1649308" y="0"/>
                  </a:lnTo>
                  <a:lnTo>
                    <a:pt x="1653720" y="0"/>
                  </a:lnTo>
                  <a:lnTo>
                    <a:pt x="1661394" y="0"/>
                  </a:lnTo>
                  <a:lnTo>
                    <a:pt x="1687782" y="0"/>
                  </a:lnTo>
                  <a:lnTo>
                    <a:pt x="1703116" y="0"/>
                  </a:lnTo>
                  <a:lnTo>
                    <a:pt x="1739181" y="0"/>
                  </a:lnTo>
                  <a:lnTo>
                    <a:pt x="1771141" y="0"/>
                  </a:lnTo>
                  <a:lnTo>
                    <a:pt x="1800697" y="0"/>
                  </a:lnTo>
                  <a:lnTo>
                    <a:pt x="1811727" y="0"/>
                  </a:lnTo>
                  <a:lnTo>
                    <a:pt x="1823361" y="0"/>
                  </a:lnTo>
                  <a:lnTo>
                    <a:pt x="1826599" y="0"/>
                  </a:lnTo>
                  <a:lnTo>
                    <a:pt x="1857951" y="0"/>
                  </a:lnTo>
                  <a:lnTo>
                    <a:pt x="1858439" y="0"/>
                  </a:lnTo>
                  <a:lnTo>
                    <a:pt x="1859676" y="0"/>
                  </a:lnTo>
                  <a:lnTo>
                    <a:pt x="1893346" y="0"/>
                  </a:lnTo>
                  <a:lnTo>
                    <a:pt x="1927765" y="0"/>
                  </a:lnTo>
                  <a:lnTo>
                    <a:pt x="1963365" y="0"/>
                  </a:lnTo>
                  <a:lnTo>
                    <a:pt x="1978354" y="0"/>
                  </a:lnTo>
                  <a:lnTo>
                    <a:pt x="1991032" y="0"/>
                  </a:lnTo>
                  <a:lnTo>
                    <a:pt x="2020076" y="0"/>
                  </a:lnTo>
                  <a:lnTo>
                    <a:pt x="2021800" y="0"/>
                  </a:lnTo>
                  <a:lnTo>
                    <a:pt x="2027021" y="0"/>
                  </a:lnTo>
                  <a:cubicBezTo>
                    <a:pt x="2032162" y="0"/>
                    <a:pt x="2032162" y="0"/>
                    <a:pt x="2032162" y="0"/>
                  </a:cubicBezTo>
                  <a:lnTo>
                    <a:pt x="2141909" y="0"/>
                  </a:lnTo>
                  <a:lnTo>
                    <a:pt x="2143633" y="0"/>
                  </a:lnTo>
                  <a:lnTo>
                    <a:pt x="2178359" y="0"/>
                  </a:lnTo>
                  <a:lnTo>
                    <a:pt x="2228719" y="0"/>
                  </a:lnTo>
                  <a:lnTo>
                    <a:pt x="2229207" y="0"/>
                  </a:lnTo>
                  <a:lnTo>
                    <a:pt x="2230931" y="0"/>
                  </a:lnTo>
                  <a:lnTo>
                    <a:pt x="2287725" y="0"/>
                  </a:lnTo>
                  <a:lnTo>
                    <a:pt x="2289450" y="0"/>
                  </a:lnTo>
                  <a:lnTo>
                    <a:pt x="2323220" y="0"/>
                  </a:lnTo>
                  <a:lnTo>
                    <a:pt x="2324944" y="0"/>
                  </a:lnTo>
                  <a:lnTo>
                    <a:pt x="2340483" y="0"/>
                  </a:lnTo>
                  <a:lnTo>
                    <a:pt x="2341447" y="0"/>
                  </a:lnTo>
                  <a:lnTo>
                    <a:pt x="2343172" y="0"/>
                  </a:lnTo>
                  <a:lnTo>
                    <a:pt x="2349122" y="0"/>
                  </a:lnTo>
                  <a:lnTo>
                    <a:pt x="2350846" y="0"/>
                  </a:lnTo>
                  <a:lnTo>
                    <a:pt x="2390844" y="0"/>
                  </a:lnTo>
                  <a:lnTo>
                    <a:pt x="2462317" y="0"/>
                  </a:lnTo>
                  <a:lnTo>
                    <a:pt x="2499455" y="0"/>
                  </a:lnTo>
                  <a:lnTo>
                    <a:pt x="2530713" y="0"/>
                  </a:lnTo>
                  <a:lnTo>
                    <a:pt x="2547403" y="0"/>
                  </a:lnTo>
                  <a:lnTo>
                    <a:pt x="2549127" y="0"/>
                  </a:lnTo>
                  <a:lnTo>
                    <a:pt x="2581074" y="0"/>
                  </a:lnTo>
                  <a:lnTo>
                    <a:pt x="2582112" y="0"/>
                  </a:lnTo>
                  <a:cubicBezTo>
                    <a:pt x="2669530" y="0"/>
                    <a:pt x="2669530" y="0"/>
                    <a:pt x="2669530" y="0"/>
                  </a:cubicBezTo>
                  <a:lnTo>
                    <a:pt x="2678759" y="0"/>
                  </a:lnTo>
                  <a:lnTo>
                    <a:pt x="2709527" y="0"/>
                  </a:lnTo>
                  <a:lnTo>
                    <a:pt x="2711252" y="0"/>
                  </a:lnTo>
                  <a:lnTo>
                    <a:pt x="2714748" y="0"/>
                  </a:lnTo>
                  <a:lnTo>
                    <a:pt x="2719890" y="0"/>
                  </a:lnTo>
                  <a:lnTo>
                    <a:pt x="2831360" y="0"/>
                  </a:lnTo>
                  <a:lnTo>
                    <a:pt x="2833086" y="0"/>
                  </a:lnTo>
                  <a:lnTo>
                    <a:pt x="2866087" y="0"/>
                  </a:lnTo>
                  <a:lnTo>
                    <a:pt x="2918659" y="0"/>
                  </a:lnTo>
                  <a:lnTo>
                    <a:pt x="2919896" y="0"/>
                  </a:lnTo>
                  <a:lnTo>
                    <a:pt x="2920383" y="0"/>
                  </a:lnTo>
                  <a:lnTo>
                    <a:pt x="2977177" y="0"/>
                  </a:lnTo>
                  <a:lnTo>
                    <a:pt x="2978902" y="0"/>
                  </a:lnTo>
                  <a:lnTo>
                    <a:pt x="3012671" y="0"/>
                  </a:lnTo>
                  <a:lnTo>
                    <a:pt x="3014397" y="0"/>
                  </a:lnTo>
                  <a:lnTo>
                    <a:pt x="3028211" y="0"/>
                  </a:lnTo>
                  <a:lnTo>
                    <a:pt x="3030899" y="0"/>
                  </a:lnTo>
                  <a:lnTo>
                    <a:pt x="3032624" y="0"/>
                  </a:lnTo>
                  <a:lnTo>
                    <a:pt x="3038573" y="0"/>
                  </a:lnTo>
                  <a:lnTo>
                    <a:pt x="3040298" y="0"/>
                  </a:lnTo>
                  <a:lnTo>
                    <a:pt x="3082021" y="0"/>
                  </a:lnTo>
                  <a:lnTo>
                    <a:pt x="3150044" y="0"/>
                  </a:lnTo>
                  <a:lnTo>
                    <a:pt x="3218441" y="0"/>
                  </a:lnTo>
                  <a:lnTo>
                    <a:pt x="3236855" y="0"/>
                  </a:lnTo>
                  <a:lnTo>
                    <a:pt x="3269839" y="0"/>
                  </a:lnTo>
                  <a:lnTo>
                    <a:pt x="3272250" y="0"/>
                  </a:lnTo>
                  <a:lnTo>
                    <a:pt x="3320378" y="0"/>
                  </a:lnTo>
                  <a:lnTo>
                    <a:pt x="3346330" y="0"/>
                  </a:lnTo>
                  <a:lnTo>
                    <a:pt x="3357257" y="0"/>
                  </a:lnTo>
                  <a:lnTo>
                    <a:pt x="3369936" y="0"/>
                  </a:lnTo>
                  <a:lnTo>
                    <a:pt x="3398980" y="0"/>
                  </a:lnTo>
                  <a:lnTo>
                    <a:pt x="3405925" y="0"/>
                  </a:lnTo>
                  <a:cubicBezTo>
                    <a:pt x="3411066" y="0"/>
                    <a:pt x="3411066" y="0"/>
                    <a:pt x="3411066" y="0"/>
                  </a:cubicBezTo>
                  <a:lnTo>
                    <a:pt x="3520813" y="0"/>
                  </a:lnTo>
                  <a:lnTo>
                    <a:pt x="3607623" y="0"/>
                  </a:lnTo>
                  <a:lnTo>
                    <a:pt x="3608111" y="0"/>
                  </a:lnTo>
                  <a:lnTo>
                    <a:pt x="3666629" y="0"/>
                  </a:lnTo>
                  <a:lnTo>
                    <a:pt x="3702124" y="0"/>
                  </a:lnTo>
                  <a:lnTo>
                    <a:pt x="3720351" y="0"/>
                  </a:lnTo>
                  <a:lnTo>
                    <a:pt x="3728025" y="0"/>
                  </a:lnTo>
                  <a:lnTo>
                    <a:pt x="3769748" y="0"/>
                  </a:lnTo>
                  <a:cubicBezTo>
                    <a:pt x="4098793" y="0"/>
                    <a:pt x="4098793" y="0"/>
                    <a:pt x="4098793" y="0"/>
                  </a:cubicBezTo>
                  <a:cubicBezTo>
                    <a:pt x="4133877" y="0"/>
                    <a:pt x="4175977" y="24572"/>
                    <a:pt x="4193519" y="54408"/>
                  </a:cubicBezTo>
                  <a:cubicBezTo>
                    <a:pt x="4439104" y="480025"/>
                    <a:pt x="4439104" y="480025"/>
                    <a:pt x="4439104" y="480025"/>
                  </a:cubicBezTo>
                  <a:cubicBezTo>
                    <a:pt x="4456646" y="509862"/>
                    <a:pt x="4456646" y="559005"/>
                    <a:pt x="4439104" y="588843"/>
                  </a:cubicBezTo>
                  <a:cubicBezTo>
                    <a:pt x="4193519" y="1014459"/>
                    <a:pt x="4193519" y="1014459"/>
                    <a:pt x="4193519" y="1014459"/>
                  </a:cubicBezTo>
                  <a:cubicBezTo>
                    <a:pt x="4175977" y="1044295"/>
                    <a:pt x="4133877" y="1068867"/>
                    <a:pt x="4098793" y="1068867"/>
                  </a:cubicBezTo>
                  <a:lnTo>
                    <a:pt x="3728025" y="1068867"/>
                  </a:lnTo>
                  <a:lnTo>
                    <a:pt x="3607623" y="1068867"/>
                  </a:lnTo>
                  <a:lnTo>
                    <a:pt x="3411066" y="1068867"/>
                  </a:lnTo>
                  <a:lnTo>
                    <a:pt x="3357257" y="1068867"/>
                  </a:lnTo>
                  <a:lnTo>
                    <a:pt x="3236855" y="1068867"/>
                  </a:lnTo>
                  <a:lnTo>
                    <a:pt x="3040298" y="1068867"/>
                  </a:lnTo>
                  <a:lnTo>
                    <a:pt x="3038573" y="1068867"/>
                  </a:lnTo>
                  <a:lnTo>
                    <a:pt x="2919896" y="1068867"/>
                  </a:lnTo>
                  <a:lnTo>
                    <a:pt x="2866087" y="1068867"/>
                  </a:lnTo>
                  <a:lnTo>
                    <a:pt x="2719890" y="1068867"/>
                  </a:lnTo>
                  <a:lnTo>
                    <a:pt x="2669530" y="1068867"/>
                  </a:lnTo>
                  <a:lnTo>
                    <a:pt x="2549127" y="1068867"/>
                  </a:lnTo>
                  <a:lnTo>
                    <a:pt x="2547403" y="1068867"/>
                  </a:lnTo>
                  <a:lnTo>
                    <a:pt x="2350846" y="1068867"/>
                  </a:lnTo>
                  <a:lnTo>
                    <a:pt x="2349122" y="1068867"/>
                  </a:lnTo>
                  <a:lnTo>
                    <a:pt x="2228719" y="1068867"/>
                  </a:lnTo>
                  <a:lnTo>
                    <a:pt x="2178359" y="1068867"/>
                  </a:lnTo>
                  <a:lnTo>
                    <a:pt x="2032162" y="1068867"/>
                  </a:lnTo>
                  <a:lnTo>
                    <a:pt x="1978354" y="1068867"/>
                  </a:lnTo>
                  <a:lnTo>
                    <a:pt x="1859676" y="1068867"/>
                  </a:lnTo>
                  <a:lnTo>
                    <a:pt x="1857951" y="1068867"/>
                  </a:lnTo>
                  <a:lnTo>
                    <a:pt x="1826599" y="1068867"/>
                  </a:lnTo>
                  <a:lnTo>
                    <a:pt x="1661394" y="1068867"/>
                  </a:lnTo>
                  <a:lnTo>
                    <a:pt x="1540992" y="1068867"/>
                  </a:lnTo>
                  <a:lnTo>
                    <a:pt x="1531708" y="1068867"/>
                  </a:lnTo>
                  <a:lnTo>
                    <a:pt x="1487183" y="1068867"/>
                  </a:lnTo>
                  <a:lnTo>
                    <a:pt x="1335428" y="1068867"/>
                  </a:lnTo>
                  <a:lnTo>
                    <a:pt x="1290626" y="1068867"/>
                  </a:lnTo>
                  <a:lnTo>
                    <a:pt x="1170224" y="1068867"/>
                  </a:lnTo>
                  <a:lnTo>
                    <a:pt x="1138871" y="1068867"/>
                  </a:lnTo>
                  <a:lnTo>
                    <a:pt x="1040537" y="1068867"/>
                  </a:lnTo>
                  <a:lnTo>
                    <a:pt x="843980" y="1068867"/>
                  </a:lnTo>
                  <a:lnTo>
                    <a:pt x="799455" y="1068867"/>
                  </a:lnTo>
                  <a:lnTo>
                    <a:pt x="647700" y="1068867"/>
                  </a:lnTo>
                  <a:lnTo>
                    <a:pt x="352810" y="1068867"/>
                  </a:lnTo>
                  <a:cubicBezTo>
                    <a:pt x="318603" y="1068867"/>
                    <a:pt x="275626" y="1044295"/>
                    <a:pt x="258084" y="1014459"/>
                  </a:cubicBezTo>
                  <a:cubicBezTo>
                    <a:pt x="12498" y="588843"/>
                    <a:pt x="12498" y="588843"/>
                    <a:pt x="12498" y="588843"/>
                  </a:cubicBezTo>
                  <a:cubicBezTo>
                    <a:pt x="-4166" y="559005"/>
                    <a:pt x="-4166" y="509862"/>
                    <a:pt x="12498" y="480025"/>
                  </a:cubicBezTo>
                  <a:cubicBezTo>
                    <a:pt x="258084" y="54408"/>
                    <a:pt x="258084" y="54408"/>
                    <a:pt x="258084" y="54408"/>
                  </a:cubicBezTo>
                  <a:cubicBezTo>
                    <a:pt x="275626" y="24572"/>
                    <a:pt x="318603" y="0"/>
                    <a:pt x="352810" y="0"/>
                  </a:cubicBezTo>
                  <a:close/>
                </a:path>
              </a:pathLst>
            </a:custGeom>
            <a:solidFill>
              <a:srgbClr val="C00000"/>
            </a:solidFill>
            <a:ln w="19050">
              <a:gradFill flip="none" rotWithShape="1">
                <a:gsLst>
                  <a:gs pos="100000">
                    <a:srgbClr val="FFFFFF">
                      <a:lumMod val="75000"/>
                    </a:srgbClr>
                  </a:gs>
                  <a:gs pos="0">
                    <a:srgbClr val="FFFFFF"/>
                  </a:gs>
                </a:gsLst>
                <a:lin ang="2700000" scaled="1"/>
                <a:tileRect/>
              </a:gradFill>
            </a:ln>
            <a:effectLst>
              <a:outerShdw blurRad="127000" dist="50800" dir="2700000" algn="tl" rotWithShape="0">
                <a:prstClr val="black">
                  <a:alpha val="40000"/>
                </a:prstClr>
              </a:outerShdw>
            </a:effectLst>
          </p:spPr>
          <p:txBody>
            <a:bodyPr vert="horz" wrap="square" lIns="91440" tIns="45720" rIns="91440" bIns="45720" numCol="1" anchor="t" anchorCtr="0" compatLnSpc="1">
              <a:prstTxWarp prst="textNoShape">
                <a:avLst/>
              </a:prstTxWarp>
              <a:noAutofit/>
            </a:bodyPr>
            <a:lstStyle/>
            <a:p>
              <a:pPr algn="l" fontAlgn="auto">
                <a:spcBef>
                  <a:spcPts val="0"/>
                </a:spcBef>
                <a:spcAft>
                  <a:spcPts val="0"/>
                </a:spcAft>
                <a:defRPr/>
              </a:pPr>
              <a:endParaRPr lang="zh-CN" altLang="en-US" b="0" kern="0">
                <a:solidFill>
                  <a:prstClr val="black"/>
                </a:solidFill>
                <a:latin typeface="Calibri"/>
                <a:ea typeface="宋体"/>
              </a:endParaRPr>
            </a:p>
          </p:txBody>
        </p:sp>
        <p:sp>
          <p:nvSpPr>
            <p:cNvPr id="13" name="任意多边形 12"/>
            <p:cNvSpPr>
              <a:spLocks/>
            </p:cNvSpPr>
            <p:nvPr/>
          </p:nvSpPr>
          <p:spPr bwMode="auto">
            <a:xfrm>
              <a:off x="1010779" y="325868"/>
              <a:ext cx="2628449" cy="527848"/>
            </a:xfrm>
            <a:custGeom>
              <a:avLst/>
              <a:gdLst>
                <a:gd name="connsiteX0" fmla="*/ 305125 w 4603109"/>
                <a:gd name="connsiteY0" fmla="*/ 0 h 924402"/>
                <a:gd name="connsiteX1" fmla="*/ 432894 w 4603109"/>
                <a:gd name="connsiteY1" fmla="*/ 0 h 924402"/>
                <a:gd name="connsiteX2" fmla="*/ 445336 w 4603109"/>
                <a:gd name="connsiteY2" fmla="*/ 0 h 924402"/>
                <a:gd name="connsiteX3" fmla="*/ 550703 w 4603109"/>
                <a:gd name="connsiteY3" fmla="*/ 0 h 924402"/>
                <a:gd name="connsiteX4" fmla="*/ 560158 w 4603109"/>
                <a:gd name="connsiteY4" fmla="*/ 0 h 924402"/>
                <a:gd name="connsiteX5" fmla="*/ 573105 w 4603109"/>
                <a:gd name="connsiteY5" fmla="*/ 0 h 924402"/>
                <a:gd name="connsiteX6" fmla="*/ 626202 w 4603109"/>
                <a:gd name="connsiteY6" fmla="*/ 0 h 924402"/>
                <a:gd name="connsiteX7" fmla="*/ 676811 w 4603109"/>
                <a:gd name="connsiteY7" fmla="*/ 0 h 924402"/>
                <a:gd name="connsiteX8" fmla="*/ 678472 w 4603109"/>
                <a:gd name="connsiteY8" fmla="*/ 0 h 924402"/>
                <a:gd name="connsiteX9" fmla="*/ 687927 w 4603109"/>
                <a:gd name="connsiteY9" fmla="*/ 0 h 924402"/>
                <a:gd name="connsiteX10" fmla="*/ 691402 w 4603109"/>
                <a:gd name="connsiteY10" fmla="*/ 0 h 924402"/>
                <a:gd name="connsiteX11" fmla="*/ 700371 w 4603109"/>
                <a:gd name="connsiteY11" fmla="*/ 0 h 924402"/>
                <a:gd name="connsiteX12" fmla="*/ 707508 w 4603109"/>
                <a:gd name="connsiteY12" fmla="*/ 0 h 924402"/>
                <a:gd name="connsiteX13" fmla="*/ 729909 w 4603109"/>
                <a:gd name="connsiteY13" fmla="*/ 0 h 924402"/>
                <a:gd name="connsiteX14" fmla="*/ 753971 w 4603109"/>
                <a:gd name="connsiteY14" fmla="*/ 0 h 924402"/>
                <a:gd name="connsiteX15" fmla="*/ 804580 w 4603109"/>
                <a:gd name="connsiteY15" fmla="*/ 0 h 924402"/>
                <a:gd name="connsiteX16" fmla="*/ 805737 w 4603109"/>
                <a:gd name="connsiteY16" fmla="*/ 0 h 924402"/>
                <a:gd name="connsiteX17" fmla="*/ 819171 w 4603109"/>
                <a:gd name="connsiteY17" fmla="*/ 0 h 924402"/>
                <a:gd name="connsiteX18" fmla="*/ 828140 w 4603109"/>
                <a:gd name="connsiteY18" fmla="*/ 0 h 924402"/>
                <a:gd name="connsiteX19" fmla="*/ 831615 w 4603109"/>
                <a:gd name="connsiteY19" fmla="*/ 0 h 924402"/>
                <a:gd name="connsiteX20" fmla="*/ 835277 w 4603109"/>
                <a:gd name="connsiteY20" fmla="*/ 0 h 924402"/>
                <a:gd name="connsiteX21" fmla="*/ 857678 w 4603109"/>
                <a:gd name="connsiteY21" fmla="*/ 0 h 924402"/>
                <a:gd name="connsiteX22" fmla="*/ 864889 w 4603109"/>
                <a:gd name="connsiteY22" fmla="*/ 0 h 924402"/>
                <a:gd name="connsiteX23" fmla="*/ 899900 w 4603109"/>
                <a:gd name="connsiteY23" fmla="*/ 0 h 924402"/>
                <a:gd name="connsiteX24" fmla="*/ 909341 w 4603109"/>
                <a:gd name="connsiteY24" fmla="*/ 0 h 924402"/>
                <a:gd name="connsiteX25" fmla="*/ 929965 w 4603109"/>
                <a:gd name="connsiteY25" fmla="*/ 0 h 924402"/>
                <a:gd name="connsiteX26" fmla="*/ 933506 w 4603109"/>
                <a:gd name="connsiteY26" fmla="*/ 0 h 924402"/>
                <a:gd name="connsiteX27" fmla="*/ 936982 w 4603109"/>
                <a:gd name="connsiteY27" fmla="*/ 0 h 924402"/>
                <a:gd name="connsiteX28" fmla="*/ 959384 w 4603109"/>
                <a:gd name="connsiteY28" fmla="*/ 0 h 924402"/>
                <a:gd name="connsiteX29" fmla="*/ 962542 w 4603109"/>
                <a:gd name="connsiteY29" fmla="*/ 0 h 924402"/>
                <a:gd name="connsiteX30" fmla="*/ 984943 w 4603109"/>
                <a:gd name="connsiteY30" fmla="*/ 0 h 924402"/>
                <a:gd name="connsiteX31" fmla="*/ 992658 w 4603109"/>
                <a:gd name="connsiteY31" fmla="*/ 0 h 924402"/>
                <a:gd name="connsiteX32" fmla="*/ 1012059 w 4603109"/>
                <a:gd name="connsiteY32" fmla="*/ 0 h 924402"/>
                <a:gd name="connsiteX33" fmla="*/ 1012480 w 4603109"/>
                <a:gd name="connsiteY33" fmla="*/ 0 h 924402"/>
                <a:gd name="connsiteX34" fmla="*/ 1027669 w 4603109"/>
                <a:gd name="connsiteY34" fmla="*/ 0 h 924402"/>
                <a:gd name="connsiteX35" fmla="*/ 1037110 w 4603109"/>
                <a:gd name="connsiteY35" fmla="*/ 0 h 924402"/>
                <a:gd name="connsiteX36" fmla="*/ 1040112 w 4603109"/>
                <a:gd name="connsiteY36" fmla="*/ 0 h 924402"/>
                <a:gd name="connsiteX37" fmla="*/ 1057734 w 4603109"/>
                <a:gd name="connsiteY37" fmla="*/ 0 h 924402"/>
                <a:gd name="connsiteX38" fmla="*/ 1064751 w 4603109"/>
                <a:gd name="connsiteY38" fmla="*/ 0 h 924402"/>
                <a:gd name="connsiteX39" fmla="*/ 1070177 w 4603109"/>
                <a:gd name="connsiteY39" fmla="*/ 0 h 924402"/>
                <a:gd name="connsiteX40" fmla="*/ 1072436 w 4603109"/>
                <a:gd name="connsiteY40" fmla="*/ 0 h 924402"/>
                <a:gd name="connsiteX41" fmla="*/ 1090311 w 4603109"/>
                <a:gd name="connsiteY41" fmla="*/ 0 h 924402"/>
                <a:gd name="connsiteX42" fmla="*/ 1110718 w 4603109"/>
                <a:gd name="connsiteY42" fmla="*/ 0 h 924402"/>
                <a:gd name="connsiteX43" fmla="*/ 1112712 w 4603109"/>
                <a:gd name="connsiteY43" fmla="*/ 0 h 924402"/>
                <a:gd name="connsiteX44" fmla="*/ 1116187 w 4603109"/>
                <a:gd name="connsiteY44" fmla="*/ 0 h 924402"/>
                <a:gd name="connsiteX45" fmla="*/ 1139828 w 4603109"/>
                <a:gd name="connsiteY45" fmla="*/ 0 h 924402"/>
                <a:gd name="connsiteX46" fmla="*/ 1140249 w 4603109"/>
                <a:gd name="connsiteY46" fmla="*/ 0 h 924402"/>
                <a:gd name="connsiteX47" fmla="*/ 1145480 w 4603109"/>
                <a:gd name="connsiteY47" fmla="*/ 0 h 924402"/>
                <a:gd name="connsiteX48" fmla="*/ 1152270 w 4603109"/>
                <a:gd name="connsiteY48" fmla="*/ 0 h 924402"/>
                <a:gd name="connsiteX49" fmla="*/ 1154934 w 4603109"/>
                <a:gd name="connsiteY49" fmla="*/ 0 h 924402"/>
                <a:gd name="connsiteX50" fmla="*/ 1167881 w 4603109"/>
                <a:gd name="connsiteY50" fmla="*/ 0 h 924402"/>
                <a:gd name="connsiteX51" fmla="*/ 1175544 w 4603109"/>
                <a:gd name="connsiteY51" fmla="*/ 0 h 924402"/>
                <a:gd name="connsiteX52" fmla="*/ 1184998 w 4603109"/>
                <a:gd name="connsiteY52" fmla="*/ 0 h 924402"/>
                <a:gd name="connsiteX53" fmla="*/ 1197946 w 4603109"/>
                <a:gd name="connsiteY53" fmla="*/ 0 h 924402"/>
                <a:gd name="connsiteX54" fmla="*/ 1200205 w 4603109"/>
                <a:gd name="connsiteY54" fmla="*/ 0 h 924402"/>
                <a:gd name="connsiteX55" fmla="*/ 1220978 w 4603109"/>
                <a:gd name="connsiteY55" fmla="*/ 0 h 924402"/>
                <a:gd name="connsiteX56" fmla="*/ 1238487 w 4603109"/>
                <a:gd name="connsiteY56" fmla="*/ 0 h 924402"/>
                <a:gd name="connsiteX57" fmla="*/ 1243956 w 4603109"/>
                <a:gd name="connsiteY57" fmla="*/ 0 h 924402"/>
                <a:gd name="connsiteX58" fmla="*/ 1251042 w 4603109"/>
                <a:gd name="connsiteY58" fmla="*/ 0 h 924402"/>
                <a:gd name="connsiteX59" fmla="*/ 1257637 w 4603109"/>
                <a:gd name="connsiteY59" fmla="*/ 0 h 924402"/>
                <a:gd name="connsiteX60" fmla="*/ 1271587 w 4603109"/>
                <a:gd name="connsiteY60" fmla="*/ 0 h 924402"/>
                <a:gd name="connsiteX61" fmla="*/ 1273249 w 4603109"/>
                <a:gd name="connsiteY61" fmla="*/ 0 h 924402"/>
                <a:gd name="connsiteX62" fmla="*/ 1280039 w 4603109"/>
                <a:gd name="connsiteY62" fmla="*/ 0 h 924402"/>
                <a:gd name="connsiteX63" fmla="*/ 1282703 w 4603109"/>
                <a:gd name="connsiteY63" fmla="*/ 0 h 924402"/>
                <a:gd name="connsiteX64" fmla="*/ 1286178 w 4603109"/>
                <a:gd name="connsiteY64" fmla="*/ 0 h 924402"/>
                <a:gd name="connsiteX65" fmla="*/ 1295146 w 4603109"/>
                <a:gd name="connsiteY65" fmla="*/ 0 h 924402"/>
                <a:gd name="connsiteX66" fmla="*/ 1301651 w 4603109"/>
                <a:gd name="connsiteY66" fmla="*/ 0 h 924402"/>
                <a:gd name="connsiteX67" fmla="*/ 1302284 w 4603109"/>
                <a:gd name="connsiteY67" fmla="*/ 0 h 924402"/>
                <a:gd name="connsiteX68" fmla="*/ 1303313 w 4603109"/>
                <a:gd name="connsiteY68" fmla="*/ 0 h 924402"/>
                <a:gd name="connsiteX69" fmla="*/ 1312767 w 4603109"/>
                <a:gd name="connsiteY69" fmla="*/ 0 h 924402"/>
                <a:gd name="connsiteX70" fmla="*/ 1316242 w 4603109"/>
                <a:gd name="connsiteY70" fmla="*/ 0 h 924402"/>
                <a:gd name="connsiteX71" fmla="*/ 1321886 w 4603109"/>
                <a:gd name="connsiteY71" fmla="*/ 0 h 924402"/>
                <a:gd name="connsiteX72" fmla="*/ 1324685 w 4603109"/>
                <a:gd name="connsiteY72" fmla="*/ 0 h 924402"/>
                <a:gd name="connsiteX73" fmla="*/ 1325211 w 4603109"/>
                <a:gd name="connsiteY73" fmla="*/ 0 h 924402"/>
                <a:gd name="connsiteX74" fmla="*/ 1332348 w 4603109"/>
                <a:gd name="connsiteY74" fmla="*/ 0 h 924402"/>
                <a:gd name="connsiteX75" fmla="*/ 1332714 w 4603109"/>
                <a:gd name="connsiteY75" fmla="*/ 0 h 924402"/>
                <a:gd name="connsiteX76" fmla="*/ 1333135 w 4603109"/>
                <a:gd name="connsiteY76" fmla="*/ 0 h 924402"/>
                <a:gd name="connsiteX77" fmla="*/ 1348747 w 4603109"/>
                <a:gd name="connsiteY77" fmla="*/ 0 h 924402"/>
                <a:gd name="connsiteX78" fmla="*/ 1354749 w 4603109"/>
                <a:gd name="connsiteY78" fmla="*/ 0 h 924402"/>
                <a:gd name="connsiteX79" fmla="*/ 1378811 w 4603109"/>
                <a:gd name="connsiteY79" fmla="*/ 0 h 924402"/>
                <a:gd name="connsiteX80" fmla="*/ 1383745 w 4603109"/>
                <a:gd name="connsiteY80" fmla="*/ 0 h 924402"/>
                <a:gd name="connsiteX81" fmla="*/ 1385406 w 4603109"/>
                <a:gd name="connsiteY81" fmla="*/ 0 h 924402"/>
                <a:gd name="connsiteX82" fmla="*/ 1399356 w 4603109"/>
                <a:gd name="connsiteY82" fmla="*/ 0 h 924402"/>
                <a:gd name="connsiteX83" fmla="*/ 1400513 w 4603109"/>
                <a:gd name="connsiteY83" fmla="*/ 0 h 924402"/>
                <a:gd name="connsiteX84" fmla="*/ 1413947 w 4603109"/>
                <a:gd name="connsiteY84" fmla="*/ 0 h 924402"/>
                <a:gd name="connsiteX85" fmla="*/ 1414442 w 4603109"/>
                <a:gd name="connsiteY85" fmla="*/ 0 h 924402"/>
                <a:gd name="connsiteX86" fmla="*/ 1422915 w 4603109"/>
                <a:gd name="connsiteY86" fmla="*/ 0 h 924402"/>
                <a:gd name="connsiteX87" fmla="*/ 1426390 w 4603109"/>
                <a:gd name="connsiteY87" fmla="*/ 0 h 924402"/>
                <a:gd name="connsiteX88" fmla="*/ 1429420 w 4603109"/>
                <a:gd name="connsiteY88" fmla="*/ 0 h 924402"/>
                <a:gd name="connsiteX89" fmla="*/ 1430053 w 4603109"/>
                <a:gd name="connsiteY89" fmla="*/ 0 h 924402"/>
                <a:gd name="connsiteX90" fmla="*/ 1430206 w 4603109"/>
                <a:gd name="connsiteY90" fmla="*/ 0 h 924402"/>
                <a:gd name="connsiteX91" fmla="*/ 1430577 w 4603109"/>
                <a:gd name="connsiteY91" fmla="*/ 0 h 924402"/>
                <a:gd name="connsiteX92" fmla="*/ 1436843 w 4603109"/>
                <a:gd name="connsiteY92" fmla="*/ 0 h 924402"/>
                <a:gd name="connsiteX93" fmla="*/ 1444011 w 4603109"/>
                <a:gd name="connsiteY93" fmla="*/ 0 h 924402"/>
                <a:gd name="connsiteX94" fmla="*/ 1449655 w 4603109"/>
                <a:gd name="connsiteY94" fmla="*/ 0 h 924402"/>
                <a:gd name="connsiteX95" fmla="*/ 1452454 w 4603109"/>
                <a:gd name="connsiteY95" fmla="*/ 0 h 924402"/>
                <a:gd name="connsiteX96" fmla="*/ 1452980 w 4603109"/>
                <a:gd name="connsiteY96" fmla="*/ 0 h 924402"/>
                <a:gd name="connsiteX97" fmla="*/ 1456455 w 4603109"/>
                <a:gd name="connsiteY97" fmla="*/ 0 h 924402"/>
                <a:gd name="connsiteX98" fmla="*/ 1459664 w 4603109"/>
                <a:gd name="connsiteY98" fmla="*/ 0 h 924402"/>
                <a:gd name="connsiteX99" fmla="*/ 1460117 w 4603109"/>
                <a:gd name="connsiteY99" fmla="*/ 0 h 924402"/>
                <a:gd name="connsiteX100" fmla="*/ 1460483 w 4603109"/>
                <a:gd name="connsiteY100" fmla="*/ 0 h 924402"/>
                <a:gd name="connsiteX101" fmla="*/ 1460904 w 4603109"/>
                <a:gd name="connsiteY101" fmla="*/ 0 h 924402"/>
                <a:gd name="connsiteX102" fmla="*/ 1472926 w 4603109"/>
                <a:gd name="connsiteY102" fmla="*/ 0 h 924402"/>
                <a:gd name="connsiteX103" fmla="*/ 1482518 w 4603109"/>
                <a:gd name="connsiteY103" fmla="*/ 0 h 924402"/>
                <a:gd name="connsiteX104" fmla="*/ 1489729 w 4603109"/>
                <a:gd name="connsiteY104" fmla="*/ 0 h 924402"/>
                <a:gd name="connsiteX105" fmla="*/ 1504116 w 4603109"/>
                <a:gd name="connsiteY105" fmla="*/ 0 h 924402"/>
                <a:gd name="connsiteX106" fmla="*/ 1511514 w 4603109"/>
                <a:gd name="connsiteY106" fmla="*/ 0 h 924402"/>
                <a:gd name="connsiteX107" fmla="*/ 1524740 w 4603109"/>
                <a:gd name="connsiteY107" fmla="*/ 0 h 924402"/>
                <a:gd name="connsiteX108" fmla="*/ 1528282 w 4603109"/>
                <a:gd name="connsiteY108" fmla="*/ 0 h 924402"/>
                <a:gd name="connsiteX109" fmla="*/ 1531757 w 4603109"/>
                <a:gd name="connsiteY109" fmla="*/ 0 h 924402"/>
                <a:gd name="connsiteX110" fmla="*/ 1534181 w 4603109"/>
                <a:gd name="connsiteY110" fmla="*/ 0 h 924402"/>
                <a:gd name="connsiteX111" fmla="*/ 1542211 w 4603109"/>
                <a:gd name="connsiteY111" fmla="*/ 0 h 924402"/>
                <a:gd name="connsiteX112" fmla="*/ 1554159 w 4603109"/>
                <a:gd name="connsiteY112" fmla="*/ 0 h 924402"/>
                <a:gd name="connsiteX113" fmla="*/ 1557318 w 4603109"/>
                <a:gd name="connsiteY113" fmla="*/ 0 h 924402"/>
                <a:gd name="connsiteX114" fmla="*/ 1557975 w 4603109"/>
                <a:gd name="connsiteY114" fmla="*/ 0 h 924402"/>
                <a:gd name="connsiteX115" fmla="*/ 1558346 w 4603109"/>
                <a:gd name="connsiteY115" fmla="*/ 0 h 924402"/>
                <a:gd name="connsiteX116" fmla="*/ 1561822 w 4603109"/>
                <a:gd name="connsiteY116" fmla="*/ 0 h 924402"/>
                <a:gd name="connsiteX117" fmla="*/ 1564612 w 4603109"/>
                <a:gd name="connsiteY117" fmla="*/ 0 h 924402"/>
                <a:gd name="connsiteX118" fmla="*/ 1566857 w 4603109"/>
                <a:gd name="connsiteY118" fmla="*/ 0 h 924402"/>
                <a:gd name="connsiteX119" fmla="*/ 1576919 w 4603109"/>
                <a:gd name="connsiteY119" fmla="*/ 0 h 924402"/>
                <a:gd name="connsiteX120" fmla="*/ 1579719 w 4603109"/>
                <a:gd name="connsiteY120" fmla="*/ 0 h 924402"/>
                <a:gd name="connsiteX121" fmla="*/ 1584224 w 4603109"/>
                <a:gd name="connsiteY121" fmla="*/ 0 h 924402"/>
                <a:gd name="connsiteX122" fmla="*/ 1587382 w 4603109"/>
                <a:gd name="connsiteY122" fmla="*/ 0 h 924402"/>
                <a:gd name="connsiteX123" fmla="*/ 1587433 w 4603109"/>
                <a:gd name="connsiteY123" fmla="*/ 0 h 924402"/>
                <a:gd name="connsiteX124" fmla="*/ 1600695 w 4603109"/>
                <a:gd name="connsiteY124" fmla="*/ 0 h 924402"/>
                <a:gd name="connsiteX125" fmla="*/ 1606834 w 4603109"/>
                <a:gd name="connsiteY125" fmla="*/ 0 h 924402"/>
                <a:gd name="connsiteX126" fmla="*/ 1607256 w 4603109"/>
                <a:gd name="connsiteY126" fmla="*/ 0 h 924402"/>
                <a:gd name="connsiteX127" fmla="*/ 1608325 w 4603109"/>
                <a:gd name="connsiteY127" fmla="*/ 0 h 924402"/>
                <a:gd name="connsiteX128" fmla="*/ 1609783 w 4603109"/>
                <a:gd name="connsiteY128" fmla="*/ 0 h 924402"/>
                <a:gd name="connsiteX129" fmla="*/ 1617498 w 4603109"/>
                <a:gd name="connsiteY129" fmla="*/ 0 h 924402"/>
                <a:gd name="connsiteX130" fmla="*/ 1631885 w 4603109"/>
                <a:gd name="connsiteY130" fmla="*/ 0 h 924402"/>
                <a:gd name="connsiteX131" fmla="*/ 1636899 w 4603109"/>
                <a:gd name="connsiteY131" fmla="*/ 0 h 924402"/>
                <a:gd name="connsiteX132" fmla="*/ 1637320 w 4603109"/>
                <a:gd name="connsiteY132" fmla="*/ 0 h 924402"/>
                <a:gd name="connsiteX133" fmla="*/ 1637445 w 4603109"/>
                <a:gd name="connsiteY133" fmla="*/ 0 h 924402"/>
                <a:gd name="connsiteX134" fmla="*/ 1652509 w 4603109"/>
                <a:gd name="connsiteY134" fmla="*/ 0 h 924402"/>
                <a:gd name="connsiteX135" fmla="*/ 1659526 w 4603109"/>
                <a:gd name="connsiteY135" fmla="*/ 0 h 924402"/>
                <a:gd name="connsiteX136" fmla="*/ 1661950 w 4603109"/>
                <a:gd name="connsiteY136" fmla="*/ 0 h 924402"/>
                <a:gd name="connsiteX137" fmla="*/ 1664952 w 4603109"/>
                <a:gd name="connsiteY137" fmla="*/ 0 h 924402"/>
                <a:gd name="connsiteX138" fmla="*/ 1667212 w 4603109"/>
                <a:gd name="connsiteY138" fmla="*/ 0 h 924402"/>
                <a:gd name="connsiteX139" fmla="*/ 1685087 w 4603109"/>
                <a:gd name="connsiteY139" fmla="*/ 0 h 924402"/>
                <a:gd name="connsiteX140" fmla="*/ 1689591 w 4603109"/>
                <a:gd name="connsiteY140" fmla="*/ 0 h 924402"/>
                <a:gd name="connsiteX141" fmla="*/ 1694626 w 4603109"/>
                <a:gd name="connsiteY141" fmla="*/ 0 h 924402"/>
                <a:gd name="connsiteX142" fmla="*/ 1697276 w 4603109"/>
                <a:gd name="connsiteY142" fmla="*/ 0 h 924402"/>
                <a:gd name="connsiteX143" fmla="*/ 1698000 w 4603109"/>
                <a:gd name="connsiteY143" fmla="*/ 0 h 924402"/>
                <a:gd name="connsiteX144" fmla="*/ 1704688 w 4603109"/>
                <a:gd name="connsiteY144" fmla="*/ 0 h 924402"/>
                <a:gd name="connsiteX145" fmla="*/ 1707488 w 4603109"/>
                <a:gd name="connsiteY145" fmla="*/ 0 h 924402"/>
                <a:gd name="connsiteX146" fmla="*/ 1710963 w 4603109"/>
                <a:gd name="connsiteY146" fmla="*/ 0 h 924402"/>
                <a:gd name="connsiteX147" fmla="*/ 1715151 w 4603109"/>
                <a:gd name="connsiteY147" fmla="*/ 0 h 924402"/>
                <a:gd name="connsiteX148" fmla="*/ 1721928 w 4603109"/>
                <a:gd name="connsiteY148" fmla="*/ 0 h 924402"/>
                <a:gd name="connsiteX149" fmla="*/ 1734603 w 4603109"/>
                <a:gd name="connsiteY149" fmla="*/ 0 h 924402"/>
                <a:gd name="connsiteX150" fmla="*/ 1735025 w 4603109"/>
                <a:gd name="connsiteY150" fmla="*/ 0 h 924402"/>
                <a:gd name="connsiteX151" fmla="*/ 1735558 w 4603109"/>
                <a:gd name="connsiteY151" fmla="*/ 0 h 924402"/>
                <a:gd name="connsiteX152" fmla="*/ 1736094 w 4603109"/>
                <a:gd name="connsiteY152" fmla="*/ 0 h 924402"/>
                <a:gd name="connsiteX153" fmla="*/ 1737552 w 4603109"/>
                <a:gd name="connsiteY153" fmla="*/ 0 h 924402"/>
                <a:gd name="connsiteX154" fmla="*/ 1741027 w 4603109"/>
                <a:gd name="connsiteY154" fmla="*/ 0 h 924402"/>
                <a:gd name="connsiteX155" fmla="*/ 1747046 w 4603109"/>
                <a:gd name="connsiteY155" fmla="*/ 0 h 924402"/>
                <a:gd name="connsiteX156" fmla="*/ 1748537 w 4603109"/>
                <a:gd name="connsiteY156" fmla="*/ 0 h 924402"/>
                <a:gd name="connsiteX157" fmla="*/ 1753052 w 4603109"/>
                <a:gd name="connsiteY157" fmla="*/ 0 h 924402"/>
                <a:gd name="connsiteX158" fmla="*/ 1757499 w 4603109"/>
                <a:gd name="connsiteY158" fmla="*/ 0 h 924402"/>
                <a:gd name="connsiteX159" fmla="*/ 1764668 w 4603109"/>
                <a:gd name="connsiteY159" fmla="*/ 0 h 924402"/>
                <a:gd name="connsiteX160" fmla="*/ 1765089 w 4603109"/>
                <a:gd name="connsiteY160" fmla="*/ 0 h 924402"/>
                <a:gd name="connsiteX161" fmla="*/ 1765214 w 4603109"/>
                <a:gd name="connsiteY161" fmla="*/ 0 h 924402"/>
                <a:gd name="connsiteX162" fmla="*/ 1770320 w 4603109"/>
                <a:gd name="connsiteY162" fmla="*/ 0 h 924402"/>
                <a:gd name="connsiteX163" fmla="*/ 1777110 w 4603109"/>
                <a:gd name="connsiteY163" fmla="*/ 0 h 924402"/>
                <a:gd name="connsiteX164" fmla="*/ 1779774 w 4603109"/>
                <a:gd name="connsiteY164" fmla="*/ 0 h 924402"/>
                <a:gd name="connsiteX165" fmla="*/ 1792721 w 4603109"/>
                <a:gd name="connsiteY165" fmla="*/ 0 h 924402"/>
                <a:gd name="connsiteX166" fmla="*/ 1794981 w 4603109"/>
                <a:gd name="connsiteY166" fmla="*/ 0 h 924402"/>
                <a:gd name="connsiteX167" fmla="*/ 1825045 w 4603109"/>
                <a:gd name="connsiteY167" fmla="*/ 0 h 924402"/>
                <a:gd name="connsiteX168" fmla="*/ 1825769 w 4603109"/>
                <a:gd name="connsiteY168" fmla="*/ 0 h 924402"/>
                <a:gd name="connsiteX169" fmla="*/ 1838732 w 4603109"/>
                <a:gd name="connsiteY169" fmla="*/ 0 h 924402"/>
                <a:gd name="connsiteX170" fmla="*/ 1845818 w 4603109"/>
                <a:gd name="connsiteY170" fmla="*/ 0 h 924402"/>
                <a:gd name="connsiteX171" fmla="*/ 1849697 w 4603109"/>
                <a:gd name="connsiteY171" fmla="*/ 0 h 924402"/>
                <a:gd name="connsiteX172" fmla="*/ 1852412 w 4603109"/>
                <a:gd name="connsiteY172" fmla="*/ 0 h 924402"/>
                <a:gd name="connsiteX173" fmla="*/ 1853903 w 4603109"/>
                <a:gd name="connsiteY173" fmla="*/ 0 h 924402"/>
                <a:gd name="connsiteX174" fmla="*/ 1863327 w 4603109"/>
                <a:gd name="connsiteY174" fmla="*/ 0 h 924402"/>
                <a:gd name="connsiteX175" fmla="*/ 1868796 w 4603109"/>
                <a:gd name="connsiteY175" fmla="*/ 0 h 924402"/>
                <a:gd name="connsiteX176" fmla="*/ 1874815 w 4603109"/>
                <a:gd name="connsiteY176" fmla="*/ 0 h 924402"/>
                <a:gd name="connsiteX177" fmla="*/ 1876306 w 4603109"/>
                <a:gd name="connsiteY177" fmla="*/ 0 h 924402"/>
                <a:gd name="connsiteX178" fmla="*/ 1880821 w 4603109"/>
                <a:gd name="connsiteY178" fmla="*/ 0 h 924402"/>
                <a:gd name="connsiteX179" fmla="*/ 1882477 w 4603109"/>
                <a:gd name="connsiteY179" fmla="*/ 0 h 924402"/>
                <a:gd name="connsiteX180" fmla="*/ 1883936 w 4603109"/>
                <a:gd name="connsiteY180" fmla="*/ 0 h 924402"/>
                <a:gd name="connsiteX181" fmla="*/ 1885268 w 4603109"/>
                <a:gd name="connsiteY181" fmla="*/ 0 h 924402"/>
                <a:gd name="connsiteX182" fmla="*/ 1896427 w 4603109"/>
                <a:gd name="connsiteY182" fmla="*/ 0 h 924402"/>
                <a:gd name="connsiteX183" fmla="*/ 1898089 w 4603109"/>
                <a:gd name="connsiteY183" fmla="*/ 0 h 924402"/>
                <a:gd name="connsiteX184" fmla="*/ 1904879 w 4603109"/>
                <a:gd name="connsiteY184" fmla="*/ 0 h 924402"/>
                <a:gd name="connsiteX185" fmla="*/ 1907543 w 4603109"/>
                <a:gd name="connsiteY185" fmla="*/ 0 h 924402"/>
                <a:gd name="connsiteX186" fmla="*/ 1911018 w 4603109"/>
                <a:gd name="connsiteY186" fmla="*/ 0 h 924402"/>
                <a:gd name="connsiteX187" fmla="*/ 1919986 w 4603109"/>
                <a:gd name="connsiteY187" fmla="*/ 0 h 924402"/>
                <a:gd name="connsiteX188" fmla="*/ 1927124 w 4603109"/>
                <a:gd name="connsiteY188" fmla="*/ 0 h 924402"/>
                <a:gd name="connsiteX189" fmla="*/ 1927489 w 4603109"/>
                <a:gd name="connsiteY189" fmla="*/ 0 h 924402"/>
                <a:gd name="connsiteX190" fmla="*/ 1927911 w 4603109"/>
                <a:gd name="connsiteY190" fmla="*/ 0 h 924402"/>
                <a:gd name="connsiteX191" fmla="*/ 1929402 w 4603109"/>
                <a:gd name="connsiteY191" fmla="*/ 0 h 924402"/>
                <a:gd name="connsiteX192" fmla="*/ 1946726 w 4603109"/>
                <a:gd name="connsiteY192" fmla="*/ 0 h 924402"/>
                <a:gd name="connsiteX193" fmla="*/ 1949525 w 4603109"/>
                <a:gd name="connsiteY193" fmla="*/ 0 h 924402"/>
                <a:gd name="connsiteX194" fmla="*/ 1957554 w 4603109"/>
                <a:gd name="connsiteY194" fmla="*/ 0 h 924402"/>
                <a:gd name="connsiteX195" fmla="*/ 1957975 w 4603109"/>
                <a:gd name="connsiteY195" fmla="*/ 0 h 924402"/>
                <a:gd name="connsiteX196" fmla="*/ 1973587 w 4603109"/>
                <a:gd name="connsiteY196" fmla="*/ 0 h 924402"/>
                <a:gd name="connsiteX197" fmla="*/ 1978520 w 4603109"/>
                <a:gd name="connsiteY197" fmla="*/ 0 h 924402"/>
                <a:gd name="connsiteX198" fmla="*/ 1980012 w 4603109"/>
                <a:gd name="connsiteY198" fmla="*/ 0 h 924402"/>
                <a:gd name="connsiteX199" fmla="*/ 1980181 w 4603109"/>
                <a:gd name="connsiteY199" fmla="*/ 0 h 924402"/>
                <a:gd name="connsiteX200" fmla="*/ 1981672 w 4603109"/>
                <a:gd name="connsiteY200" fmla="*/ 0 h 924402"/>
                <a:gd name="connsiteX201" fmla="*/ 2008585 w 4603109"/>
                <a:gd name="connsiteY201" fmla="*/ 0 h 924402"/>
                <a:gd name="connsiteX202" fmla="*/ 2009218 w 4603109"/>
                <a:gd name="connsiteY202" fmla="*/ 0 h 924402"/>
                <a:gd name="connsiteX203" fmla="*/ 2010246 w 4603109"/>
                <a:gd name="connsiteY203" fmla="*/ 0 h 924402"/>
                <a:gd name="connsiteX204" fmla="*/ 2010709 w 4603109"/>
                <a:gd name="connsiteY204" fmla="*/ 0 h 924402"/>
                <a:gd name="connsiteX205" fmla="*/ 2011705 w 4603109"/>
                <a:gd name="connsiteY205" fmla="*/ 0 h 924402"/>
                <a:gd name="connsiteX206" fmla="*/ 2024147 w 4603109"/>
                <a:gd name="connsiteY206" fmla="*/ 0 h 924402"/>
                <a:gd name="connsiteX207" fmla="*/ 2024196 w 4603109"/>
                <a:gd name="connsiteY207" fmla="*/ 0 h 924402"/>
                <a:gd name="connsiteX208" fmla="*/ 2024981 w 4603109"/>
                <a:gd name="connsiteY208" fmla="*/ 0 h 924402"/>
                <a:gd name="connsiteX209" fmla="*/ 2025353 w 4603109"/>
                <a:gd name="connsiteY209" fmla="*/ 0 h 924402"/>
                <a:gd name="connsiteX210" fmla="*/ 2026473 w 4603109"/>
                <a:gd name="connsiteY210" fmla="*/ 0 h 924402"/>
                <a:gd name="connsiteX211" fmla="*/ 2031619 w 4603109"/>
                <a:gd name="connsiteY211" fmla="*/ 0 h 924402"/>
                <a:gd name="connsiteX212" fmla="*/ 2033110 w 4603109"/>
                <a:gd name="connsiteY212" fmla="*/ 0 h 924402"/>
                <a:gd name="connsiteX213" fmla="*/ 2038787 w 4603109"/>
                <a:gd name="connsiteY213" fmla="*/ 0 h 924402"/>
                <a:gd name="connsiteX214" fmla="*/ 2039282 w 4603109"/>
                <a:gd name="connsiteY214" fmla="*/ 0 h 924402"/>
                <a:gd name="connsiteX215" fmla="*/ 2047755 w 4603109"/>
                <a:gd name="connsiteY215" fmla="*/ 0 h 924402"/>
                <a:gd name="connsiteX216" fmla="*/ 2051230 w 4603109"/>
                <a:gd name="connsiteY216" fmla="*/ 0 h 924402"/>
                <a:gd name="connsiteX217" fmla="*/ 2054893 w 4603109"/>
                <a:gd name="connsiteY217" fmla="*/ 0 h 924402"/>
                <a:gd name="connsiteX218" fmla="*/ 2055046 w 4603109"/>
                <a:gd name="connsiteY218" fmla="*/ 0 h 924402"/>
                <a:gd name="connsiteX219" fmla="*/ 2055258 w 4603109"/>
                <a:gd name="connsiteY219" fmla="*/ 0 h 924402"/>
                <a:gd name="connsiteX220" fmla="*/ 2055680 w 4603109"/>
                <a:gd name="connsiteY220" fmla="*/ 0 h 924402"/>
                <a:gd name="connsiteX221" fmla="*/ 2057171 w 4603109"/>
                <a:gd name="connsiteY221" fmla="*/ 0 h 924402"/>
                <a:gd name="connsiteX222" fmla="*/ 2061683 w 4603109"/>
                <a:gd name="connsiteY222" fmla="*/ 0 h 924402"/>
                <a:gd name="connsiteX223" fmla="*/ 2067702 w 4603109"/>
                <a:gd name="connsiteY223" fmla="*/ 0 h 924402"/>
                <a:gd name="connsiteX224" fmla="*/ 2074495 w 4603109"/>
                <a:gd name="connsiteY224" fmla="*/ 0 h 924402"/>
                <a:gd name="connsiteX225" fmla="*/ 2077294 w 4603109"/>
                <a:gd name="connsiteY225" fmla="*/ 0 h 924402"/>
                <a:gd name="connsiteX226" fmla="*/ 2084504 w 4603109"/>
                <a:gd name="connsiteY226" fmla="*/ 0 h 924402"/>
                <a:gd name="connsiteX227" fmla="*/ 2085323 w 4603109"/>
                <a:gd name="connsiteY227" fmla="*/ 0 h 924402"/>
                <a:gd name="connsiteX228" fmla="*/ 2085744 w 4603109"/>
                <a:gd name="connsiteY228" fmla="*/ 0 h 924402"/>
                <a:gd name="connsiteX229" fmla="*/ 2097766 w 4603109"/>
                <a:gd name="connsiteY229" fmla="*/ 0 h 924402"/>
                <a:gd name="connsiteX230" fmla="*/ 2106289 w 4603109"/>
                <a:gd name="connsiteY230" fmla="*/ 0 h 924402"/>
                <a:gd name="connsiteX231" fmla="*/ 2107781 w 4603109"/>
                <a:gd name="connsiteY231" fmla="*/ 0 h 924402"/>
                <a:gd name="connsiteX232" fmla="*/ 2128956 w 4603109"/>
                <a:gd name="connsiteY232" fmla="*/ 0 h 924402"/>
                <a:gd name="connsiteX233" fmla="*/ 2129514 w 4603109"/>
                <a:gd name="connsiteY233" fmla="*/ 0 h 924402"/>
                <a:gd name="connsiteX234" fmla="*/ 2136354 w 4603109"/>
                <a:gd name="connsiteY234" fmla="*/ 0 h 924402"/>
                <a:gd name="connsiteX235" fmla="*/ 2136987 w 4603109"/>
                <a:gd name="connsiteY235" fmla="*/ 0 h 924402"/>
                <a:gd name="connsiteX236" fmla="*/ 2138478 w 4603109"/>
                <a:gd name="connsiteY236" fmla="*/ 0 h 924402"/>
                <a:gd name="connsiteX237" fmla="*/ 2151916 w 4603109"/>
                <a:gd name="connsiteY237" fmla="*/ 0 h 924402"/>
                <a:gd name="connsiteX238" fmla="*/ 2152750 w 4603109"/>
                <a:gd name="connsiteY238" fmla="*/ 0 h 924402"/>
                <a:gd name="connsiteX239" fmla="*/ 2153122 w 4603109"/>
                <a:gd name="connsiteY239" fmla="*/ 0 h 924402"/>
                <a:gd name="connsiteX240" fmla="*/ 2154242 w 4603109"/>
                <a:gd name="connsiteY240" fmla="*/ 0 h 924402"/>
                <a:gd name="connsiteX241" fmla="*/ 2156597 w 4603109"/>
                <a:gd name="connsiteY241" fmla="*/ 0 h 924402"/>
                <a:gd name="connsiteX242" fmla="*/ 2159388 w 4603109"/>
                <a:gd name="connsiteY242" fmla="*/ 0 h 924402"/>
                <a:gd name="connsiteX243" fmla="*/ 2160879 w 4603109"/>
                <a:gd name="connsiteY243" fmla="*/ 0 h 924402"/>
                <a:gd name="connsiteX244" fmla="*/ 2161633 w 4603109"/>
                <a:gd name="connsiteY244" fmla="*/ 0 h 924402"/>
                <a:gd name="connsiteX245" fmla="*/ 2167051 w 4603109"/>
                <a:gd name="connsiteY245" fmla="*/ 0 h 924402"/>
                <a:gd name="connsiteX246" fmla="*/ 2178999 w 4603109"/>
                <a:gd name="connsiteY246" fmla="*/ 0 h 924402"/>
                <a:gd name="connsiteX247" fmla="*/ 2182158 w 4603109"/>
                <a:gd name="connsiteY247" fmla="*/ 0 h 924402"/>
                <a:gd name="connsiteX248" fmla="*/ 2182815 w 4603109"/>
                <a:gd name="connsiteY248" fmla="*/ 0 h 924402"/>
                <a:gd name="connsiteX249" fmla="*/ 2188666 w 4603109"/>
                <a:gd name="connsiteY249" fmla="*/ 0 h 924402"/>
                <a:gd name="connsiteX250" fmla="*/ 2189452 w 4603109"/>
                <a:gd name="connsiteY250" fmla="*/ 0 h 924402"/>
                <a:gd name="connsiteX251" fmla="*/ 2191697 w 4603109"/>
                <a:gd name="connsiteY251" fmla="*/ 0 h 924402"/>
                <a:gd name="connsiteX252" fmla="*/ 2195471 w 4603109"/>
                <a:gd name="connsiteY252" fmla="*/ 0 h 924402"/>
                <a:gd name="connsiteX253" fmla="*/ 2201759 w 4603109"/>
                <a:gd name="connsiteY253" fmla="*/ 0 h 924402"/>
                <a:gd name="connsiteX254" fmla="*/ 2203100 w 4603109"/>
                <a:gd name="connsiteY254" fmla="*/ 0 h 924402"/>
                <a:gd name="connsiteX255" fmla="*/ 2204559 w 4603109"/>
                <a:gd name="connsiteY255" fmla="*/ 0 h 924402"/>
                <a:gd name="connsiteX256" fmla="*/ 2204591 w 4603109"/>
                <a:gd name="connsiteY256" fmla="*/ 0 h 924402"/>
                <a:gd name="connsiteX257" fmla="*/ 2212273 w 4603109"/>
                <a:gd name="connsiteY257" fmla="*/ 0 h 924402"/>
                <a:gd name="connsiteX258" fmla="*/ 2225535 w 4603109"/>
                <a:gd name="connsiteY258" fmla="*/ 0 h 924402"/>
                <a:gd name="connsiteX259" fmla="*/ 2231674 w 4603109"/>
                <a:gd name="connsiteY259" fmla="*/ 0 h 924402"/>
                <a:gd name="connsiteX260" fmla="*/ 2232096 w 4603109"/>
                <a:gd name="connsiteY260" fmla="*/ 0 h 924402"/>
                <a:gd name="connsiteX261" fmla="*/ 2232220 w 4603109"/>
                <a:gd name="connsiteY261" fmla="*/ 0 h 924402"/>
                <a:gd name="connsiteX262" fmla="*/ 2233118 w 4603109"/>
                <a:gd name="connsiteY262" fmla="*/ 0 h 924402"/>
                <a:gd name="connsiteX263" fmla="*/ 2233165 w 4603109"/>
                <a:gd name="connsiteY263" fmla="*/ 0 h 924402"/>
                <a:gd name="connsiteX264" fmla="*/ 2256725 w 4603109"/>
                <a:gd name="connsiteY264" fmla="*/ 0 h 924402"/>
                <a:gd name="connsiteX265" fmla="*/ 2257283 w 4603109"/>
                <a:gd name="connsiteY265" fmla="*/ 0 h 924402"/>
                <a:gd name="connsiteX266" fmla="*/ 2262285 w 4603109"/>
                <a:gd name="connsiteY266" fmla="*/ 0 h 924402"/>
                <a:gd name="connsiteX267" fmla="*/ 2284366 w 4603109"/>
                <a:gd name="connsiteY267" fmla="*/ 0 h 924402"/>
                <a:gd name="connsiteX268" fmla="*/ 2289402 w 4603109"/>
                <a:gd name="connsiteY268" fmla="*/ 0 h 924402"/>
                <a:gd name="connsiteX269" fmla="*/ 2292052 w 4603109"/>
                <a:gd name="connsiteY269" fmla="*/ 0 h 924402"/>
                <a:gd name="connsiteX270" fmla="*/ 2299271 w 4603109"/>
                <a:gd name="connsiteY270" fmla="*/ 0 h 924402"/>
                <a:gd name="connsiteX271" fmla="*/ 2308721 w 4603109"/>
                <a:gd name="connsiteY271" fmla="*/ 0 h 924402"/>
                <a:gd name="connsiteX272" fmla="*/ 2309927 w 4603109"/>
                <a:gd name="connsiteY272" fmla="*/ 0 h 924402"/>
                <a:gd name="connsiteX273" fmla="*/ 2316435 w 4603109"/>
                <a:gd name="connsiteY273" fmla="*/ 0 h 924402"/>
                <a:gd name="connsiteX274" fmla="*/ 2316703 w 4603109"/>
                <a:gd name="connsiteY274" fmla="*/ 0 h 924402"/>
                <a:gd name="connsiteX275" fmla="*/ 2319466 w 4603109"/>
                <a:gd name="connsiteY275" fmla="*/ 0 h 924402"/>
                <a:gd name="connsiteX276" fmla="*/ 2322840 w 4603109"/>
                <a:gd name="connsiteY276" fmla="*/ 0 h 924402"/>
                <a:gd name="connsiteX277" fmla="*/ 2329528 w 4603109"/>
                <a:gd name="connsiteY277" fmla="*/ 0 h 924402"/>
                <a:gd name="connsiteX278" fmla="*/ 2330869 w 4603109"/>
                <a:gd name="connsiteY278" fmla="*/ 0 h 924402"/>
                <a:gd name="connsiteX279" fmla="*/ 2332328 w 4603109"/>
                <a:gd name="connsiteY279" fmla="*/ 0 h 924402"/>
                <a:gd name="connsiteX280" fmla="*/ 2332360 w 4603109"/>
                <a:gd name="connsiteY280" fmla="*/ 0 h 924402"/>
                <a:gd name="connsiteX281" fmla="*/ 2335803 w 4603109"/>
                <a:gd name="connsiteY281" fmla="*/ 0 h 924402"/>
                <a:gd name="connsiteX282" fmla="*/ 2343312 w 4603109"/>
                <a:gd name="connsiteY282" fmla="*/ 0 h 924402"/>
                <a:gd name="connsiteX283" fmla="*/ 2344804 w 4603109"/>
                <a:gd name="connsiteY283" fmla="*/ 0 h 924402"/>
                <a:gd name="connsiteX284" fmla="*/ 2346768 w 4603109"/>
                <a:gd name="connsiteY284" fmla="*/ 0 h 924402"/>
                <a:gd name="connsiteX285" fmla="*/ 2347827 w 4603109"/>
                <a:gd name="connsiteY285" fmla="*/ 0 h 924402"/>
                <a:gd name="connsiteX286" fmla="*/ 2352274 w 4603109"/>
                <a:gd name="connsiteY286" fmla="*/ 0 h 924402"/>
                <a:gd name="connsiteX287" fmla="*/ 2359443 w 4603109"/>
                <a:gd name="connsiteY287" fmla="*/ 0 h 924402"/>
                <a:gd name="connsiteX288" fmla="*/ 2359865 w 4603109"/>
                <a:gd name="connsiteY288" fmla="*/ 0 h 924402"/>
                <a:gd name="connsiteX289" fmla="*/ 2359989 w 4603109"/>
                <a:gd name="connsiteY289" fmla="*/ 0 h 924402"/>
                <a:gd name="connsiteX290" fmla="*/ 2360887 w 4603109"/>
                <a:gd name="connsiteY290" fmla="*/ 0 h 924402"/>
                <a:gd name="connsiteX291" fmla="*/ 2360934 w 4603109"/>
                <a:gd name="connsiteY291" fmla="*/ 0 h 924402"/>
                <a:gd name="connsiteX292" fmla="*/ 2371886 w 4603109"/>
                <a:gd name="connsiteY292" fmla="*/ 0 h 924402"/>
                <a:gd name="connsiteX293" fmla="*/ 2373377 w 4603109"/>
                <a:gd name="connsiteY293" fmla="*/ 0 h 924402"/>
                <a:gd name="connsiteX294" fmla="*/ 2377892 w 4603109"/>
                <a:gd name="connsiteY294" fmla="*/ 0 h 924402"/>
                <a:gd name="connsiteX295" fmla="*/ 2382339 w 4603109"/>
                <a:gd name="connsiteY295" fmla="*/ 0 h 924402"/>
                <a:gd name="connsiteX296" fmla="*/ 2390054 w 4603109"/>
                <a:gd name="connsiteY296" fmla="*/ 0 h 924402"/>
                <a:gd name="connsiteX297" fmla="*/ 2419821 w 4603109"/>
                <a:gd name="connsiteY297" fmla="*/ 0 h 924402"/>
                <a:gd name="connsiteX298" fmla="*/ 2427040 w 4603109"/>
                <a:gd name="connsiteY298" fmla="*/ 0 h 924402"/>
                <a:gd name="connsiteX299" fmla="*/ 2436490 w 4603109"/>
                <a:gd name="connsiteY299" fmla="*/ 0 h 924402"/>
                <a:gd name="connsiteX300" fmla="*/ 2444472 w 4603109"/>
                <a:gd name="connsiteY300" fmla="*/ 0 h 924402"/>
                <a:gd name="connsiteX301" fmla="*/ 2448678 w 4603109"/>
                <a:gd name="connsiteY301" fmla="*/ 0 h 924402"/>
                <a:gd name="connsiteX302" fmla="*/ 2450171 w 4603109"/>
                <a:gd name="connsiteY302" fmla="*/ 0 h 924402"/>
                <a:gd name="connsiteX303" fmla="*/ 2450609 w 4603109"/>
                <a:gd name="connsiteY303" fmla="*/ 0 h 924402"/>
                <a:gd name="connsiteX304" fmla="*/ 2463572 w 4603109"/>
                <a:gd name="connsiteY304" fmla="*/ 0 h 924402"/>
                <a:gd name="connsiteX305" fmla="*/ 2471081 w 4603109"/>
                <a:gd name="connsiteY305" fmla="*/ 0 h 924402"/>
                <a:gd name="connsiteX306" fmla="*/ 2472573 w 4603109"/>
                <a:gd name="connsiteY306" fmla="*/ 0 h 924402"/>
                <a:gd name="connsiteX307" fmla="*/ 2474537 w 4603109"/>
                <a:gd name="connsiteY307" fmla="*/ 0 h 924402"/>
                <a:gd name="connsiteX308" fmla="*/ 2475596 w 4603109"/>
                <a:gd name="connsiteY308" fmla="*/ 0 h 924402"/>
                <a:gd name="connsiteX309" fmla="*/ 2477252 w 4603109"/>
                <a:gd name="connsiteY309" fmla="*/ 0 h 924402"/>
                <a:gd name="connsiteX310" fmla="*/ 2478712 w 4603109"/>
                <a:gd name="connsiteY310" fmla="*/ 0 h 924402"/>
                <a:gd name="connsiteX311" fmla="*/ 2478743 w 4603109"/>
                <a:gd name="connsiteY311" fmla="*/ 0 h 924402"/>
                <a:gd name="connsiteX312" fmla="*/ 2480043 w 4603109"/>
                <a:gd name="connsiteY312" fmla="*/ 0 h 924402"/>
                <a:gd name="connsiteX313" fmla="*/ 2499655 w 4603109"/>
                <a:gd name="connsiteY313" fmla="*/ 0 h 924402"/>
                <a:gd name="connsiteX314" fmla="*/ 2501146 w 4603109"/>
                <a:gd name="connsiteY314" fmla="*/ 0 h 924402"/>
                <a:gd name="connsiteX315" fmla="*/ 2505661 w 4603109"/>
                <a:gd name="connsiteY315" fmla="*/ 0 h 924402"/>
                <a:gd name="connsiteX316" fmla="*/ 2508776 w 4603109"/>
                <a:gd name="connsiteY316" fmla="*/ 0 h 924402"/>
                <a:gd name="connsiteX317" fmla="*/ 2510108 w 4603109"/>
                <a:gd name="connsiteY317" fmla="*/ 0 h 924402"/>
                <a:gd name="connsiteX318" fmla="*/ 2524178 w 4603109"/>
                <a:gd name="connsiteY318" fmla="*/ 0 h 924402"/>
                <a:gd name="connsiteX319" fmla="*/ 2525248 w 4603109"/>
                <a:gd name="connsiteY319" fmla="*/ 0 h 924402"/>
                <a:gd name="connsiteX320" fmla="*/ 2525669 w 4603109"/>
                <a:gd name="connsiteY320" fmla="*/ 0 h 924402"/>
                <a:gd name="connsiteX321" fmla="*/ 2552329 w 4603109"/>
                <a:gd name="connsiteY321" fmla="*/ 0 h 924402"/>
                <a:gd name="connsiteX322" fmla="*/ 2552751 w 4603109"/>
                <a:gd name="connsiteY322" fmla="*/ 0 h 924402"/>
                <a:gd name="connsiteX323" fmla="*/ 2554242 w 4603109"/>
                <a:gd name="connsiteY323" fmla="*/ 0 h 924402"/>
                <a:gd name="connsiteX324" fmla="*/ 2574787 w 4603109"/>
                <a:gd name="connsiteY324" fmla="*/ 0 h 924402"/>
                <a:gd name="connsiteX325" fmla="*/ 2576279 w 4603109"/>
                <a:gd name="connsiteY325" fmla="*/ 0 h 924402"/>
                <a:gd name="connsiteX326" fmla="*/ 2576447 w 4603109"/>
                <a:gd name="connsiteY326" fmla="*/ 0 h 924402"/>
                <a:gd name="connsiteX327" fmla="*/ 2577940 w 4603109"/>
                <a:gd name="connsiteY327" fmla="*/ 0 h 924402"/>
                <a:gd name="connsiteX328" fmla="*/ 2603360 w 4603109"/>
                <a:gd name="connsiteY328" fmla="*/ 0 h 924402"/>
                <a:gd name="connsiteX329" fmla="*/ 2604852 w 4603109"/>
                <a:gd name="connsiteY329" fmla="*/ 0 h 924402"/>
                <a:gd name="connsiteX330" fmla="*/ 2605021 w 4603109"/>
                <a:gd name="connsiteY330" fmla="*/ 0 h 924402"/>
                <a:gd name="connsiteX331" fmla="*/ 2605484 w 4603109"/>
                <a:gd name="connsiteY331" fmla="*/ 0 h 924402"/>
                <a:gd name="connsiteX332" fmla="*/ 2606481 w 4603109"/>
                <a:gd name="connsiteY332" fmla="*/ 0 h 924402"/>
                <a:gd name="connsiteX333" fmla="*/ 2606512 w 4603109"/>
                <a:gd name="connsiteY333" fmla="*/ 0 h 924402"/>
                <a:gd name="connsiteX334" fmla="*/ 2606976 w 4603109"/>
                <a:gd name="connsiteY334" fmla="*/ 0 h 924402"/>
                <a:gd name="connsiteX335" fmla="*/ 2618923 w 4603109"/>
                <a:gd name="connsiteY335" fmla="*/ 0 h 924402"/>
                <a:gd name="connsiteX336" fmla="*/ 2621248 w 4603109"/>
                <a:gd name="connsiteY336" fmla="*/ 0 h 924402"/>
                <a:gd name="connsiteX337" fmla="*/ 2622740 w 4603109"/>
                <a:gd name="connsiteY337" fmla="*/ 0 h 924402"/>
                <a:gd name="connsiteX338" fmla="*/ 2627885 w 4603109"/>
                <a:gd name="connsiteY338" fmla="*/ 0 h 924402"/>
                <a:gd name="connsiteX339" fmla="*/ 2629377 w 4603109"/>
                <a:gd name="connsiteY339" fmla="*/ 0 h 924402"/>
                <a:gd name="connsiteX340" fmla="*/ 2634058 w 4603109"/>
                <a:gd name="connsiteY340" fmla="*/ 0 h 924402"/>
                <a:gd name="connsiteX341" fmla="*/ 2635549 w 4603109"/>
                <a:gd name="connsiteY341" fmla="*/ 0 h 924402"/>
                <a:gd name="connsiteX342" fmla="*/ 2636545 w 4603109"/>
                <a:gd name="connsiteY342" fmla="*/ 0 h 924402"/>
                <a:gd name="connsiteX343" fmla="*/ 2648987 w 4603109"/>
                <a:gd name="connsiteY343" fmla="*/ 0 h 924402"/>
                <a:gd name="connsiteX344" fmla="*/ 2649821 w 4603109"/>
                <a:gd name="connsiteY344" fmla="*/ 0 h 924402"/>
                <a:gd name="connsiteX345" fmla="*/ 2651313 w 4603109"/>
                <a:gd name="connsiteY345" fmla="*/ 0 h 924402"/>
                <a:gd name="connsiteX346" fmla="*/ 2651947 w 4603109"/>
                <a:gd name="connsiteY346" fmla="*/ 0 h 924402"/>
                <a:gd name="connsiteX347" fmla="*/ 2653017 w 4603109"/>
                <a:gd name="connsiteY347" fmla="*/ 0 h 924402"/>
                <a:gd name="connsiteX348" fmla="*/ 2653438 w 4603109"/>
                <a:gd name="connsiteY348" fmla="*/ 0 h 924402"/>
                <a:gd name="connsiteX349" fmla="*/ 2656459 w 4603109"/>
                <a:gd name="connsiteY349" fmla="*/ 0 h 924402"/>
                <a:gd name="connsiteX350" fmla="*/ 2657950 w 4603109"/>
                <a:gd name="connsiteY350" fmla="*/ 0 h 924402"/>
                <a:gd name="connsiteX351" fmla="*/ 2665460 w 4603109"/>
                <a:gd name="connsiteY351" fmla="*/ 0 h 924402"/>
                <a:gd name="connsiteX352" fmla="*/ 2680098 w 4603109"/>
                <a:gd name="connsiteY352" fmla="*/ 0 h 924402"/>
                <a:gd name="connsiteX353" fmla="*/ 2680520 w 4603109"/>
                <a:gd name="connsiteY353" fmla="*/ 0 h 924402"/>
                <a:gd name="connsiteX354" fmla="*/ 2682011 w 4603109"/>
                <a:gd name="connsiteY354" fmla="*/ 0 h 924402"/>
                <a:gd name="connsiteX355" fmla="*/ 2692542 w 4603109"/>
                <a:gd name="connsiteY355" fmla="*/ 0 h 924402"/>
                <a:gd name="connsiteX356" fmla="*/ 2702556 w 4603109"/>
                <a:gd name="connsiteY356" fmla="*/ 0 h 924402"/>
                <a:gd name="connsiteX357" fmla="*/ 2704048 w 4603109"/>
                <a:gd name="connsiteY357" fmla="*/ 0 h 924402"/>
                <a:gd name="connsiteX358" fmla="*/ 2724289 w 4603109"/>
                <a:gd name="connsiteY358" fmla="*/ 0 h 924402"/>
                <a:gd name="connsiteX359" fmla="*/ 2731129 w 4603109"/>
                <a:gd name="connsiteY359" fmla="*/ 0 h 924402"/>
                <a:gd name="connsiteX360" fmla="*/ 2732621 w 4603109"/>
                <a:gd name="connsiteY360" fmla="*/ 0 h 924402"/>
                <a:gd name="connsiteX361" fmla="*/ 2733253 w 4603109"/>
                <a:gd name="connsiteY361" fmla="*/ 0 h 924402"/>
                <a:gd name="connsiteX362" fmla="*/ 2734745 w 4603109"/>
                <a:gd name="connsiteY362" fmla="*/ 0 h 924402"/>
                <a:gd name="connsiteX363" fmla="*/ 2746692 w 4603109"/>
                <a:gd name="connsiteY363" fmla="*/ 0 h 924402"/>
                <a:gd name="connsiteX364" fmla="*/ 2749017 w 4603109"/>
                <a:gd name="connsiteY364" fmla="*/ 0 h 924402"/>
                <a:gd name="connsiteX365" fmla="*/ 2750509 w 4603109"/>
                <a:gd name="connsiteY365" fmla="*/ 0 h 924402"/>
                <a:gd name="connsiteX366" fmla="*/ 2754354 w 4603109"/>
                <a:gd name="connsiteY366" fmla="*/ 0 h 924402"/>
                <a:gd name="connsiteX367" fmla="*/ 2755654 w 4603109"/>
                <a:gd name="connsiteY367" fmla="*/ 0 h 924402"/>
                <a:gd name="connsiteX368" fmla="*/ 2757146 w 4603109"/>
                <a:gd name="connsiteY368" fmla="*/ 0 h 924402"/>
                <a:gd name="connsiteX369" fmla="*/ 2761827 w 4603109"/>
                <a:gd name="connsiteY369" fmla="*/ 0 h 924402"/>
                <a:gd name="connsiteX370" fmla="*/ 2763318 w 4603109"/>
                <a:gd name="connsiteY370" fmla="*/ 0 h 924402"/>
                <a:gd name="connsiteX371" fmla="*/ 2776756 w 4603109"/>
                <a:gd name="connsiteY371" fmla="*/ 0 h 924402"/>
                <a:gd name="connsiteX372" fmla="*/ 2777590 w 4603109"/>
                <a:gd name="connsiteY372" fmla="*/ 0 h 924402"/>
                <a:gd name="connsiteX373" fmla="*/ 2779082 w 4603109"/>
                <a:gd name="connsiteY373" fmla="*/ 0 h 924402"/>
                <a:gd name="connsiteX374" fmla="*/ 2783442 w 4603109"/>
                <a:gd name="connsiteY374" fmla="*/ 0 h 924402"/>
                <a:gd name="connsiteX375" fmla="*/ 2784228 w 4603109"/>
                <a:gd name="connsiteY375" fmla="*/ 0 h 924402"/>
                <a:gd name="connsiteX376" fmla="*/ 2785719 w 4603109"/>
                <a:gd name="connsiteY376" fmla="*/ 0 h 924402"/>
                <a:gd name="connsiteX377" fmla="*/ 2786473 w 4603109"/>
                <a:gd name="connsiteY377" fmla="*/ 0 h 924402"/>
                <a:gd name="connsiteX378" fmla="*/ 2793229 w 4603109"/>
                <a:gd name="connsiteY378" fmla="*/ 0 h 924402"/>
                <a:gd name="connsiteX379" fmla="*/ 2799367 w 4603109"/>
                <a:gd name="connsiteY379" fmla="*/ 0 h 924402"/>
                <a:gd name="connsiteX380" fmla="*/ 2813506 w 4603109"/>
                <a:gd name="connsiteY380" fmla="*/ 0 h 924402"/>
                <a:gd name="connsiteX381" fmla="*/ 2820311 w 4603109"/>
                <a:gd name="connsiteY381" fmla="*/ 0 h 924402"/>
                <a:gd name="connsiteX382" fmla="*/ 2827893 w 4603109"/>
                <a:gd name="connsiteY382" fmla="*/ 0 h 924402"/>
                <a:gd name="connsiteX383" fmla="*/ 2827940 w 4603109"/>
                <a:gd name="connsiteY383" fmla="*/ 0 h 924402"/>
                <a:gd name="connsiteX384" fmla="*/ 2829431 w 4603109"/>
                <a:gd name="connsiteY384" fmla="*/ 0 h 924402"/>
                <a:gd name="connsiteX385" fmla="*/ 2829978 w 4603109"/>
                <a:gd name="connsiteY385" fmla="*/ 0 h 924402"/>
                <a:gd name="connsiteX386" fmla="*/ 2852058 w 4603109"/>
                <a:gd name="connsiteY386" fmla="*/ 0 h 924402"/>
                <a:gd name="connsiteX387" fmla="*/ 2857060 w 4603109"/>
                <a:gd name="connsiteY387" fmla="*/ 0 h 924402"/>
                <a:gd name="connsiteX388" fmla="*/ 2857958 w 4603109"/>
                <a:gd name="connsiteY388" fmla="*/ 0 h 924402"/>
                <a:gd name="connsiteX389" fmla="*/ 2871601 w 4603109"/>
                <a:gd name="connsiteY389" fmla="*/ 0 h 924402"/>
                <a:gd name="connsiteX390" fmla="*/ 2882123 w 4603109"/>
                <a:gd name="connsiteY390" fmla="*/ 0 h 924402"/>
                <a:gd name="connsiteX391" fmla="*/ 2894046 w 4603109"/>
                <a:gd name="connsiteY391" fmla="*/ 0 h 924402"/>
                <a:gd name="connsiteX392" fmla="*/ 2903496 w 4603109"/>
                <a:gd name="connsiteY392" fmla="*/ 0 h 924402"/>
                <a:gd name="connsiteX393" fmla="*/ 2911211 w 4603109"/>
                <a:gd name="connsiteY393" fmla="*/ 0 h 924402"/>
                <a:gd name="connsiteX394" fmla="*/ 2914242 w 4603109"/>
                <a:gd name="connsiteY394" fmla="*/ 0 h 924402"/>
                <a:gd name="connsiteX395" fmla="*/ 2914461 w 4603109"/>
                <a:gd name="connsiteY395" fmla="*/ 0 h 924402"/>
                <a:gd name="connsiteX396" fmla="*/ 2924111 w 4603109"/>
                <a:gd name="connsiteY396" fmla="*/ 0 h 924402"/>
                <a:gd name="connsiteX397" fmla="*/ 2927136 w 4603109"/>
                <a:gd name="connsiteY397" fmla="*/ 0 h 924402"/>
                <a:gd name="connsiteX398" fmla="*/ 2933561 w 4603109"/>
                <a:gd name="connsiteY398" fmla="*/ 0 h 924402"/>
                <a:gd name="connsiteX399" fmla="*/ 2939580 w 4603109"/>
                <a:gd name="connsiteY399" fmla="*/ 0 h 924402"/>
                <a:gd name="connsiteX400" fmla="*/ 2941275 w 4603109"/>
                <a:gd name="connsiteY400" fmla="*/ 0 h 924402"/>
                <a:gd name="connsiteX401" fmla="*/ 2941543 w 4603109"/>
                <a:gd name="connsiteY401" fmla="*/ 0 h 924402"/>
                <a:gd name="connsiteX402" fmla="*/ 2945586 w 4603109"/>
                <a:gd name="connsiteY402" fmla="*/ 0 h 924402"/>
                <a:gd name="connsiteX403" fmla="*/ 2950032 w 4603109"/>
                <a:gd name="connsiteY403" fmla="*/ 0 h 924402"/>
                <a:gd name="connsiteX404" fmla="*/ 2955662 w 4603109"/>
                <a:gd name="connsiteY404" fmla="*/ 0 h 924402"/>
                <a:gd name="connsiteX405" fmla="*/ 2955709 w 4603109"/>
                <a:gd name="connsiteY405" fmla="*/ 0 h 924402"/>
                <a:gd name="connsiteX406" fmla="*/ 2957200 w 4603109"/>
                <a:gd name="connsiteY406" fmla="*/ 0 h 924402"/>
                <a:gd name="connsiteX407" fmla="*/ 2957747 w 4603109"/>
                <a:gd name="connsiteY407" fmla="*/ 0 h 924402"/>
                <a:gd name="connsiteX408" fmla="*/ 2968152 w 4603109"/>
                <a:gd name="connsiteY408" fmla="*/ 0 h 924402"/>
                <a:gd name="connsiteX409" fmla="*/ 2969644 w 4603109"/>
                <a:gd name="connsiteY409" fmla="*/ 0 h 924402"/>
                <a:gd name="connsiteX410" fmla="*/ 2972667 w 4603109"/>
                <a:gd name="connsiteY410" fmla="*/ 0 h 924402"/>
                <a:gd name="connsiteX411" fmla="*/ 2977114 w 4603109"/>
                <a:gd name="connsiteY411" fmla="*/ 0 h 924402"/>
                <a:gd name="connsiteX412" fmla="*/ 2984829 w 4603109"/>
                <a:gd name="connsiteY412" fmla="*/ 0 h 924402"/>
                <a:gd name="connsiteX413" fmla="*/ 2985727 w 4603109"/>
                <a:gd name="connsiteY413" fmla="*/ 0 h 924402"/>
                <a:gd name="connsiteX414" fmla="*/ 2999370 w 4603109"/>
                <a:gd name="connsiteY414" fmla="*/ 0 h 924402"/>
                <a:gd name="connsiteX415" fmla="*/ 3021815 w 4603109"/>
                <a:gd name="connsiteY415" fmla="*/ 0 h 924402"/>
                <a:gd name="connsiteX416" fmla="*/ 3031265 w 4603109"/>
                <a:gd name="connsiteY416" fmla="*/ 0 h 924402"/>
                <a:gd name="connsiteX417" fmla="*/ 3042230 w 4603109"/>
                <a:gd name="connsiteY417" fmla="*/ 0 h 924402"/>
                <a:gd name="connsiteX418" fmla="*/ 3044946 w 4603109"/>
                <a:gd name="connsiteY418" fmla="*/ 0 h 924402"/>
                <a:gd name="connsiteX419" fmla="*/ 3051880 w 4603109"/>
                <a:gd name="connsiteY419" fmla="*/ 0 h 924402"/>
                <a:gd name="connsiteX420" fmla="*/ 3061330 w 4603109"/>
                <a:gd name="connsiteY420" fmla="*/ 0 h 924402"/>
                <a:gd name="connsiteX421" fmla="*/ 3067349 w 4603109"/>
                <a:gd name="connsiteY421" fmla="*/ 0 h 924402"/>
                <a:gd name="connsiteX422" fmla="*/ 3069312 w 4603109"/>
                <a:gd name="connsiteY422" fmla="*/ 0 h 924402"/>
                <a:gd name="connsiteX423" fmla="*/ 3073355 w 4603109"/>
                <a:gd name="connsiteY423" fmla="*/ 0 h 924402"/>
                <a:gd name="connsiteX424" fmla="*/ 3073518 w 4603109"/>
                <a:gd name="connsiteY424" fmla="*/ 0 h 924402"/>
                <a:gd name="connsiteX425" fmla="*/ 3075011 w 4603109"/>
                <a:gd name="connsiteY425" fmla="*/ 0 h 924402"/>
                <a:gd name="connsiteX426" fmla="*/ 3077801 w 4603109"/>
                <a:gd name="connsiteY426" fmla="*/ 0 h 924402"/>
                <a:gd name="connsiteX427" fmla="*/ 3095921 w 4603109"/>
                <a:gd name="connsiteY427" fmla="*/ 0 h 924402"/>
                <a:gd name="connsiteX428" fmla="*/ 3097413 w 4603109"/>
                <a:gd name="connsiteY428" fmla="*/ 0 h 924402"/>
                <a:gd name="connsiteX429" fmla="*/ 3100436 w 4603109"/>
                <a:gd name="connsiteY429" fmla="*/ 0 h 924402"/>
                <a:gd name="connsiteX430" fmla="*/ 3103552 w 4603109"/>
                <a:gd name="connsiteY430" fmla="*/ 0 h 924402"/>
                <a:gd name="connsiteX431" fmla="*/ 3104883 w 4603109"/>
                <a:gd name="connsiteY431" fmla="*/ 0 h 924402"/>
                <a:gd name="connsiteX432" fmla="*/ 3120023 w 4603109"/>
                <a:gd name="connsiteY432" fmla="*/ 0 h 924402"/>
                <a:gd name="connsiteX433" fmla="*/ 3120445 w 4603109"/>
                <a:gd name="connsiteY433" fmla="*/ 0 h 924402"/>
                <a:gd name="connsiteX434" fmla="*/ 3149018 w 4603109"/>
                <a:gd name="connsiteY434" fmla="*/ 0 h 924402"/>
                <a:gd name="connsiteX435" fmla="*/ 3150088 w 4603109"/>
                <a:gd name="connsiteY435" fmla="*/ 0 h 924402"/>
                <a:gd name="connsiteX436" fmla="*/ 3150509 w 4603109"/>
                <a:gd name="connsiteY436" fmla="*/ 0 h 924402"/>
                <a:gd name="connsiteX437" fmla="*/ 3171054 w 4603109"/>
                <a:gd name="connsiteY437" fmla="*/ 0 h 924402"/>
                <a:gd name="connsiteX438" fmla="*/ 3172715 w 4603109"/>
                <a:gd name="connsiteY438" fmla="*/ 0 h 924402"/>
                <a:gd name="connsiteX439" fmla="*/ 3199627 w 4603109"/>
                <a:gd name="connsiteY439" fmla="*/ 0 h 924402"/>
                <a:gd name="connsiteX440" fmla="*/ 3201119 w 4603109"/>
                <a:gd name="connsiteY440" fmla="*/ 0 h 924402"/>
                <a:gd name="connsiteX441" fmla="*/ 3201287 w 4603109"/>
                <a:gd name="connsiteY441" fmla="*/ 0 h 924402"/>
                <a:gd name="connsiteX442" fmla="*/ 3201751 w 4603109"/>
                <a:gd name="connsiteY442" fmla="*/ 0 h 924402"/>
                <a:gd name="connsiteX443" fmla="*/ 3202780 w 4603109"/>
                <a:gd name="connsiteY443" fmla="*/ 0 h 924402"/>
                <a:gd name="connsiteX444" fmla="*/ 3217515 w 4603109"/>
                <a:gd name="connsiteY444" fmla="*/ 0 h 924402"/>
                <a:gd name="connsiteX445" fmla="*/ 3224152 w 4603109"/>
                <a:gd name="connsiteY445" fmla="*/ 0 h 924402"/>
                <a:gd name="connsiteX446" fmla="*/ 3230324 w 4603109"/>
                <a:gd name="connsiteY446" fmla="*/ 0 h 924402"/>
                <a:gd name="connsiteX447" fmla="*/ 3231321 w 4603109"/>
                <a:gd name="connsiteY447" fmla="*/ 0 h 924402"/>
                <a:gd name="connsiteX448" fmla="*/ 3231816 w 4603109"/>
                <a:gd name="connsiteY448" fmla="*/ 0 h 924402"/>
                <a:gd name="connsiteX449" fmla="*/ 3243763 w 4603109"/>
                <a:gd name="connsiteY449" fmla="*/ 0 h 924402"/>
                <a:gd name="connsiteX450" fmla="*/ 3246088 w 4603109"/>
                <a:gd name="connsiteY450" fmla="*/ 0 h 924402"/>
                <a:gd name="connsiteX451" fmla="*/ 3247580 w 4603109"/>
                <a:gd name="connsiteY451" fmla="*/ 0 h 924402"/>
                <a:gd name="connsiteX452" fmla="*/ 3247792 w 4603109"/>
                <a:gd name="connsiteY452" fmla="*/ 0 h 924402"/>
                <a:gd name="connsiteX453" fmla="*/ 3248214 w 4603109"/>
                <a:gd name="connsiteY453" fmla="*/ 0 h 924402"/>
                <a:gd name="connsiteX454" fmla="*/ 3252725 w 4603109"/>
                <a:gd name="connsiteY454" fmla="*/ 0 h 924402"/>
                <a:gd name="connsiteX455" fmla="*/ 3254217 w 4603109"/>
                <a:gd name="connsiteY455" fmla="*/ 0 h 924402"/>
                <a:gd name="connsiteX456" fmla="*/ 3260235 w 4603109"/>
                <a:gd name="connsiteY456" fmla="*/ 0 h 924402"/>
                <a:gd name="connsiteX457" fmla="*/ 3276787 w 4603109"/>
                <a:gd name="connsiteY457" fmla="*/ 0 h 924402"/>
                <a:gd name="connsiteX458" fmla="*/ 3277857 w 4603109"/>
                <a:gd name="connsiteY458" fmla="*/ 0 h 924402"/>
                <a:gd name="connsiteX459" fmla="*/ 3278278 w 4603109"/>
                <a:gd name="connsiteY459" fmla="*/ 0 h 924402"/>
                <a:gd name="connsiteX460" fmla="*/ 3290300 w 4603109"/>
                <a:gd name="connsiteY460" fmla="*/ 0 h 924402"/>
                <a:gd name="connsiteX461" fmla="*/ 3298823 w 4603109"/>
                <a:gd name="connsiteY461" fmla="*/ 0 h 924402"/>
                <a:gd name="connsiteX462" fmla="*/ 3327396 w 4603109"/>
                <a:gd name="connsiteY462" fmla="*/ 0 h 924402"/>
                <a:gd name="connsiteX463" fmla="*/ 3328888 w 4603109"/>
                <a:gd name="connsiteY463" fmla="*/ 0 h 924402"/>
                <a:gd name="connsiteX464" fmla="*/ 3329520 w 4603109"/>
                <a:gd name="connsiteY464" fmla="*/ 0 h 924402"/>
                <a:gd name="connsiteX465" fmla="*/ 3345284 w 4603109"/>
                <a:gd name="connsiteY465" fmla="*/ 0 h 924402"/>
                <a:gd name="connsiteX466" fmla="*/ 3349129 w 4603109"/>
                <a:gd name="connsiteY466" fmla="*/ 0 h 924402"/>
                <a:gd name="connsiteX467" fmla="*/ 3351921 w 4603109"/>
                <a:gd name="connsiteY467" fmla="*/ 0 h 924402"/>
                <a:gd name="connsiteX468" fmla="*/ 3358093 w 4603109"/>
                <a:gd name="connsiteY468" fmla="*/ 0 h 924402"/>
                <a:gd name="connsiteX469" fmla="*/ 3359585 w 4603109"/>
                <a:gd name="connsiteY469" fmla="*/ 0 h 924402"/>
                <a:gd name="connsiteX470" fmla="*/ 3371532 w 4603109"/>
                <a:gd name="connsiteY470" fmla="*/ 0 h 924402"/>
                <a:gd name="connsiteX471" fmla="*/ 3373857 w 4603109"/>
                <a:gd name="connsiteY471" fmla="*/ 0 h 924402"/>
                <a:gd name="connsiteX472" fmla="*/ 3375349 w 4603109"/>
                <a:gd name="connsiteY472" fmla="*/ 0 h 924402"/>
                <a:gd name="connsiteX473" fmla="*/ 3380494 w 4603109"/>
                <a:gd name="connsiteY473" fmla="*/ 0 h 924402"/>
                <a:gd name="connsiteX474" fmla="*/ 3381986 w 4603109"/>
                <a:gd name="connsiteY474" fmla="*/ 0 h 924402"/>
                <a:gd name="connsiteX475" fmla="*/ 3388004 w 4603109"/>
                <a:gd name="connsiteY475" fmla="*/ 0 h 924402"/>
                <a:gd name="connsiteX476" fmla="*/ 3408282 w 4603109"/>
                <a:gd name="connsiteY476" fmla="*/ 0 h 924402"/>
                <a:gd name="connsiteX477" fmla="*/ 3418069 w 4603109"/>
                <a:gd name="connsiteY477" fmla="*/ 0 h 924402"/>
                <a:gd name="connsiteX478" fmla="*/ 3424207 w 4603109"/>
                <a:gd name="connsiteY478" fmla="*/ 0 h 924402"/>
                <a:gd name="connsiteX479" fmla="*/ 3424753 w 4603109"/>
                <a:gd name="connsiteY479" fmla="*/ 0 h 924402"/>
                <a:gd name="connsiteX480" fmla="*/ 3452733 w 4603109"/>
                <a:gd name="connsiteY480" fmla="*/ 0 h 924402"/>
                <a:gd name="connsiteX481" fmla="*/ 3454818 w 4603109"/>
                <a:gd name="connsiteY481" fmla="*/ 0 h 924402"/>
                <a:gd name="connsiteX482" fmla="*/ 3476898 w 4603109"/>
                <a:gd name="connsiteY482" fmla="*/ 0 h 924402"/>
                <a:gd name="connsiteX483" fmla="*/ 3496441 w 4603109"/>
                <a:gd name="connsiteY483" fmla="*/ 0 h 924402"/>
                <a:gd name="connsiteX484" fmla="*/ 3509236 w 4603109"/>
                <a:gd name="connsiteY484" fmla="*/ 0 h 924402"/>
                <a:gd name="connsiteX485" fmla="*/ 3518886 w 4603109"/>
                <a:gd name="connsiteY485" fmla="*/ 0 h 924402"/>
                <a:gd name="connsiteX486" fmla="*/ 3528336 w 4603109"/>
                <a:gd name="connsiteY486" fmla="*/ 0 h 924402"/>
                <a:gd name="connsiteX487" fmla="*/ 3536051 w 4603109"/>
                <a:gd name="connsiteY487" fmla="*/ 0 h 924402"/>
                <a:gd name="connsiteX488" fmla="*/ 3539301 w 4603109"/>
                <a:gd name="connsiteY488" fmla="*/ 0 h 924402"/>
                <a:gd name="connsiteX489" fmla="*/ 3540361 w 4603109"/>
                <a:gd name="connsiteY489" fmla="*/ 0 h 924402"/>
                <a:gd name="connsiteX490" fmla="*/ 3544807 w 4603109"/>
                <a:gd name="connsiteY490" fmla="*/ 0 h 924402"/>
                <a:gd name="connsiteX491" fmla="*/ 3551976 w 4603109"/>
                <a:gd name="connsiteY491" fmla="*/ 0 h 924402"/>
                <a:gd name="connsiteX492" fmla="*/ 3552522 w 4603109"/>
                <a:gd name="connsiteY492" fmla="*/ 0 h 924402"/>
                <a:gd name="connsiteX493" fmla="*/ 3564420 w 4603109"/>
                <a:gd name="connsiteY493" fmla="*/ 0 h 924402"/>
                <a:gd name="connsiteX494" fmla="*/ 3570426 w 4603109"/>
                <a:gd name="connsiteY494" fmla="*/ 0 h 924402"/>
                <a:gd name="connsiteX495" fmla="*/ 3574872 w 4603109"/>
                <a:gd name="connsiteY495" fmla="*/ 0 h 924402"/>
                <a:gd name="connsiteX496" fmla="*/ 3580502 w 4603109"/>
                <a:gd name="connsiteY496" fmla="*/ 0 h 924402"/>
                <a:gd name="connsiteX497" fmla="*/ 3582587 w 4603109"/>
                <a:gd name="connsiteY497" fmla="*/ 0 h 924402"/>
                <a:gd name="connsiteX498" fmla="*/ 3624210 w 4603109"/>
                <a:gd name="connsiteY498" fmla="*/ 0 h 924402"/>
                <a:gd name="connsiteX499" fmla="*/ 3637005 w 4603109"/>
                <a:gd name="connsiteY499" fmla="*/ 0 h 924402"/>
                <a:gd name="connsiteX500" fmla="*/ 3646655 w 4603109"/>
                <a:gd name="connsiteY500" fmla="*/ 0 h 924402"/>
                <a:gd name="connsiteX501" fmla="*/ 3656105 w 4603109"/>
                <a:gd name="connsiteY501" fmla="*/ 0 h 924402"/>
                <a:gd name="connsiteX502" fmla="*/ 3667070 w 4603109"/>
                <a:gd name="connsiteY502" fmla="*/ 0 h 924402"/>
                <a:gd name="connsiteX503" fmla="*/ 3668130 w 4603109"/>
                <a:gd name="connsiteY503" fmla="*/ 0 h 924402"/>
                <a:gd name="connsiteX504" fmla="*/ 3669786 w 4603109"/>
                <a:gd name="connsiteY504" fmla="*/ 0 h 924402"/>
                <a:gd name="connsiteX505" fmla="*/ 3672576 w 4603109"/>
                <a:gd name="connsiteY505" fmla="*/ 0 h 924402"/>
                <a:gd name="connsiteX506" fmla="*/ 3692189 w 4603109"/>
                <a:gd name="connsiteY506" fmla="*/ 0 h 924402"/>
                <a:gd name="connsiteX507" fmla="*/ 3698195 w 4603109"/>
                <a:gd name="connsiteY507" fmla="*/ 0 h 924402"/>
                <a:gd name="connsiteX508" fmla="*/ 3702641 w 4603109"/>
                <a:gd name="connsiteY508" fmla="*/ 0 h 924402"/>
                <a:gd name="connsiteX509" fmla="*/ 3744863 w 4603109"/>
                <a:gd name="connsiteY509" fmla="*/ 0 h 924402"/>
                <a:gd name="connsiteX510" fmla="*/ 3745285 w 4603109"/>
                <a:gd name="connsiteY510" fmla="*/ 0 h 924402"/>
                <a:gd name="connsiteX511" fmla="*/ 3795894 w 4603109"/>
                <a:gd name="connsiteY511" fmla="*/ 0 h 924402"/>
                <a:gd name="connsiteX512" fmla="*/ 3797555 w 4603109"/>
                <a:gd name="connsiteY512" fmla="*/ 0 h 924402"/>
                <a:gd name="connsiteX513" fmla="*/ 3826591 w 4603109"/>
                <a:gd name="connsiteY513" fmla="*/ 0 h 924402"/>
                <a:gd name="connsiteX514" fmla="*/ 3842355 w 4603109"/>
                <a:gd name="connsiteY514" fmla="*/ 0 h 924402"/>
                <a:gd name="connsiteX515" fmla="*/ 3848992 w 4603109"/>
                <a:gd name="connsiteY515" fmla="*/ 0 h 924402"/>
                <a:gd name="connsiteX516" fmla="*/ 3872632 w 4603109"/>
                <a:gd name="connsiteY516" fmla="*/ 0 h 924402"/>
                <a:gd name="connsiteX517" fmla="*/ 3873054 w 4603109"/>
                <a:gd name="connsiteY517" fmla="*/ 0 h 924402"/>
                <a:gd name="connsiteX518" fmla="*/ 3885075 w 4603109"/>
                <a:gd name="connsiteY518" fmla="*/ 0 h 924402"/>
                <a:gd name="connsiteX519" fmla="*/ 3923663 w 4603109"/>
                <a:gd name="connsiteY519" fmla="*/ 0 h 924402"/>
                <a:gd name="connsiteX520" fmla="*/ 3954360 w 4603109"/>
                <a:gd name="connsiteY520" fmla="*/ 0 h 924402"/>
                <a:gd name="connsiteX521" fmla="*/ 3970124 w 4603109"/>
                <a:gd name="connsiteY521" fmla="*/ 0 h 924402"/>
                <a:gd name="connsiteX522" fmla="*/ 3976761 w 4603109"/>
                <a:gd name="connsiteY522" fmla="*/ 0 h 924402"/>
                <a:gd name="connsiteX523" fmla="*/ 4012844 w 4603109"/>
                <a:gd name="connsiteY523" fmla="*/ 0 h 924402"/>
                <a:gd name="connsiteX524" fmla="*/ 4049593 w 4603109"/>
                <a:gd name="connsiteY524" fmla="*/ 0 h 924402"/>
                <a:gd name="connsiteX525" fmla="*/ 4169647 w 4603109"/>
                <a:gd name="connsiteY525" fmla="*/ 0 h 924402"/>
                <a:gd name="connsiteX526" fmla="*/ 4177362 w 4603109"/>
                <a:gd name="connsiteY526" fmla="*/ 0 h 924402"/>
                <a:gd name="connsiteX527" fmla="*/ 4297416 w 4603109"/>
                <a:gd name="connsiteY527" fmla="*/ 0 h 924402"/>
                <a:gd name="connsiteX528" fmla="*/ 4379339 w 4603109"/>
                <a:gd name="connsiteY528" fmla="*/ 47054 h 924402"/>
                <a:gd name="connsiteX529" fmla="*/ 4591731 w 4603109"/>
                <a:gd name="connsiteY529" fmla="*/ 415146 h 924402"/>
                <a:gd name="connsiteX530" fmla="*/ 4591731 w 4603109"/>
                <a:gd name="connsiteY530" fmla="*/ 509257 h 924402"/>
                <a:gd name="connsiteX531" fmla="*/ 4379339 w 4603109"/>
                <a:gd name="connsiteY531" fmla="*/ 877348 h 924402"/>
                <a:gd name="connsiteX532" fmla="*/ 4297416 w 4603109"/>
                <a:gd name="connsiteY532" fmla="*/ 924402 h 924402"/>
                <a:gd name="connsiteX533" fmla="*/ 4169647 w 4603109"/>
                <a:gd name="connsiteY533" fmla="*/ 924402 h 924402"/>
                <a:gd name="connsiteX534" fmla="*/ 3976761 w 4603109"/>
                <a:gd name="connsiteY534" fmla="*/ 924402 h 924402"/>
                <a:gd name="connsiteX535" fmla="*/ 3872632 w 4603109"/>
                <a:gd name="connsiteY535" fmla="*/ 924402 h 924402"/>
                <a:gd name="connsiteX536" fmla="*/ 3848992 w 4603109"/>
                <a:gd name="connsiteY536" fmla="*/ 924402 h 924402"/>
                <a:gd name="connsiteX537" fmla="*/ 3744863 w 4603109"/>
                <a:gd name="connsiteY537" fmla="*/ 924402 h 924402"/>
                <a:gd name="connsiteX538" fmla="*/ 3702641 w 4603109"/>
                <a:gd name="connsiteY538" fmla="*/ 924402 h 924402"/>
                <a:gd name="connsiteX539" fmla="*/ 3672576 w 4603109"/>
                <a:gd name="connsiteY539" fmla="*/ 924402 h 924402"/>
                <a:gd name="connsiteX540" fmla="*/ 3656105 w 4603109"/>
                <a:gd name="connsiteY540" fmla="*/ 924402 h 924402"/>
                <a:gd name="connsiteX541" fmla="*/ 3574872 w 4603109"/>
                <a:gd name="connsiteY541" fmla="*/ 924402 h 924402"/>
                <a:gd name="connsiteX542" fmla="*/ 3551976 w 4603109"/>
                <a:gd name="connsiteY542" fmla="*/ 924402 h 924402"/>
                <a:gd name="connsiteX543" fmla="*/ 3544807 w 4603109"/>
                <a:gd name="connsiteY543" fmla="*/ 924402 h 924402"/>
                <a:gd name="connsiteX544" fmla="*/ 3528336 w 4603109"/>
                <a:gd name="connsiteY544" fmla="*/ 924402 h 924402"/>
                <a:gd name="connsiteX545" fmla="*/ 3424207 w 4603109"/>
                <a:gd name="connsiteY545" fmla="*/ 924402 h 924402"/>
                <a:gd name="connsiteX546" fmla="*/ 3381986 w 4603109"/>
                <a:gd name="connsiteY546" fmla="*/ 924402 h 924402"/>
                <a:gd name="connsiteX547" fmla="*/ 3380494 w 4603109"/>
                <a:gd name="connsiteY547" fmla="*/ 924402 h 924402"/>
                <a:gd name="connsiteX548" fmla="*/ 3351921 w 4603109"/>
                <a:gd name="connsiteY548" fmla="*/ 924402 h 924402"/>
                <a:gd name="connsiteX549" fmla="*/ 3277857 w 4603109"/>
                <a:gd name="connsiteY549" fmla="*/ 924402 h 924402"/>
                <a:gd name="connsiteX550" fmla="*/ 3254217 w 4603109"/>
                <a:gd name="connsiteY550" fmla="*/ 924402 h 924402"/>
                <a:gd name="connsiteX551" fmla="*/ 3252725 w 4603109"/>
                <a:gd name="connsiteY551" fmla="*/ 924402 h 924402"/>
                <a:gd name="connsiteX552" fmla="*/ 3247792 w 4603109"/>
                <a:gd name="connsiteY552" fmla="*/ 924402 h 924402"/>
                <a:gd name="connsiteX553" fmla="*/ 3231321 w 4603109"/>
                <a:gd name="connsiteY553" fmla="*/ 924402 h 924402"/>
                <a:gd name="connsiteX554" fmla="*/ 3224152 w 4603109"/>
                <a:gd name="connsiteY554" fmla="*/ 924402 h 924402"/>
                <a:gd name="connsiteX555" fmla="*/ 3150088 w 4603109"/>
                <a:gd name="connsiteY555" fmla="*/ 924402 h 924402"/>
                <a:gd name="connsiteX556" fmla="*/ 3120023 w 4603109"/>
                <a:gd name="connsiteY556" fmla="*/ 924402 h 924402"/>
                <a:gd name="connsiteX557" fmla="*/ 3104883 w 4603109"/>
                <a:gd name="connsiteY557" fmla="*/ 924402 h 924402"/>
                <a:gd name="connsiteX558" fmla="*/ 3103552 w 4603109"/>
                <a:gd name="connsiteY558" fmla="*/ 924402 h 924402"/>
                <a:gd name="connsiteX559" fmla="*/ 3077801 w 4603109"/>
                <a:gd name="connsiteY559" fmla="*/ 924402 h 924402"/>
                <a:gd name="connsiteX560" fmla="*/ 3061330 w 4603109"/>
                <a:gd name="connsiteY560" fmla="*/ 924402 h 924402"/>
                <a:gd name="connsiteX561" fmla="*/ 3031265 w 4603109"/>
                <a:gd name="connsiteY561" fmla="*/ 924402 h 924402"/>
                <a:gd name="connsiteX562" fmla="*/ 2977114 w 4603109"/>
                <a:gd name="connsiteY562" fmla="*/ 924402 h 924402"/>
                <a:gd name="connsiteX563" fmla="*/ 2957200 w 4603109"/>
                <a:gd name="connsiteY563" fmla="*/ 924402 h 924402"/>
                <a:gd name="connsiteX564" fmla="*/ 2955709 w 4603109"/>
                <a:gd name="connsiteY564" fmla="*/ 924402 h 924402"/>
                <a:gd name="connsiteX565" fmla="*/ 2950032 w 4603109"/>
                <a:gd name="connsiteY565" fmla="*/ 924402 h 924402"/>
                <a:gd name="connsiteX566" fmla="*/ 2933561 w 4603109"/>
                <a:gd name="connsiteY566" fmla="*/ 924402 h 924402"/>
                <a:gd name="connsiteX567" fmla="*/ 2927136 w 4603109"/>
                <a:gd name="connsiteY567" fmla="*/ 924402 h 924402"/>
                <a:gd name="connsiteX568" fmla="*/ 2903496 w 4603109"/>
                <a:gd name="connsiteY568" fmla="*/ 924402 h 924402"/>
                <a:gd name="connsiteX569" fmla="*/ 2829431 w 4603109"/>
                <a:gd name="connsiteY569" fmla="*/ 924402 h 924402"/>
                <a:gd name="connsiteX570" fmla="*/ 2827940 w 4603109"/>
                <a:gd name="connsiteY570" fmla="*/ 924402 h 924402"/>
                <a:gd name="connsiteX571" fmla="*/ 2799367 w 4603109"/>
                <a:gd name="connsiteY571" fmla="*/ 924402 h 924402"/>
                <a:gd name="connsiteX572" fmla="*/ 2785719 w 4603109"/>
                <a:gd name="connsiteY572" fmla="*/ 924402 h 924402"/>
                <a:gd name="connsiteX573" fmla="*/ 2784228 w 4603109"/>
                <a:gd name="connsiteY573" fmla="*/ 924402 h 924402"/>
                <a:gd name="connsiteX574" fmla="*/ 2757146 w 4603109"/>
                <a:gd name="connsiteY574" fmla="*/ 924402 h 924402"/>
                <a:gd name="connsiteX575" fmla="*/ 2755654 w 4603109"/>
                <a:gd name="connsiteY575" fmla="*/ 924402 h 924402"/>
                <a:gd name="connsiteX576" fmla="*/ 2680098 w 4603109"/>
                <a:gd name="connsiteY576" fmla="*/ 924402 h 924402"/>
                <a:gd name="connsiteX577" fmla="*/ 2657950 w 4603109"/>
                <a:gd name="connsiteY577" fmla="*/ 924402 h 924402"/>
                <a:gd name="connsiteX578" fmla="*/ 2656459 w 4603109"/>
                <a:gd name="connsiteY578" fmla="*/ 924402 h 924402"/>
                <a:gd name="connsiteX579" fmla="*/ 2653017 w 4603109"/>
                <a:gd name="connsiteY579" fmla="*/ 924402 h 924402"/>
                <a:gd name="connsiteX580" fmla="*/ 2636545 w 4603109"/>
                <a:gd name="connsiteY580" fmla="*/ 924402 h 924402"/>
                <a:gd name="connsiteX581" fmla="*/ 2629377 w 4603109"/>
                <a:gd name="connsiteY581" fmla="*/ 924402 h 924402"/>
                <a:gd name="connsiteX582" fmla="*/ 2627885 w 4603109"/>
                <a:gd name="connsiteY582" fmla="*/ 924402 h 924402"/>
                <a:gd name="connsiteX583" fmla="*/ 2606481 w 4603109"/>
                <a:gd name="connsiteY583" fmla="*/ 924402 h 924402"/>
                <a:gd name="connsiteX584" fmla="*/ 2552329 w 4603109"/>
                <a:gd name="connsiteY584" fmla="*/ 924402 h 924402"/>
                <a:gd name="connsiteX585" fmla="*/ 2525248 w 4603109"/>
                <a:gd name="connsiteY585" fmla="*/ 924402 h 924402"/>
                <a:gd name="connsiteX586" fmla="*/ 2510108 w 4603109"/>
                <a:gd name="connsiteY586" fmla="*/ 924402 h 924402"/>
                <a:gd name="connsiteX587" fmla="*/ 2508776 w 4603109"/>
                <a:gd name="connsiteY587" fmla="*/ 924402 h 924402"/>
                <a:gd name="connsiteX588" fmla="*/ 2480043 w 4603109"/>
                <a:gd name="connsiteY588" fmla="*/ 924402 h 924402"/>
                <a:gd name="connsiteX589" fmla="*/ 2478712 w 4603109"/>
                <a:gd name="connsiteY589" fmla="*/ 924402 h 924402"/>
                <a:gd name="connsiteX590" fmla="*/ 2463572 w 4603109"/>
                <a:gd name="connsiteY590" fmla="*/ 924402 h 924402"/>
                <a:gd name="connsiteX591" fmla="*/ 2436490 w 4603109"/>
                <a:gd name="connsiteY591" fmla="*/ 924402 h 924402"/>
                <a:gd name="connsiteX592" fmla="*/ 2382339 w 4603109"/>
                <a:gd name="connsiteY592" fmla="*/ 924402 h 924402"/>
                <a:gd name="connsiteX593" fmla="*/ 2360934 w 4603109"/>
                <a:gd name="connsiteY593" fmla="*/ 924402 h 924402"/>
                <a:gd name="connsiteX594" fmla="*/ 2359443 w 4603109"/>
                <a:gd name="connsiteY594" fmla="*/ 924402 h 924402"/>
                <a:gd name="connsiteX595" fmla="*/ 2352274 w 4603109"/>
                <a:gd name="connsiteY595" fmla="*/ 924402 h 924402"/>
                <a:gd name="connsiteX596" fmla="*/ 2335803 w 4603109"/>
                <a:gd name="connsiteY596" fmla="*/ 924402 h 924402"/>
                <a:gd name="connsiteX597" fmla="*/ 2332360 w 4603109"/>
                <a:gd name="connsiteY597" fmla="*/ 924402 h 924402"/>
                <a:gd name="connsiteX598" fmla="*/ 2332328 w 4603109"/>
                <a:gd name="connsiteY598" fmla="*/ 924402 h 924402"/>
                <a:gd name="connsiteX599" fmla="*/ 2330869 w 4603109"/>
                <a:gd name="connsiteY599" fmla="*/ 924402 h 924402"/>
                <a:gd name="connsiteX600" fmla="*/ 2308721 w 4603109"/>
                <a:gd name="connsiteY600" fmla="*/ 924402 h 924402"/>
                <a:gd name="connsiteX601" fmla="*/ 2233165 w 4603109"/>
                <a:gd name="connsiteY601" fmla="*/ 924402 h 924402"/>
                <a:gd name="connsiteX602" fmla="*/ 2231674 w 4603109"/>
                <a:gd name="connsiteY602" fmla="*/ 924402 h 924402"/>
                <a:gd name="connsiteX603" fmla="*/ 2204591 w 4603109"/>
                <a:gd name="connsiteY603" fmla="*/ 924402 h 924402"/>
                <a:gd name="connsiteX604" fmla="*/ 2204559 w 4603109"/>
                <a:gd name="connsiteY604" fmla="*/ 924402 h 924402"/>
                <a:gd name="connsiteX605" fmla="*/ 2203100 w 4603109"/>
                <a:gd name="connsiteY605" fmla="*/ 924402 h 924402"/>
                <a:gd name="connsiteX606" fmla="*/ 2189452 w 4603109"/>
                <a:gd name="connsiteY606" fmla="*/ 924402 h 924402"/>
                <a:gd name="connsiteX607" fmla="*/ 2160879 w 4603109"/>
                <a:gd name="connsiteY607" fmla="*/ 924402 h 924402"/>
                <a:gd name="connsiteX608" fmla="*/ 2159388 w 4603109"/>
                <a:gd name="connsiteY608" fmla="*/ 924402 h 924402"/>
                <a:gd name="connsiteX609" fmla="*/ 2085323 w 4603109"/>
                <a:gd name="connsiteY609" fmla="*/ 924402 h 924402"/>
                <a:gd name="connsiteX610" fmla="*/ 2077294 w 4603109"/>
                <a:gd name="connsiteY610" fmla="*/ 924402 h 924402"/>
                <a:gd name="connsiteX611" fmla="*/ 2061683 w 4603109"/>
                <a:gd name="connsiteY611" fmla="*/ 924402 h 924402"/>
                <a:gd name="connsiteX612" fmla="*/ 2055258 w 4603109"/>
                <a:gd name="connsiteY612" fmla="*/ 924402 h 924402"/>
                <a:gd name="connsiteX613" fmla="*/ 2038787 w 4603109"/>
                <a:gd name="connsiteY613" fmla="*/ 924402 h 924402"/>
                <a:gd name="connsiteX614" fmla="*/ 2033110 w 4603109"/>
                <a:gd name="connsiteY614" fmla="*/ 924402 h 924402"/>
                <a:gd name="connsiteX615" fmla="*/ 2031619 w 4603109"/>
                <a:gd name="connsiteY615" fmla="*/ 924402 h 924402"/>
                <a:gd name="connsiteX616" fmla="*/ 2011705 w 4603109"/>
                <a:gd name="connsiteY616" fmla="*/ 924402 h 924402"/>
                <a:gd name="connsiteX617" fmla="*/ 1957554 w 4603109"/>
                <a:gd name="connsiteY617" fmla="*/ 924402 h 924402"/>
                <a:gd name="connsiteX618" fmla="*/ 1949525 w 4603109"/>
                <a:gd name="connsiteY618" fmla="*/ 924402 h 924402"/>
                <a:gd name="connsiteX619" fmla="*/ 1927489 w 4603109"/>
                <a:gd name="connsiteY619" fmla="*/ 924402 h 924402"/>
                <a:gd name="connsiteX620" fmla="*/ 1911018 w 4603109"/>
                <a:gd name="connsiteY620" fmla="*/ 924402 h 924402"/>
                <a:gd name="connsiteX621" fmla="*/ 1907543 w 4603109"/>
                <a:gd name="connsiteY621" fmla="*/ 924402 h 924402"/>
                <a:gd name="connsiteX622" fmla="*/ 1885268 w 4603109"/>
                <a:gd name="connsiteY622" fmla="*/ 924402 h 924402"/>
                <a:gd name="connsiteX623" fmla="*/ 1883936 w 4603109"/>
                <a:gd name="connsiteY623" fmla="*/ 924402 h 924402"/>
                <a:gd name="connsiteX624" fmla="*/ 1868796 w 4603109"/>
                <a:gd name="connsiteY624" fmla="*/ 924402 h 924402"/>
                <a:gd name="connsiteX625" fmla="*/ 1838732 w 4603109"/>
                <a:gd name="connsiteY625" fmla="*/ 924402 h 924402"/>
                <a:gd name="connsiteX626" fmla="*/ 1779774 w 4603109"/>
                <a:gd name="connsiteY626" fmla="*/ 924402 h 924402"/>
                <a:gd name="connsiteX627" fmla="*/ 1764668 w 4603109"/>
                <a:gd name="connsiteY627" fmla="*/ 924402 h 924402"/>
                <a:gd name="connsiteX628" fmla="*/ 1757499 w 4603109"/>
                <a:gd name="connsiteY628" fmla="*/ 924402 h 924402"/>
                <a:gd name="connsiteX629" fmla="*/ 1741027 w 4603109"/>
                <a:gd name="connsiteY629" fmla="*/ 924402 h 924402"/>
                <a:gd name="connsiteX630" fmla="*/ 1737552 w 4603109"/>
                <a:gd name="connsiteY630" fmla="*/ 924402 h 924402"/>
                <a:gd name="connsiteX631" fmla="*/ 1736094 w 4603109"/>
                <a:gd name="connsiteY631" fmla="*/ 924402 h 924402"/>
                <a:gd name="connsiteX632" fmla="*/ 1734603 w 4603109"/>
                <a:gd name="connsiteY632" fmla="*/ 924402 h 924402"/>
                <a:gd name="connsiteX633" fmla="*/ 1710963 w 4603109"/>
                <a:gd name="connsiteY633" fmla="*/ 924402 h 924402"/>
                <a:gd name="connsiteX634" fmla="*/ 1707488 w 4603109"/>
                <a:gd name="connsiteY634" fmla="*/ 924402 h 924402"/>
                <a:gd name="connsiteX635" fmla="*/ 1652509 w 4603109"/>
                <a:gd name="connsiteY635" fmla="*/ 924402 h 924402"/>
                <a:gd name="connsiteX636" fmla="*/ 1636899 w 4603109"/>
                <a:gd name="connsiteY636" fmla="*/ 924402 h 924402"/>
                <a:gd name="connsiteX637" fmla="*/ 1609783 w 4603109"/>
                <a:gd name="connsiteY637" fmla="*/ 924402 h 924402"/>
                <a:gd name="connsiteX638" fmla="*/ 1608325 w 4603109"/>
                <a:gd name="connsiteY638" fmla="*/ 924402 h 924402"/>
                <a:gd name="connsiteX639" fmla="*/ 1606834 w 4603109"/>
                <a:gd name="connsiteY639" fmla="*/ 924402 h 924402"/>
                <a:gd name="connsiteX640" fmla="*/ 1579719 w 4603109"/>
                <a:gd name="connsiteY640" fmla="*/ 924402 h 924402"/>
                <a:gd name="connsiteX641" fmla="*/ 1564612 w 4603109"/>
                <a:gd name="connsiteY641" fmla="*/ 924402 h 924402"/>
                <a:gd name="connsiteX642" fmla="*/ 1524740 w 4603109"/>
                <a:gd name="connsiteY642" fmla="*/ 924402 h 924402"/>
                <a:gd name="connsiteX643" fmla="*/ 1482518 w 4603109"/>
                <a:gd name="connsiteY643" fmla="*/ 924402 h 924402"/>
                <a:gd name="connsiteX644" fmla="*/ 1460483 w 4603109"/>
                <a:gd name="connsiteY644" fmla="*/ 924402 h 924402"/>
                <a:gd name="connsiteX645" fmla="*/ 1452454 w 4603109"/>
                <a:gd name="connsiteY645" fmla="*/ 924402 h 924402"/>
                <a:gd name="connsiteX646" fmla="*/ 1444011 w 4603109"/>
                <a:gd name="connsiteY646" fmla="*/ 924402 h 924402"/>
                <a:gd name="connsiteX647" fmla="*/ 1436843 w 4603109"/>
                <a:gd name="connsiteY647" fmla="*/ 924402 h 924402"/>
                <a:gd name="connsiteX648" fmla="*/ 1413947 w 4603109"/>
                <a:gd name="connsiteY648" fmla="*/ 924402 h 924402"/>
                <a:gd name="connsiteX649" fmla="*/ 1354749 w 4603109"/>
                <a:gd name="connsiteY649" fmla="*/ 924402 h 924402"/>
                <a:gd name="connsiteX650" fmla="*/ 1332714 w 4603109"/>
                <a:gd name="connsiteY650" fmla="*/ 924402 h 924402"/>
                <a:gd name="connsiteX651" fmla="*/ 1324685 w 4603109"/>
                <a:gd name="connsiteY651" fmla="*/ 924402 h 924402"/>
                <a:gd name="connsiteX652" fmla="*/ 1316242 w 4603109"/>
                <a:gd name="connsiteY652" fmla="*/ 924402 h 924402"/>
                <a:gd name="connsiteX653" fmla="*/ 1312767 w 4603109"/>
                <a:gd name="connsiteY653" fmla="*/ 924402 h 924402"/>
                <a:gd name="connsiteX654" fmla="*/ 1286178 w 4603109"/>
                <a:gd name="connsiteY654" fmla="*/ 924402 h 924402"/>
                <a:gd name="connsiteX655" fmla="*/ 1282703 w 4603109"/>
                <a:gd name="connsiteY655" fmla="*/ 924402 h 924402"/>
                <a:gd name="connsiteX656" fmla="*/ 1243956 w 4603109"/>
                <a:gd name="connsiteY656" fmla="*/ 924402 h 924402"/>
                <a:gd name="connsiteX657" fmla="*/ 1184998 w 4603109"/>
                <a:gd name="connsiteY657" fmla="*/ 924402 h 924402"/>
                <a:gd name="connsiteX658" fmla="*/ 1154934 w 4603109"/>
                <a:gd name="connsiteY658" fmla="*/ 924402 h 924402"/>
                <a:gd name="connsiteX659" fmla="*/ 1139828 w 4603109"/>
                <a:gd name="connsiteY659" fmla="*/ 924402 h 924402"/>
                <a:gd name="connsiteX660" fmla="*/ 1116187 w 4603109"/>
                <a:gd name="connsiteY660" fmla="*/ 924402 h 924402"/>
                <a:gd name="connsiteX661" fmla="*/ 1112712 w 4603109"/>
                <a:gd name="connsiteY661" fmla="*/ 924402 h 924402"/>
                <a:gd name="connsiteX662" fmla="*/ 1057734 w 4603109"/>
                <a:gd name="connsiteY662" fmla="*/ 924402 h 924402"/>
                <a:gd name="connsiteX663" fmla="*/ 1027669 w 4603109"/>
                <a:gd name="connsiteY663" fmla="*/ 924402 h 924402"/>
                <a:gd name="connsiteX664" fmla="*/ 1012059 w 4603109"/>
                <a:gd name="connsiteY664" fmla="*/ 924402 h 924402"/>
                <a:gd name="connsiteX665" fmla="*/ 984943 w 4603109"/>
                <a:gd name="connsiteY665" fmla="*/ 924402 h 924402"/>
                <a:gd name="connsiteX666" fmla="*/ 929965 w 4603109"/>
                <a:gd name="connsiteY666" fmla="*/ 924402 h 924402"/>
                <a:gd name="connsiteX667" fmla="*/ 899900 w 4603109"/>
                <a:gd name="connsiteY667" fmla="*/ 924402 h 924402"/>
                <a:gd name="connsiteX668" fmla="*/ 857678 w 4603109"/>
                <a:gd name="connsiteY668" fmla="*/ 924402 h 924402"/>
                <a:gd name="connsiteX669" fmla="*/ 819171 w 4603109"/>
                <a:gd name="connsiteY669" fmla="*/ 924402 h 924402"/>
                <a:gd name="connsiteX670" fmla="*/ 729909 w 4603109"/>
                <a:gd name="connsiteY670" fmla="*/ 924402 h 924402"/>
                <a:gd name="connsiteX671" fmla="*/ 691402 w 4603109"/>
                <a:gd name="connsiteY671" fmla="*/ 924402 h 924402"/>
                <a:gd name="connsiteX672" fmla="*/ 687927 w 4603109"/>
                <a:gd name="connsiteY672" fmla="*/ 924402 h 924402"/>
                <a:gd name="connsiteX673" fmla="*/ 560158 w 4603109"/>
                <a:gd name="connsiteY673" fmla="*/ 924402 h 924402"/>
                <a:gd name="connsiteX674" fmla="*/ 432894 w 4603109"/>
                <a:gd name="connsiteY674" fmla="*/ 924402 h 924402"/>
                <a:gd name="connsiteX675" fmla="*/ 305125 w 4603109"/>
                <a:gd name="connsiteY675" fmla="*/ 924402 h 924402"/>
                <a:gd name="connsiteX676" fmla="*/ 223202 w 4603109"/>
                <a:gd name="connsiteY676" fmla="*/ 877348 h 924402"/>
                <a:gd name="connsiteX677" fmla="*/ 10809 w 4603109"/>
                <a:gd name="connsiteY677" fmla="*/ 509257 h 924402"/>
                <a:gd name="connsiteX678" fmla="*/ 10809 w 4603109"/>
                <a:gd name="connsiteY678" fmla="*/ 415146 h 924402"/>
                <a:gd name="connsiteX679" fmla="*/ 223202 w 4603109"/>
                <a:gd name="connsiteY679" fmla="*/ 47054 h 924402"/>
                <a:gd name="connsiteX680" fmla="*/ 305125 w 4603109"/>
                <a:gd name="connsiteY680" fmla="*/ 0 h 924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Lst>
              <a:rect l="l" t="t" r="r" b="b"/>
              <a:pathLst>
                <a:path w="4603109" h="924402">
                  <a:moveTo>
                    <a:pt x="305125" y="0"/>
                  </a:moveTo>
                  <a:lnTo>
                    <a:pt x="432894" y="0"/>
                  </a:lnTo>
                  <a:lnTo>
                    <a:pt x="445336" y="0"/>
                  </a:lnTo>
                  <a:cubicBezTo>
                    <a:pt x="485989" y="0"/>
                    <a:pt x="520835" y="0"/>
                    <a:pt x="550703" y="0"/>
                  </a:cubicBezTo>
                  <a:lnTo>
                    <a:pt x="560158" y="0"/>
                  </a:lnTo>
                  <a:lnTo>
                    <a:pt x="573105" y="0"/>
                  </a:lnTo>
                  <a:lnTo>
                    <a:pt x="626202" y="0"/>
                  </a:lnTo>
                  <a:cubicBezTo>
                    <a:pt x="646943" y="0"/>
                    <a:pt x="663537" y="0"/>
                    <a:pt x="676811" y="0"/>
                  </a:cubicBezTo>
                  <a:lnTo>
                    <a:pt x="678472" y="0"/>
                  </a:lnTo>
                  <a:lnTo>
                    <a:pt x="687927" y="0"/>
                  </a:lnTo>
                  <a:lnTo>
                    <a:pt x="691402" y="0"/>
                  </a:lnTo>
                  <a:lnTo>
                    <a:pt x="700371" y="0"/>
                  </a:lnTo>
                  <a:lnTo>
                    <a:pt x="707508" y="0"/>
                  </a:lnTo>
                  <a:cubicBezTo>
                    <a:pt x="729909" y="0"/>
                    <a:pt x="729909" y="0"/>
                    <a:pt x="729909" y="0"/>
                  </a:cubicBezTo>
                  <a:lnTo>
                    <a:pt x="753971" y="0"/>
                  </a:lnTo>
                  <a:lnTo>
                    <a:pt x="804580" y="0"/>
                  </a:lnTo>
                  <a:lnTo>
                    <a:pt x="805737" y="0"/>
                  </a:lnTo>
                  <a:lnTo>
                    <a:pt x="819171" y="0"/>
                  </a:lnTo>
                  <a:lnTo>
                    <a:pt x="828140" y="0"/>
                  </a:lnTo>
                  <a:lnTo>
                    <a:pt x="831615" y="0"/>
                  </a:lnTo>
                  <a:lnTo>
                    <a:pt x="835277" y="0"/>
                  </a:lnTo>
                  <a:lnTo>
                    <a:pt x="857678" y="0"/>
                  </a:lnTo>
                  <a:lnTo>
                    <a:pt x="864889" y="0"/>
                  </a:lnTo>
                  <a:lnTo>
                    <a:pt x="899900" y="0"/>
                  </a:lnTo>
                  <a:lnTo>
                    <a:pt x="909341" y="0"/>
                  </a:lnTo>
                  <a:lnTo>
                    <a:pt x="929965" y="0"/>
                  </a:lnTo>
                  <a:lnTo>
                    <a:pt x="933506" y="0"/>
                  </a:lnTo>
                  <a:lnTo>
                    <a:pt x="936982" y="0"/>
                  </a:lnTo>
                  <a:lnTo>
                    <a:pt x="959384" y="0"/>
                  </a:lnTo>
                  <a:lnTo>
                    <a:pt x="962542" y="0"/>
                  </a:lnTo>
                  <a:lnTo>
                    <a:pt x="984943" y="0"/>
                  </a:lnTo>
                  <a:lnTo>
                    <a:pt x="992658" y="0"/>
                  </a:lnTo>
                  <a:lnTo>
                    <a:pt x="1012059" y="0"/>
                  </a:lnTo>
                  <a:lnTo>
                    <a:pt x="1012480" y="0"/>
                  </a:lnTo>
                  <a:lnTo>
                    <a:pt x="1027669" y="0"/>
                  </a:lnTo>
                  <a:lnTo>
                    <a:pt x="1037110" y="0"/>
                  </a:lnTo>
                  <a:lnTo>
                    <a:pt x="1040112" y="0"/>
                  </a:lnTo>
                  <a:lnTo>
                    <a:pt x="1057734" y="0"/>
                  </a:lnTo>
                  <a:lnTo>
                    <a:pt x="1064751" y="0"/>
                  </a:lnTo>
                  <a:lnTo>
                    <a:pt x="1070177" y="0"/>
                  </a:lnTo>
                  <a:lnTo>
                    <a:pt x="1072436" y="0"/>
                  </a:lnTo>
                  <a:lnTo>
                    <a:pt x="1090311" y="0"/>
                  </a:lnTo>
                  <a:lnTo>
                    <a:pt x="1110718" y="0"/>
                  </a:lnTo>
                  <a:lnTo>
                    <a:pt x="1112712" y="0"/>
                  </a:lnTo>
                  <a:lnTo>
                    <a:pt x="1116187" y="0"/>
                  </a:lnTo>
                  <a:lnTo>
                    <a:pt x="1139828" y="0"/>
                  </a:lnTo>
                  <a:lnTo>
                    <a:pt x="1140249" y="0"/>
                  </a:lnTo>
                  <a:lnTo>
                    <a:pt x="1145480" y="0"/>
                  </a:lnTo>
                  <a:lnTo>
                    <a:pt x="1152270" y="0"/>
                  </a:lnTo>
                  <a:lnTo>
                    <a:pt x="1154934" y="0"/>
                  </a:lnTo>
                  <a:lnTo>
                    <a:pt x="1167881" y="0"/>
                  </a:lnTo>
                  <a:lnTo>
                    <a:pt x="1175544" y="0"/>
                  </a:lnTo>
                  <a:lnTo>
                    <a:pt x="1184998" y="0"/>
                  </a:lnTo>
                  <a:lnTo>
                    <a:pt x="1197946" y="0"/>
                  </a:lnTo>
                  <a:lnTo>
                    <a:pt x="1200205" y="0"/>
                  </a:lnTo>
                  <a:lnTo>
                    <a:pt x="1220978" y="0"/>
                  </a:lnTo>
                  <a:lnTo>
                    <a:pt x="1238487" y="0"/>
                  </a:lnTo>
                  <a:lnTo>
                    <a:pt x="1243956" y="0"/>
                  </a:lnTo>
                  <a:lnTo>
                    <a:pt x="1251042" y="0"/>
                  </a:lnTo>
                  <a:lnTo>
                    <a:pt x="1257637" y="0"/>
                  </a:lnTo>
                  <a:lnTo>
                    <a:pt x="1271587" y="0"/>
                  </a:lnTo>
                  <a:lnTo>
                    <a:pt x="1273249" y="0"/>
                  </a:lnTo>
                  <a:lnTo>
                    <a:pt x="1280039" y="0"/>
                  </a:lnTo>
                  <a:lnTo>
                    <a:pt x="1282703" y="0"/>
                  </a:lnTo>
                  <a:lnTo>
                    <a:pt x="1286178" y="0"/>
                  </a:lnTo>
                  <a:lnTo>
                    <a:pt x="1295146" y="0"/>
                  </a:lnTo>
                  <a:lnTo>
                    <a:pt x="1301651" y="0"/>
                  </a:lnTo>
                  <a:lnTo>
                    <a:pt x="1302284" y="0"/>
                  </a:lnTo>
                  <a:lnTo>
                    <a:pt x="1303313" y="0"/>
                  </a:lnTo>
                  <a:lnTo>
                    <a:pt x="1312767" y="0"/>
                  </a:lnTo>
                  <a:lnTo>
                    <a:pt x="1316242" y="0"/>
                  </a:lnTo>
                  <a:lnTo>
                    <a:pt x="1321886" y="0"/>
                  </a:lnTo>
                  <a:lnTo>
                    <a:pt x="1324685" y="0"/>
                  </a:lnTo>
                  <a:lnTo>
                    <a:pt x="1325211" y="0"/>
                  </a:lnTo>
                  <a:lnTo>
                    <a:pt x="1332348" y="0"/>
                  </a:lnTo>
                  <a:lnTo>
                    <a:pt x="1332714" y="0"/>
                  </a:lnTo>
                  <a:lnTo>
                    <a:pt x="1333135" y="0"/>
                  </a:lnTo>
                  <a:lnTo>
                    <a:pt x="1348747" y="0"/>
                  </a:lnTo>
                  <a:lnTo>
                    <a:pt x="1354749" y="0"/>
                  </a:lnTo>
                  <a:lnTo>
                    <a:pt x="1378811" y="0"/>
                  </a:lnTo>
                  <a:lnTo>
                    <a:pt x="1383745" y="0"/>
                  </a:lnTo>
                  <a:lnTo>
                    <a:pt x="1385406" y="0"/>
                  </a:lnTo>
                  <a:lnTo>
                    <a:pt x="1399356" y="0"/>
                  </a:lnTo>
                  <a:lnTo>
                    <a:pt x="1400513" y="0"/>
                  </a:lnTo>
                  <a:lnTo>
                    <a:pt x="1413947" y="0"/>
                  </a:lnTo>
                  <a:lnTo>
                    <a:pt x="1414442" y="0"/>
                  </a:lnTo>
                  <a:lnTo>
                    <a:pt x="1422915" y="0"/>
                  </a:lnTo>
                  <a:lnTo>
                    <a:pt x="1426390" y="0"/>
                  </a:lnTo>
                  <a:lnTo>
                    <a:pt x="1429420" y="0"/>
                  </a:lnTo>
                  <a:lnTo>
                    <a:pt x="1430053" y="0"/>
                  </a:lnTo>
                  <a:lnTo>
                    <a:pt x="1430206" y="0"/>
                  </a:lnTo>
                  <a:lnTo>
                    <a:pt x="1430577" y="0"/>
                  </a:lnTo>
                  <a:lnTo>
                    <a:pt x="1436843" y="0"/>
                  </a:lnTo>
                  <a:lnTo>
                    <a:pt x="1444011" y="0"/>
                  </a:lnTo>
                  <a:lnTo>
                    <a:pt x="1449655" y="0"/>
                  </a:lnTo>
                  <a:lnTo>
                    <a:pt x="1452454" y="0"/>
                  </a:lnTo>
                  <a:lnTo>
                    <a:pt x="1452980" y="0"/>
                  </a:lnTo>
                  <a:lnTo>
                    <a:pt x="1456455" y="0"/>
                  </a:lnTo>
                  <a:lnTo>
                    <a:pt x="1459664" y="0"/>
                  </a:lnTo>
                  <a:lnTo>
                    <a:pt x="1460117" y="0"/>
                  </a:lnTo>
                  <a:lnTo>
                    <a:pt x="1460483" y="0"/>
                  </a:lnTo>
                  <a:lnTo>
                    <a:pt x="1460904" y="0"/>
                  </a:lnTo>
                  <a:lnTo>
                    <a:pt x="1472926" y="0"/>
                  </a:lnTo>
                  <a:lnTo>
                    <a:pt x="1482518" y="0"/>
                  </a:lnTo>
                  <a:lnTo>
                    <a:pt x="1489729" y="0"/>
                  </a:lnTo>
                  <a:lnTo>
                    <a:pt x="1504116" y="0"/>
                  </a:lnTo>
                  <a:lnTo>
                    <a:pt x="1511514" y="0"/>
                  </a:lnTo>
                  <a:lnTo>
                    <a:pt x="1524740" y="0"/>
                  </a:lnTo>
                  <a:lnTo>
                    <a:pt x="1528282" y="0"/>
                  </a:lnTo>
                  <a:lnTo>
                    <a:pt x="1531757" y="0"/>
                  </a:lnTo>
                  <a:lnTo>
                    <a:pt x="1534181" y="0"/>
                  </a:lnTo>
                  <a:lnTo>
                    <a:pt x="1542211" y="0"/>
                  </a:lnTo>
                  <a:lnTo>
                    <a:pt x="1554159" y="0"/>
                  </a:lnTo>
                  <a:lnTo>
                    <a:pt x="1557318" y="0"/>
                  </a:lnTo>
                  <a:lnTo>
                    <a:pt x="1557975" y="0"/>
                  </a:lnTo>
                  <a:lnTo>
                    <a:pt x="1558346" y="0"/>
                  </a:lnTo>
                  <a:lnTo>
                    <a:pt x="1561822" y="0"/>
                  </a:lnTo>
                  <a:lnTo>
                    <a:pt x="1564612" y="0"/>
                  </a:lnTo>
                  <a:lnTo>
                    <a:pt x="1566857" y="0"/>
                  </a:lnTo>
                  <a:lnTo>
                    <a:pt x="1576919" y="0"/>
                  </a:lnTo>
                  <a:lnTo>
                    <a:pt x="1579719" y="0"/>
                  </a:lnTo>
                  <a:lnTo>
                    <a:pt x="1584224" y="0"/>
                  </a:lnTo>
                  <a:lnTo>
                    <a:pt x="1587382" y="0"/>
                  </a:lnTo>
                  <a:lnTo>
                    <a:pt x="1587433" y="0"/>
                  </a:lnTo>
                  <a:lnTo>
                    <a:pt x="1600695" y="0"/>
                  </a:lnTo>
                  <a:lnTo>
                    <a:pt x="1606834" y="0"/>
                  </a:lnTo>
                  <a:lnTo>
                    <a:pt x="1607256" y="0"/>
                  </a:lnTo>
                  <a:lnTo>
                    <a:pt x="1608325" y="0"/>
                  </a:lnTo>
                  <a:lnTo>
                    <a:pt x="1609783" y="0"/>
                  </a:lnTo>
                  <a:lnTo>
                    <a:pt x="1617498" y="0"/>
                  </a:lnTo>
                  <a:lnTo>
                    <a:pt x="1631885" y="0"/>
                  </a:lnTo>
                  <a:lnTo>
                    <a:pt x="1636899" y="0"/>
                  </a:lnTo>
                  <a:lnTo>
                    <a:pt x="1637320" y="0"/>
                  </a:lnTo>
                  <a:lnTo>
                    <a:pt x="1637445" y="0"/>
                  </a:lnTo>
                  <a:lnTo>
                    <a:pt x="1652509" y="0"/>
                  </a:lnTo>
                  <a:lnTo>
                    <a:pt x="1659526" y="0"/>
                  </a:lnTo>
                  <a:lnTo>
                    <a:pt x="1661950" y="0"/>
                  </a:lnTo>
                  <a:lnTo>
                    <a:pt x="1664952" y="0"/>
                  </a:lnTo>
                  <a:lnTo>
                    <a:pt x="1667212" y="0"/>
                  </a:lnTo>
                  <a:lnTo>
                    <a:pt x="1685087" y="0"/>
                  </a:lnTo>
                  <a:lnTo>
                    <a:pt x="1689591" y="0"/>
                  </a:lnTo>
                  <a:lnTo>
                    <a:pt x="1694626" y="0"/>
                  </a:lnTo>
                  <a:lnTo>
                    <a:pt x="1697276" y="0"/>
                  </a:lnTo>
                  <a:lnTo>
                    <a:pt x="1698000" y="0"/>
                  </a:lnTo>
                  <a:lnTo>
                    <a:pt x="1704688" y="0"/>
                  </a:lnTo>
                  <a:lnTo>
                    <a:pt x="1707488" y="0"/>
                  </a:lnTo>
                  <a:lnTo>
                    <a:pt x="1710963" y="0"/>
                  </a:lnTo>
                  <a:lnTo>
                    <a:pt x="1715151" y="0"/>
                  </a:lnTo>
                  <a:lnTo>
                    <a:pt x="1721928" y="0"/>
                  </a:lnTo>
                  <a:lnTo>
                    <a:pt x="1734603" y="0"/>
                  </a:lnTo>
                  <a:lnTo>
                    <a:pt x="1735025" y="0"/>
                  </a:lnTo>
                  <a:lnTo>
                    <a:pt x="1735558" y="0"/>
                  </a:lnTo>
                  <a:lnTo>
                    <a:pt x="1736094" y="0"/>
                  </a:lnTo>
                  <a:lnTo>
                    <a:pt x="1737552" y="0"/>
                  </a:lnTo>
                  <a:lnTo>
                    <a:pt x="1741027" y="0"/>
                  </a:lnTo>
                  <a:lnTo>
                    <a:pt x="1747046" y="0"/>
                  </a:lnTo>
                  <a:lnTo>
                    <a:pt x="1748537" y="0"/>
                  </a:lnTo>
                  <a:lnTo>
                    <a:pt x="1753052" y="0"/>
                  </a:lnTo>
                  <a:lnTo>
                    <a:pt x="1757499" y="0"/>
                  </a:lnTo>
                  <a:lnTo>
                    <a:pt x="1764668" y="0"/>
                  </a:lnTo>
                  <a:lnTo>
                    <a:pt x="1765089" y="0"/>
                  </a:lnTo>
                  <a:lnTo>
                    <a:pt x="1765214" y="0"/>
                  </a:lnTo>
                  <a:lnTo>
                    <a:pt x="1770320" y="0"/>
                  </a:lnTo>
                  <a:lnTo>
                    <a:pt x="1777110" y="0"/>
                  </a:lnTo>
                  <a:lnTo>
                    <a:pt x="1779774" y="0"/>
                  </a:lnTo>
                  <a:lnTo>
                    <a:pt x="1792721" y="0"/>
                  </a:lnTo>
                  <a:lnTo>
                    <a:pt x="1794981" y="0"/>
                  </a:lnTo>
                  <a:lnTo>
                    <a:pt x="1825045" y="0"/>
                  </a:lnTo>
                  <a:lnTo>
                    <a:pt x="1825769" y="0"/>
                  </a:lnTo>
                  <a:lnTo>
                    <a:pt x="1838732" y="0"/>
                  </a:lnTo>
                  <a:lnTo>
                    <a:pt x="1845818" y="0"/>
                  </a:lnTo>
                  <a:lnTo>
                    <a:pt x="1849697" y="0"/>
                  </a:lnTo>
                  <a:lnTo>
                    <a:pt x="1852412" y="0"/>
                  </a:lnTo>
                  <a:lnTo>
                    <a:pt x="1853903" y="0"/>
                  </a:lnTo>
                  <a:lnTo>
                    <a:pt x="1863327" y="0"/>
                  </a:lnTo>
                  <a:lnTo>
                    <a:pt x="1868796" y="0"/>
                  </a:lnTo>
                  <a:lnTo>
                    <a:pt x="1874815" y="0"/>
                  </a:lnTo>
                  <a:lnTo>
                    <a:pt x="1876306" y="0"/>
                  </a:lnTo>
                  <a:lnTo>
                    <a:pt x="1880821" y="0"/>
                  </a:lnTo>
                  <a:lnTo>
                    <a:pt x="1882477" y="0"/>
                  </a:lnTo>
                  <a:lnTo>
                    <a:pt x="1883936" y="0"/>
                  </a:lnTo>
                  <a:lnTo>
                    <a:pt x="1885268" y="0"/>
                  </a:lnTo>
                  <a:lnTo>
                    <a:pt x="1896427" y="0"/>
                  </a:lnTo>
                  <a:lnTo>
                    <a:pt x="1898089" y="0"/>
                  </a:lnTo>
                  <a:lnTo>
                    <a:pt x="1904879" y="0"/>
                  </a:lnTo>
                  <a:lnTo>
                    <a:pt x="1907543" y="0"/>
                  </a:lnTo>
                  <a:lnTo>
                    <a:pt x="1911018" y="0"/>
                  </a:lnTo>
                  <a:lnTo>
                    <a:pt x="1919986" y="0"/>
                  </a:lnTo>
                  <a:lnTo>
                    <a:pt x="1927124" y="0"/>
                  </a:lnTo>
                  <a:lnTo>
                    <a:pt x="1927489" y="0"/>
                  </a:lnTo>
                  <a:lnTo>
                    <a:pt x="1927911" y="0"/>
                  </a:lnTo>
                  <a:lnTo>
                    <a:pt x="1929402" y="0"/>
                  </a:lnTo>
                  <a:lnTo>
                    <a:pt x="1946726" y="0"/>
                  </a:lnTo>
                  <a:lnTo>
                    <a:pt x="1949525" y="0"/>
                  </a:lnTo>
                  <a:lnTo>
                    <a:pt x="1957554" y="0"/>
                  </a:lnTo>
                  <a:lnTo>
                    <a:pt x="1957975" y="0"/>
                  </a:lnTo>
                  <a:lnTo>
                    <a:pt x="1973587" y="0"/>
                  </a:lnTo>
                  <a:lnTo>
                    <a:pt x="1978520" y="0"/>
                  </a:lnTo>
                  <a:lnTo>
                    <a:pt x="1980012" y="0"/>
                  </a:lnTo>
                  <a:lnTo>
                    <a:pt x="1980181" y="0"/>
                  </a:lnTo>
                  <a:lnTo>
                    <a:pt x="1981672" y="0"/>
                  </a:lnTo>
                  <a:lnTo>
                    <a:pt x="2008585" y="0"/>
                  </a:lnTo>
                  <a:lnTo>
                    <a:pt x="2009218" y="0"/>
                  </a:lnTo>
                  <a:lnTo>
                    <a:pt x="2010246" y="0"/>
                  </a:lnTo>
                  <a:lnTo>
                    <a:pt x="2010709" y="0"/>
                  </a:lnTo>
                  <a:lnTo>
                    <a:pt x="2011705" y="0"/>
                  </a:lnTo>
                  <a:lnTo>
                    <a:pt x="2024147" y="0"/>
                  </a:lnTo>
                  <a:lnTo>
                    <a:pt x="2024196" y="0"/>
                  </a:lnTo>
                  <a:lnTo>
                    <a:pt x="2024981" y="0"/>
                  </a:lnTo>
                  <a:lnTo>
                    <a:pt x="2025353" y="0"/>
                  </a:lnTo>
                  <a:lnTo>
                    <a:pt x="2026473" y="0"/>
                  </a:lnTo>
                  <a:lnTo>
                    <a:pt x="2031619" y="0"/>
                  </a:lnTo>
                  <a:lnTo>
                    <a:pt x="2033110" y="0"/>
                  </a:lnTo>
                  <a:lnTo>
                    <a:pt x="2038787" y="0"/>
                  </a:lnTo>
                  <a:lnTo>
                    <a:pt x="2039282" y="0"/>
                  </a:lnTo>
                  <a:lnTo>
                    <a:pt x="2047755" y="0"/>
                  </a:lnTo>
                  <a:lnTo>
                    <a:pt x="2051230" y="0"/>
                  </a:lnTo>
                  <a:lnTo>
                    <a:pt x="2054893" y="0"/>
                  </a:lnTo>
                  <a:lnTo>
                    <a:pt x="2055046" y="0"/>
                  </a:lnTo>
                  <a:lnTo>
                    <a:pt x="2055258" y="0"/>
                  </a:lnTo>
                  <a:lnTo>
                    <a:pt x="2055680" y="0"/>
                  </a:lnTo>
                  <a:lnTo>
                    <a:pt x="2057171" y="0"/>
                  </a:lnTo>
                  <a:lnTo>
                    <a:pt x="2061683" y="0"/>
                  </a:lnTo>
                  <a:lnTo>
                    <a:pt x="2067702" y="0"/>
                  </a:lnTo>
                  <a:lnTo>
                    <a:pt x="2074495" y="0"/>
                  </a:lnTo>
                  <a:lnTo>
                    <a:pt x="2077294" y="0"/>
                  </a:lnTo>
                  <a:lnTo>
                    <a:pt x="2084504" y="0"/>
                  </a:lnTo>
                  <a:lnTo>
                    <a:pt x="2085323" y="0"/>
                  </a:lnTo>
                  <a:lnTo>
                    <a:pt x="2085744" y="0"/>
                  </a:lnTo>
                  <a:lnTo>
                    <a:pt x="2097766" y="0"/>
                  </a:lnTo>
                  <a:lnTo>
                    <a:pt x="2106289" y="0"/>
                  </a:lnTo>
                  <a:lnTo>
                    <a:pt x="2107781" y="0"/>
                  </a:lnTo>
                  <a:lnTo>
                    <a:pt x="2128956" y="0"/>
                  </a:lnTo>
                  <a:lnTo>
                    <a:pt x="2129514" y="0"/>
                  </a:lnTo>
                  <a:lnTo>
                    <a:pt x="2136354" y="0"/>
                  </a:lnTo>
                  <a:lnTo>
                    <a:pt x="2136987" y="0"/>
                  </a:lnTo>
                  <a:lnTo>
                    <a:pt x="2138478" y="0"/>
                  </a:lnTo>
                  <a:lnTo>
                    <a:pt x="2151916" y="0"/>
                  </a:lnTo>
                  <a:lnTo>
                    <a:pt x="2152750" y="0"/>
                  </a:lnTo>
                  <a:lnTo>
                    <a:pt x="2153122" y="0"/>
                  </a:lnTo>
                  <a:lnTo>
                    <a:pt x="2154242" y="0"/>
                  </a:lnTo>
                  <a:lnTo>
                    <a:pt x="2156597" y="0"/>
                  </a:lnTo>
                  <a:lnTo>
                    <a:pt x="2159388" y="0"/>
                  </a:lnTo>
                  <a:lnTo>
                    <a:pt x="2160879" y="0"/>
                  </a:lnTo>
                  <a:lnTo>
                    <a:pt x="2161633" y="0"/>
                  </a:lnTo>
                  <a:lnTo>
                    <a:pt x="2167051" y="0"/>
                  </a:lnTo>
                  <a:lnTo>
                    <a:pt x="2178999" y="0"/>
                  </a:lnTo>
                  <a:lnTo>
                    <a:pt x="2182158" y="0"/>
                  </a:lnTo>
                  <a:lnTo>
                    <a:pt x="2182815" y="0"/>
                  </a:lnTo>
                  <a:lnTo>
                    <a:pt x="2188666" y="0"/>
                  </a:lnTo>
                  <a:lnTo>
                    <a:pt x="2189452" y="0"/>
                  </a:lnTo>
                  <a:lnTo>
                    <a:pt x="2191697" y="0"/>
                  </a:lnTo>
                  <a:lnTo>
                    <a:pt x="2195471" y="0"/>
                  </a:lnTo>
                  <a:lnTo>
                    <a:pt x="2201759" y="0"/>
                  </a:lnTo>
                  <a:lnTo>
                    <a:pt x="2203100" y="0"/>
                  </a:lnTo>
                  <a:lnTo>
                    <a:pt x="2204559" y="0"/>
                  </a:lnTo>
                  <a:lnTo>
                    <a:pt x="2204591" y="0"/>
                  </a:lnTo>
                  <a:lnTo>
                    <a:pt x="2212273" y="0"/>
                  </a:lnTo>
                  <a:lnTo>
                    <a:pt x="2225535" y="0"/>
                  </a:lnTo>
                  <a:lnTo>
                    <a:pt x="2231674" y="0"/>
                  </a:lnTo>
                  <a:lnTo>
                    <a:pt x="2232096" y="0"/>
                  </a:lnTo>
                  <a:lnTo>
                    <a:pt x="2232220" y="0"/>
                  </a:lnTo>
                  <a:lnTo>
                    <a:pt x="2233118" y="0"/>
                  </a:lnTo>
                  <a:lnTo>
                    <a:pt x="2233165" y="0"/>
                  </a:lnTo>
                  <a:lnTo>
                    <a:pt x="2256725" y="0"/>
                  </a:lnTo>
                  <a:lnTo>
                    <a:pt x="2257283" y="0"/>
                  </a:lnTo>
                  <a:lnTo>
                    <a:pt x="2262285" y="0"/>
                  </a:lnTo>
                  <a:lnTo>
                    <a:pt x="2284366" y="0"/>
                  </a:lnTo>
                  <a:lnTo>
                    <a:pt x="2289402" y="0"/>
                  </a:lnTo>
                  <a:lnTo>
                    <a:pt x="2292052" y="0"/>
                  </a:lnTo>
                  <a:lnTo>
                    <a:pt x="2299271" y="0"/>
                  </a:lnTo>
                  <a:lnTo>
                    <a:pt x="2308721" y="0"/>
                  </a:lnTo>
                  <a:lnTo>
                    <a:pt x="2309927" y="0"/>
                  </a:lnTo>
                  <a:lnTo>
                    <a:pt x="2316435" y="0"/>
                  </a:lnTo>
                  <a:lnTo>
                    <a:pt x="2316703" y="0"/>
                  </a:lnTo>
                  <a:lnTo>
                    <a:pt x="2319466" y="0"/>
                  </a:lnTo>
                  <a:lnTo>
                    <a:pt x="2322840" y="0"/>
                  </a:lnTo>
                  <a:lnTo>
                    <a:pt x="2329528" y="0"/>
                  </a:lnTo>
                  <a:lnTo>
                    <a:pt x="2330869" y="0"/>
                  </a:lnTo>
                  <a:lnTo>
                    <a:pt x="2332328" y="0"/>
                  </a:lnTo>
                  <a:lnTo>
                    <a:pt x="2332360" y="0"/>
                  </a:lnTo>
                  <a:lnTo>
                    <a:pt x="2335803" y="0"/>
                  </a:lnTo>
                  <a:lnTo>
                    <a:pt x="2343312" y="0"/>
                  </a:lnTo>
                  <a:lnTo>
                    <a:pt x="2344804" y="0"/>
                  </a:lnTo>
                  <a:lnTo>
                    <a:pt x="2346768" y="0"/>
                  </a:lnTo>
                  <a:lnTo>
                    <a:pt x="2347827" y="0"/>
                  </a:lnTo>
                  <a:lnTo>
                    <a:pt x="2352274" y="0"/>
                  </a:lnTo>
                  <a:lnTo>
                    <a:pt x="2359443" y="0"/>
                  </a:lnTo>
                  <a:lnTo>
                    <a:pt x="2359865" y="0"/>
                  </a:lnTo>
                  <a:lnTo>
                    <a:pt x="2359989" y="0"/>
                  </a:lnTo>
                  <a:lnTo>
                    <a:pt x="2360887" y="0"/>
                  </a:lnTo>
                  <a:lnTo>
                    <a:pt x="2360934" y="0"/>
                  </a:lnTo>
                  <a:lnTo>
                    <a:pt x="2371886" y="0"/>
                  </a:lnTo>
                  <a:lnTo>
                    <a:pt x="2373377" y="0"/>
                  </a:lnTo>
                  <a:lnTo>
                    <a:pt x="2377892" y="0"/>
                  </a:lnTo>
                  <a:cubicBezTo>
                    <a:pt x="2382339" y="0"/>
                    <a:pt x="2382339" y="0"/>
                    <a:pt x="2382339" y="0"/>
                  </a:cubicBezTo>
                  <a:lnTo>
                    <a:pt x="2390054" y="0"/>
                  </a:lnTo>
                  <a:lnTo>
                    <a:pt x="2419821" y="0"/>
                  </a:lnTo>
                  <a:lnTo>
                    <a:pt x="2427040" y="0"/>
                  </a:lnTo>
                  <a:lnTo>
                    <a:pt x="2436490" y="0"/>
                  </a:lnTo>
                  <a:lnTo>
                    <a:pt x="2444472" y="0"/>
                  </a:lnTo>
                  <a:lnTo>
                    <a:pt x="2448678" y="0"/>
                  </a:lnTo>
                  <a:lnTo>
                    <a:pt x="2450171" y="0"/>
                  </a:lnTo>
                  <a:lnTo>
                    <a:pt x="2450609" y="0"/>
                  </a:lnTo>
                  <a:lnTo>
                    <a:pt x="2463572" y="0"/>
                  </a:lnTo>
                  <a:lnTo>
                    <a:pt x="2471081" y="0"/>
                  </a:lnTo>
                  <a:lnTo>
                    <a:pt x="2472573" y="0"/>
                  </a:lnTo>
                  <a:lnTo>
                    <a:pt x="2474537" y="0"/>
                  </a:lnTo>
                  <a:lnTo>
                    <a:pt x="2475596" y="0"/>
                  </a:lnTo>
                  <a:lnTo>
                    <a:pt x="2477252" y="0"/>
                  </a:lnTo>
                  <a:lnTo>
                    <a:pt x="2478712" y="0"/>
                  </a:lnTo>
                  <a:lnTo>
                    <a:pt x="2478743" y="0"/>
                  </a:lnTo>
                  <a:lnTo>
                    <a:pt x="2480043" y="0"/>
                  </a:lnTo>
                  <a:lnTo>
                    <a:pt x="2499655" y="0"/>
                  </a:lnTo>
                  <a:lnTo>
                    <a:pt x="2501146" y="0"/>
                  </a:lnTo>
                  <a:lnTo>
                    <a:pt x="2505661" y="0"/>
                  </a:lnTo>
                  <a:lnTo>
                    <a:pt x="2508776" y="0"/>
                  </a:lnTo>
                  <a:lnTo>
                    <a:pt x="2510108" y="0"/>
                  </a:lnTo>
                  <a:lnTo>
                    <a:pt x="2524178" y="0"/>
                  </a:lnTo>
                  <a:lnTo>
                    <a:pt x="2525248" y="0"/>
                  </a:lnTo>
                  <a:lnTo>
                    <a:pt x="2525669" y="0"/>
                  </a:lnTo>
                  <a:lnTo>
                    <a:pt x="2552329" y="0"/>
                  </a:lnTo>
                  <a:lnTo>
                    <a:pt x="2552751" y="0"/>
                  </a:lnTo>
                  <a:lnTo>
                    <a:pt x="2554242" y="0"/>
                  </a:lnTo>
                  <a:lnTo>
                    <a:pt x="2574787" y="0"/>
                  </a:lnTo>
                  <a:lnTo>
                    <a:pt x="2576279" y="0"/>
                  </a:lnTo>
                  <a:lnTo>
                    <a:pt x="2576447" y="0"/>
                  </a:lnTo>
                  <a:lnTo>
                    <a:pt x="2577940" y="0"/>
                  </a:lnTo>
                  <a:lnTo>
                    <a:pt x="2603360" y="0"/>
                  </a:lnTo>
                  <a:lnTo>
                    <a:pt x="2604852" y="0"/>
                  </a:lnTo>
                  <a:lnTo>
                    <a:pt x="2605021" y="0"/>
                  </a:lnTo>
                  <a:lnTo>
                    <a:pt x="2605484" y="0"/>
                  </a:lnTo>
                  <a:lnTo>
                    <a:pt x="2606481" y="0"/>
                  </a:lnTo>
                  <a:lnTo>
                    <a:pt x="2606512" y="0"/>
                  </a:lnTo>
                  <a:lnTo>
                    <a:pt x="2606976" y="0"/>
                  </a:lnTo>
                  <a:lnTo>
                    <a:pt x="2618923" y="0"/>
                  </a:lnTo>
                  <a:lnTo>
                    <a:pt x="2621248" y="0"/>
                  </a:lnTo>
                  <a:lnTo>
                    <a:pt x="2622740" y="0"/>
                  </a:lnTo>
                  <a:lnTo>
                    <a:pt x="2627885" y="0"/>
                  </a:lnTo>
                  <a:lnTo>
                    <a:pt x="2629377" y="0"/>
                  </a:lnTo>
                  <a:lnTo>
                    <a:pt x="2634058" y="0"/>
                  </a:lnTo>
                  <a:lnTo>
                    <a:pt x="2635549" y="0"/>
                  </a:lnTo>
                  <a:lnTo>
                    <a:pt x="2636545" y="0"/>
                  </a:lnTo>
                  <a:lnTo>
                    <a:pt x="2648987" y="0"/>
                  </a:lnTo>
                  <a:lnTo>
                    <a:pt x="2649821" y="0"/>
                  </a:lnTo>
                  <a:lnTo>
                    <a:pt x="2651313" y="0"/>
                  </a:lnTo>
                  <a:lnTo>
                    <a:pt x="2651947" y="0"/>
                  </a:lnTo>
                  <a:lnTo>
                    <a:pt x="2653017" y="0"/>
                  </a:lnTo>
                  <a:lnTo>
                    <a:pt x="2653438" y="0"/>
                  </a:lnTo>
                  <a:lnTo>
                    <a:pt x="2656459" y="0"/>
                  </a:lnTo>
                  <a:lnTo>
                    <a:pt x="2657950" y="0"/>
                  </a:lnTo>
                  <a:lnTo>
                    <a:pt x="2665460" y="0"/>
                  </a:lnTo>
                  <a:lnTo>
                    <a:pt x="2680098" y="0"/>
                  </a:lnTo>
                  <a:lnTo>
                    <a:pt x="2680520" y="0"/>
                  </a:lnTo>
                  <a:lnTo>
                    <a:pt x="2682011" y="0"/>
                  </a:lnTo>
                  <a:lnTo>
                    <a:pt x="2692542" y="0"/>
                  </a:lnTo>
                  <a:lnTo>
                    <a:pt x="2702556" y="0"/>
                  </a:lnTo>
                  <a:lnTo>
                    <a:pt x="2704048" y="0"/>
                  </a:lnTo>
                  <a:lnTo>
                    <a:pt x="2724289" y="0"/>
                  </a:lnTo>
                  <a:lnTo>
                    <a:pt x="2731129" y="0"/>
                  </a:lnTo>
                  <a:lnTo>
                    <a:pt x="2732621" y="0"/>
                  </a:lnTo>
                  <a:lnTo>
                    <a:pt x="2733253" y="0"/>
                  </a:lnTo>
                  <a:lnTo>
                    <a:pt x="2734745" y="0"/>
                  </a:lnTo>
                  <a:lnTo>
                    <a:pt x="2746692" y="0"/>
                  </a:lnTo>
                  <a:lnTo>
                    <a:pt x="2749017" y="0"/>
                  </a:lnTo>
                  <a:lnTo>
                    <a:pt x="2750509" y="0"/>
                  </a:lnTo>
                  <a:lnTo>
                    <a:pt x="2754354" y="0"/>
                  </a:lnTo>
                  <a:lnTo>
                    <a:pt x="2755654" y="0"/>
                  </a:lnTo>
                  <a:lnTo>
                    <a:pt x="2757146" y="0"/>
                  </a:lnTo>
                  <a:lnTo>
                    <a:pt x="2761827" y="0"/>
                  </a:lnTo>
                  <a:lnTo>
                    <a:pt x="2763318" y="0"/>
                  </a:lnTo>
                  <a:lnTo>
                    <a:pt x="2776756" y="0"/>
                  </a:lnTo>
                  <a:lnTo>
                    <a:pt x="2777590" y="0"/>
                  </a:lnTo>
                  <a:lnTo>
                    <a:pt x="2779082" y="0"/>
                  </a:lnTo>
                  <a:lnTo>
                    <a:pt x="2783442" y="0"/>
                  </a:lnTo>
                  <a:lnTo>
                    <a:pt x="2784228" y="0"/>
                  </a:lnTo>
                  <a:lnTo>
                    <a:pt x="2785719" y="0"/>
                  </a:lnTo>
                  <a:lnTo>
                    <a:pt x="2786473" y="0"/>
                  </a:lnTo>
                  <a:lnTo>
                    <a:pt x="2793229" y="0"/>
                  </a:lnTo>
                  <a:lnTo>
                    <a:pt x="2799367" y="0"/>
                  </a:lnTo>
                  <a:lnTo>
                    <a:pt x="2813506" y="0"/>
                  </a:lnTo>
                  <a:lnTo>
                    <a:pt x="2820311" y="0"/>
                  </a:lnTo>
                  <a:lnTo>
                    <a:pt x="2827893" y="0"/>
                  </a:lnTo>
                  <a:lnTo>
                    <a:pt x="2827940" y="0"/>
                  </a:lnTo>
                  <a:lnTo>
                    <a:pt x="2829431" y="0"/>
                  </a:lnTo>
                  <a:lnTo>
                    <a:pt x="2829978" y="0"/>
                  </a:lnTo>
                  <a:lnTo>
                    <a:pt x="2852058" y="0"/>
                  </a:lnTo>
                  <a:lnTo>
                    <a:pt x="2857060" y="0"/>
                  </a:lnTo>
                  <a:lnTo>
                    <a:pt x="2857958" y="0"/>
                  </a:lnTo>
                  <a:lnTo>
                    <a:pt x="2871601" y="0"/>
                  </a:lnTo>
                  <a:lnTo>
                    <a:pt x="2882123" y="0"/>
                  </a:lnTo>
                  <a:lnTo>
                    <a:pt x="2894046" y="0"/>
                  </a:lnTo>
                  <a:lnTo>
                    <a:pt x="2903496" y="0"/>
                  </a:lnTo>
                  <a:lnTo>
                    <a:pt x="2911211" y="0"/>
                  </a:lnTo>
                  <a:lnTo>
                    <a:pt x="2914242" y="0"/>
                  </a:lnTo>
                  <a:lnTo>
                    <a:pt x="2914461" y="0"/>
                  </a:lnTo>
                  <a:lnTo>
                    <a:pt x="2924111" y="0"/>
                  </a:lnTo>
                  <a:lnTo>
                    <a:pt x="2927136" y="0"/>
                  </a:lnTo>
                  <a:lnTo>
                    <a:pt x="2933561" y="0"/>
                  </a:lnTo>
                  <a:lnTo>
                    <a:pt x="2939580" y="0"/>
                  </a:lnTo>
                  <a:lnTo>
                    <a:pt x="2941275" y="0"/>
                  </a:lnTo>
                  <a:lnTo>
                    <a:pt x="2941543" y="0"/>
                  </a:lnTo>
                  <a:lnTo>
                    <a:pt x="2945586" y="0"/>
                  </a:lnTo>
                  <a:lnTo>
                    <a:pt x="2950032" y="0"/>
                  </a:lnTo>
                  <a:lnTo>
                    <a:pt x="2955662" y="0"/>
                  </a:lnTo>
                  <a:lnTo>
                    <a:pt x="2955709" y="0"/>
                  </a:lnTo>
                  <a:lnTo>
                    <a:pt x="2957200" y="0"/>
                  </a:lnTo>
                  <a:lnTo>
                    <a:pt x="2957747" y="0"/>
                  </a:lnTo>
                  <a:lnTo>
                    <a:pt x="2968152" y="0"/>
                  </a:lnTo>
                  <a:lnTo>
                    <a:pt x="2969644" y="0"/>
                  </a:lnTo>
                  <a:lnTo>
                    <a:pt x="2972667" y="0"/>
                  </a:lnTo>
                  <a:lnTo>
                    <a:pt x="2977114" y="0"/>
                  </a:lnTo>
                  <a:lnTo>
                    <a:pt x="2984829" y="0"/>
                  </a:lnTo>
                  <a:lnTo>
                    <a:pt x="2985727" y="0"/>
                  </a:lnTo>
                  <a:lnTo>
                    <a:pt x="2999370" y="0"/>
                  </a:lnTo>
                  <a:lnTo>
                    <a:pt x="3021815" y="0"/>
                  </a:lnTo>
                  <a:lnTo>
                    <a:pt x="3031265" y="0"/>
                  </a:lnTo>
                  <a:lnTo>
                    <a:pt x="3042230" y="0"/>
                  </a:lnTo>
                  <a:lnTo>
                    <a:pt x="3044946" y="0"/>
                  </a:lnTo>
                  <a:lnTo>
                    <a:pt x="3051880" y="0"/>
                  </a:lnTo>
                  <a:lnTo>
                    <a:pt x="3061330" y="0"/>
                  </a:lnTo>
                  <a:lnTo>
                    <a:pt x="3067349" y="0"/>
                  </a:lnTo>
                  <a:lnTo>
                    <a:pt x="3069312" y="0"/>
                  </a:lnTo>
                  <a:lnTo>
                    <a:pt x="3073355" y="0"/>
                  </a:lnTo>
                  <a:lnTo>
                    <a:pt x="3073518" y="0"/>
                  </a:lnTo>
                  <a:lnTo>
                    <a:pt x="3075011" y="0"/>
                  </a:lnTo>
                  <a:lnTo>
                    <a:pt x="3077801" y="0"/>
                  </a:lnTo>
                  <a:lnTo>
                    <a:pt x="3095921" y="0"/>
                  </a:lnTo>
                  <a:lnTo>
                    <a:pt x="3097413" y="0"/>
                  </a:lnTo>
                  <a:lnTo>
                    <a:pt x="3100436" y="0"/>
                  </a:lnTo>
                  <a:lnTo>
                    <a:pt x="3103552" y="0"/>
                  </a:lnTo>
                  <a:lnTo>
                    <a:pt x="3104883" y="0"/>
                  </a:lnTo>
                  <a:lnTo>
                    <a:pt x="3120023" y="0"/>
                  </a:lnTo>
                  <a:lnTo>
                    <a:pt x="3120445" y="0"/>
                  </a:lnTo>
                  <a:lnTo>
                    <a:pt x="3149018" y="0"/>
                  </a:lnTo>
                  <a:lnTo>
                    <a:pt x="3150088" y="0"/>
                  </a:lnTo>
                  <a:lnTo>
                    <a:pt x="3150509" y="0"/>
                  </a:lnTo>
                  <a:lnTo>
                    <a:pt x="3171054" y="0"/>
                  </a:lnTo>
                  <a:lnTo>
                    <a:pt x="3172715" y="0"/>
                  </a:lnTo>
                  <a:lnTo>
                    <a:pt x="3199627" y="0"/>
                  </a:lnTo>
                  <a:lnTo>
                    <a:pt x="3201119" y="0"/>
                  </a:lnTo>
                  <a:lnTo>
                    <a:pt x="3201287" y="0"/>
                  </a:lnTo>
                  <a:lnTo>
                    <a:pt x="3201751" y="0"/>
                  </a:lnTo>
                  <a:lnTo>
                    <a:pt x="3202780" y="0"/>
                  </a:lnTo>
                  <a:lnTo>
                    <a:pt x="3217515" y="0"/>
                  </a:lnTo>
                  <a:lnTo>
                    <a:pt x="3224152" y="0"/>
                  </a:lnTo>
                  <a:lnTo>
                    <a:pt x="3230324" y="0"/>
                  </a:lnTo>
                  <a:lnTo>
                    <a:pt x="3231321" y="0"/>
                  </a:lnTo>
                  <a:lnTo>
                    <a:pt x="3231816" y="0"/>
                  </a:lnTo>
                  <a:lnTo>
                    <a:pt x="3243763" y="0"/>
                  </a:lnTo>
                  <a:lnTo>
                    <a:pt x="3246088" y="0"/>
                  </a:lnTo>
                  <a:lnTo>
                    <a:pt x="3247580" y="0"/>
                  </a:lnTo>
                  <a:lnTo>
                    <a:pt x="3247792" y="0"/>
                  </a:lnTo>
                  <a:lnTo>
                    <a:pt x="3248214" y="0"/>
                  </a:lnTo>
                  <a:lnTo>
                    <a:pt x="3252725" y="0"/>
                  </a:lnTo>
                  <a:lnTo>
                    <a:pt x="3254217" y="0"/>
                  </a:lnTo>
                  <a:lnTo>
                    <a:pt x="3260235" y="0"/>
                  </a:lnTo>
                  <a:lnTo>
                    <a:pt x="3276787" y="0"/>
                  </a:lnTo>
                  <a:lnTo>
                    <a:pt x="3277857" y="0"/>
                  </a:lnTo>
                  <a:lnTo>
                    <a:pt x="3278278" y="0"/>
                  </a:lnTo>
                  <a:lnTo>
                    <a:pt x="3290300" y="0"/>
                  </a:lnTo>
                  <a:lnTo>
                    <a:pt x="3298823" y="0"/>
                  </a:lnTo>
                  <a:lnTo>
                    <a:pt x="3327396" y="0"/>
                  </a:lnTo>
                  <a:lnTo>
                    <a:pt x="3328888" y="0"/>
                  </a:lnTo>
                  <a:lnTo>
                    <a:pt x="3329520" y="0"/>
                  </a:lnTo>
                  <a:lnTo>
                    <a:pt x="3345284" y="0"/>
                  </a:lnTo>
                  <a:lnTo>
                    <a:pt x="3349129" y="0"/>
                  </a:lnTo>
                  <a:lnTo>
                    <a:pt x="3351921" y="0"/>
                  </a:lnTo>
                  <a:lnTo>
                    <a:pt x="3358093" y="0"/>
                  </a:lnTo>
                  <a:lnTo>
                    <a:pt x="3359585" y="0"/>
                  </a:lnTo>
                  <a:lnTo>
                    <a:pt x="3371532" y="0"/>
                  </a:lnTo>
                  <a:lnTo>
                    <a:pt x="3373857" y="0"/>
                  </a:lnTo>
                  <a:lnTo>
                    <a:pt x="3375349" y="0"/>
                  </a:lnTo>
                  <a:lnTo>
                    <a:pt x="3380494" y="0"/>
                  </a:lnTo>
                  <a:lnTo>
                    <a:pt x="3381986" y="0"/>
                  </a:lnTo>
                  <a:lnTo>
                    <a:pt x="3388004" y="0"/>
                  </a:lnTo>
                  <a:lnTo>
                    <a:pt x="3408282" y="0"/>
                  </a:lnTo>
                  <a:lnTo>
                    <a:pt x="3418069" y="0"/>
                  </a:lnTo>
                  <a:lnTo>
                    <a:pt x="3424207" y="0"/>
                  </a:lnTo>
                  <a:lnTo>
                    <a:pt x="3424753" y="0"/>
                  </a:lnTo>
                  <a:lnTo>
                    <a:pt x="3452733" y="0"/>
                  </a:lnTo>
                  <a:lnTo>
                    <a:pt x="3454818" y="0"/>
                  </a:lnTo>
                  <a:lnTo>
                    <a:pt x="3476898" y="0"/>
                  </a:lnTo>
                  <a:lnTo>
                    <a:pt x="3496441" y="0"/>
                  </a:lnTo>
                  <a:lnTo>
                    <a:pt x="3509236" y="0"/>
                  </a:lnTo>
                  <a:lnTo>
                    <a:pt x="3518886" y="0"/>
                  </a:lnTo>
                  <a:lnTo>
                    <a:pt x="3528336" y="0"/>
                  </a:lnTo>
                  <a:lnTo>
                    <a:pt x="3536051" y="0"/>
                  </a:lnTo>
                  <a:lnTo>
                    <a:pt x="3539301" y="0"/>
                  </a:lnTo>
                  <a:lnTo>
                    <a:pt x="3540361" y="0"/>
                  </a:lnTo>
                  <a:lnTo>
                    <a:pt x="3544807" y="0"/>
                  </a:lnTo>
                  <a:lnTo>
                    <a:pt x="3551976" y="0"/>
                  </a:lnTo>
                  <a:lnTo>
                    <a:pt x="3552522" y="0"/>
                  </a:lnTo>
                  <a:lnTo>
                    <a:pt x="3564420" y="0"/>
                  </a:lnTo>
                  <a:lnTo>
                    <a:pt x="3570426" y="0"/>
                  </a:lnTo>
                  <a:cubicBezTo>
                    <a:pt x="3574872" y="0"/>
                    <a:pt x="3574872" y="0"/>
                    <a:pt x="3574872" y="0"/>
                  </a:cubicBezTo>
                  <a:lnTo>
                    <a:pt x="3580502" y="0"/>
                  </a:lnTo>
                  <a:lnTo>
                    <a:pt x="3582587" y="0"/>
                  </a:lnTo>
                  <a:lnTo>
                    <a:pt x="3624210" y="0"/>
                  </a:lnTo>
                  <a:lnTo>
                    <a:pt x="3637005" y="0"/>
                  </a:lnTo>
                  <a:lnTo>
                    <a:pt x="3646655" y="0"/>
                  </a:lnTo>
                  <a:lnTo>
                    <a:pt x="3656105" y="0"/>
                  </a:lnTo>
                  <a:lnTo>
                    <a:pt x="3667070" y="0"/>
                  </a:lnTo>
                  <a:lnTo>
                    <a:pt x="3668130" y="0"/>
                  </a:lnTo>
                  <a:lnTo>
                    <a:pt x="3669786" y="0"/>
                  </a:lnTo>
                  <a:lnTo>
                    <a:pt x="3672576" y="0"/>
                  </a:lnTo>
                  <a:lnTo>
                    <a:pt x="3692189" y="0"/>
                  </a:lnTo>
                  <a:lnTo>
                    <a:pt x="3698195" y="0"/>
                  </a:lnTo>
                  <a:lnTo>
                    <a:pt x="3702641" y="0"/>
                  </a:lnTo>
                  <a:lnTo>
                    <a:pt x="3744863" y="0"/>
                  </a:lnTo>
                  <a:lnTo>
                    <a:pt x="3745285" y="0"/>
                  </a:lnTo>
                  <a:lnTo>
                    <a:pt x="3795894" y="0"/>
                  </a:lnTo>
                  <a:lnTo>
                    <a:pt x="3797555" y="0"/>
                  </a:lnTo>
                  <a:lnTo>
                    <a:pt x="3826591" y="0"/>
                  </a:lnTo>
                  <a:lnTo>
                    <a:pt x="3842355" y="0"/>
                  </a:lnTo>
                  <a:lnTo>
                    <a:pt x="3848992" y="0"/>
                  </a:lnTo>
                  <a:lnTo>
                    <a:pt x="3872632" y="0"/>
                  </a:lnTo>
                  <a:lnTo>
                    <a:pt x="3873054" y="0"/>
                  </a:lnTo>
                  <a:lnTo>
                    <a:pt x="3885075" y="0"/>
                  </a:lnTo>
                  <a:lnTo>
                    <a:pt x="3923663" y="0"/>
                  </a:lnTo>
                  <a:lnTo>
                    <a:pt x="3954360" y="0"/>
                  </a:lnTo>
                  <a:lnTo>
                    <a:pt x="3970124" y="0"/>
                  </a:lnTo>
                  <a:lnTo>
                    <a:pt x="3976761" y="0"/>
                  </a:lnTo>
                  <a:lnTo>
                    <a:pt x="4012844" y="0"/>
                  </a:lnTo>
                  <a:lnTo>
                    <a:pt x="4049593" y="0"/>
                  </a:lnTo>
                  <a:cubicBezTo>
                    <a:pt x="4169647" y="0"/>
                    <a:pt x="4169647" y="0"/>
                    <a:pt x="4169647" y="0"/>
                  </a:cubicBezTo>
                  <a:lnTo>
                    <a:pt x="4177362" y="0"/>
                  </a:lnTo>
                  <a:cubicBezTo>
                    <a:pt x="4297416" y="0"/>
                    <a:pt x="4297416" y="0"/>
                    <a:pt x="4297416" y="0"/>
                  </a:cubicBezTo>
                  <a:cubicBezTo>
                    <a:pt x="4327758" y="0"/>
                    <a:pt x="4364168" y="21251"/>
                    <a:pt x="4379339" y="47054"/>
                  </a:cubicBezTo>
                  <a:cubicBezTo>
                    <a:pt x="4591731" y="415146"/>
                    <a:pt x="4591731" y="415146"/>
                    <a:pt x="4591731" y="415146"/>
                  </a:cubicBezTo>
                  <a:cubicBezTo>
                    <a:pt x="4606902" y="440951"/>
                    <a:pt x="4606902" y="483452"/>
                    <a:pt x="4591731" y="509257"/>
                  </a:cubicBezTo>
                  <a:cubicBezTo>
                    <a:pt x="4379339" y="877348"/>
                    <a:pt x="4379339" y="877348"/>
                    <a:pt x="4379339" y="877348"/>
                  </a:cubicBezTo>
                  <a:cubicBezTo>
                    <a:pt x="4364168" y="903151"/>
                    <a:pt x="4327758" y="924402"/>
                    <a:pt x="4297416" y="924402"/>
                  </a:cubicBezTo>
                  <a:lnTo>
                    <a:pt x="4169647" y="924402"/>
                  </a:lnTo>
                  <a:lnTo>
                    <a:pt x="3976761" y="924402"/>
                  </a:lnTo>
                  <a:lnTo>
                    <a:pt x="3872632" y="924402"/>
                  </a:lnTo>
                  <a:lnTo>
                    <a:pt x="3848992" y="924402"/>
                  </a:lnTo>
                  <a:lnTo>
                    <a:pt x="3744863" y="924402"/>
                  </a:lnTo>
                  <a:lnTo>
                    <a:pt x="3702641" y="924402"/>
                  </a:lnTo>
                  <a:lnTo>
                    <a:pt x="3672576" y="924402"/>
                  </a:lnTo>
                  <a:lnTo>
                    <a:pt x="3656105" y="924402"/>
                  </a:lnTo>
                  <a:lnTo>
                    <a:pt x="3574872" y="924402"/>
                  </a:lnTo>
                  <a:lnTo>
                    <a:pt x="3551976" y="924402"/>
                  </a:lnTo>
                  <a:lnTo>
                    <a:pt x="3544807" y="924402"/>
                  </a:lnTo>
                  <a:lnTo>
                    <a:pt x="3528336" y="924402"/>
                  </a:lnTo>
                  <a:lnTo>
                    <a:pt x="3424207" y="924402"/>
                  </a:lnTo>
                  <a:lnTo>
                    <a:pt x="3381986" y="924402"/>
                  </a:lnTo>
                  <a:lnTo>
                    <a:pt x="3380494" y="924402"/>
                  </a:lnTo>
                  <a:lnTo>
                    <a:pt x="3351921" y="924402"/>
                  </a:lnTo>
                  <a:lnTo>
                    <a:pt x="3277857" y="924402"/>
                  </a:lnTo>
                  <a:lnTo>
                    <a:pt x="3254217" y="924402"/>
                  </a:lnTo>
                  <a:lnTo>
                    <a:pt x="3252725" y="924402"/>
                  </a:lnTo>
                  <a:lnTo>
                    <a:pt x="3247792" y="924402"/>
                  </a:lnTo>
                  <a:lnTo>
                    <a:pt x="3231321" y="924402"/>
                  </a:lnTo>
                  <a:lnTo>
                    <a:pt x="3224152" y="924402"/>
                  </a:lnTo>
                  <a:lnTo>
                    <a:pt x="3150088" y="924402"/>
                  </a:lnTo>
                  <a:lnTo>
                    <a:pt x="3120023" y="924402"/>
                  </a:lnTo>
                  <a:lnTo>
                    <a:pt x="3104883" y="924402"/>
                  </a:lnTo>
                  <a:lnTo>
                    <a:pt x="3103552" y="924402"/>
                  </a:lnTo>
                  <a:lnTo>
                    <a:pt x="3077801" y="924402"/>
                  </a:lnTo>
                  <a:lnTo>
                    <a:pt x="3061330" y="924402"/>
                  </a:lnTo>
                  <a:lnTo>
                    <a:pt x="3031265" y="924402"/>
                  </a:lnTo>
                  <a:lnTo>
                    <a:pt x="2977114" y="924402"/>
                  </a:lnTo>
                  <a:lnTo>
                    <a:pt x="2957200" y="924402"/>
                  </a:lnTo>
                  <a:lnTo>
                    <a:pt x="2955709" y="924402"/>
                  </a:lnTo>
                  <a:lnTo>
                    <a:pt x="2950032" y="924402"/>
                  </a:lnTo>
                  <a:lnTo>
                    <a:pt x="2933561" y="924402"/>
                  </a:lnTo>
                  <a:lnTo>
                    <a:pt x="2927136" y="924402"/>
                  </a:lnTo>
                  <a:lnTo>
                    <a:pt x="2903496" y="924402"/>
                  </a:lnTo>
                  <a:lnTo>
                    <a:pt x="2829431" y="924402"/>
                  </a:lnTo>
                  <a:lnTo>
                    <a:pt x="2827940" y="924402"/>
                  </a:lnTo>
                  <a:lnTo>
                    <a:pt x="2799367" y="924402"/>
                  </a:lnTo>
                  <a:lnTo>
                    <a:pt x="2785719" y="924402"/>
                  </a:lnTo>
                  <a:lnTo>
                    <a:pt x="2784228" y="924402"/>
                  </a:lnTo>
                  <a:lnTo>
                    <a:pt x="2757146" y="924402"/>
                  </a:lnTo>
                  <a:lnTo>
                    <a:pt x="2755654" y="924402"/>
                  </a:lnTo>
                  <a:lnTo>
                    <a:pt x="2680098" y="924402"/>
                  </a:lnTo>
                  <a:lnTo>
                    <a:pt x="2657950" y="924402"/>
                  </a:lnTo>
                  <a:lnTo>
                    <a:pt x="2656459" y="924402"/>
                  </a:lnTo>
                  <a:lnTo>
                    <a:pt x="2653017" y="924402"/>
                  </a:lnTo>
                  <a:lnTo>
                    <a:pt x="2636545" y="924402"/>
                  </a:lnTo>
                  <a:lnTo>
                    <a:pt x="2629377" y="924402"/>
                  </a:lnTo>
                  <a:lnTo>
                    <a:pt x="2627885" y="924402"/>
                  </a:lnTo>
                  <a:lnTo>
                    <a:pt x="2606481" y="924402"/>
                  </a:lnTo>
                  <a:lnTo>
                    <a:pt x="2552329" y="924402"/>
                  </a:lnTo>
                  <a:lnTo>
                    <a:pt x="2525248" y="924402"/>
                  </a:lnTo>
                  <a:lnTo>
                    <a:pt x="2510108" y="924402"/>
                  </a:lnTo>
                  <a:lnTo>
                    <a:pt x="2508776" y="924402"/>
                  </a:lnTo>
                  <a:lnTo>
                    <a:pt x="2480043" y="924402"/>
                  </a:lnTo>
                  <a:lnTo>
                    <a:pt x="2478712" y="924402"/>
                  </a:lnTo>
                  <a:lnTo>
                    <a:pt x="2463572" y="924402"/>
                  </a:lnTo>
                  <a:lnTo>
                    <a:pt x="2436490" y="924402"/>
                  </a:lnTo>
                  <a:lnTo>
                    <a:pt x="2382339" y="924402"/>
                  </a:lnTo>
                  <a:lnTo>
                    <a:pt x="2360934" y="924402"/>
                  </a:lnTo>
                  <a:lnTo>
                    <a:pt x="2359443" y="924402"/>
                  </a:lnTo>
                  <a:lnTo>
                    <a:pt x="2352274" y="924402"/>
                  </a:lnTo>
                  <a:lnTo>
                    <a:pt x="2335803" y="924402"/>
                  </a:lnTo>
                  <a:lnTo>
                    <a:pt x="2332360" y="924402"/>
                  </a:lnTo>
                  <a:lnTo>
                    <a:pt x="2332328" y="924402"/>
                  </a:lnTo>
                  <a:lnTo>
                    <a:pt x="2330869" y="924402"/>
                  </a:lnTo>
                  <a:lnTo>
                    <a:pt x="2308721" y="924402"/>
                  </a:lnTo>
                  <a:lnTo>
                    <a:pt x="2233165" y="924402"/>
                  </a:lnTo>
                  <a:lnTo>
                    <a:pt x="2231674" y="924402"/>
                  </a:lnTo>
                  <a:lnTo>
                    <a:pt x="2204591" y="924402"/>
                  </a:lnTo>
                  <a:lnTo>
                    <a:pt x="2204559" y="924402"/>
                  </a:lnTo>
                  <a:lnTo>
                    <a:pt x="2203100" y="924402"/>
                  </a:lnTo>
                  <a:lnTo>
                    <a:pt x="2189452" y="924402"/>
                  </a:lnTo>
                  <a:lnTo>
                    <a:pt x="2160879" y="924402"/>
                  </a:lnTo>
                  <a:lnTo>
                    <a:pt x="2159388" y="924402"/>
                  </a:lnTo>
                  <a:lnTo>
                    <a:pt x="2085323" y="924402"/>
                  </a:lnTo>
                  <a:lnTo>
                    <a:pt x="2077294" y="924402"/>
                  </a:lnTo>
                  <a:lnTo>
                    <a:pt x="2061683" y="924402"/>
                  </a:lnTo>
                  <a:lnTo>
                    <a:pt x="2055258" y="924402"/>
                  </a:lnTo>
                  <a:lnTo>
                    <a:pt x="2038787" y="924402"/>
                  </a:lnTo>
                  <a:lnTo>
                    <a:pt x="2033110" y="924402"/>
                  </a:lnTo>
                  <a:lnTo>
                    <a:pt x="2031619" y="924402"/>
                  </a:lnTo>
                  <a:lnTo>
                    <a:pt x="2011705" y="924402"/>
                  </a:lnTo>
                  <a:lnTo>
                    <a:pt x="1957554" y="924402"/>
                  </a:lnTo>
                  <a:lnTo>
                    <a:pt x="1949525" y="924402"/>
                  </a:lnTo>
                  <a:lnTo>
                    <a:pt x="1927489" y="924402"/>
                  </a:lnTo>
                  <a:lnTo>
                    <a:pt x="1911018" y="924402"/>
                  </a:lnTo>
                  <a:lnTo>
                    <a:pt x="1907543" y="924402"/>
                  </a:lnTo>
                  <a:lnTo>
                    <a:pt x="1885268" y="924402"/>
                  </a:lnTo>
                  <a:lnTo>
                    <a:pt x="1883936" y="924402"/>
                  </a:lnTo>
                  <a:lnTo>
                    <a:pt x="1868796" y="924402"/>
                  </a:lnTo>
                  <a:lnTo>
                    <a:pt x="1838732" y="924402"/>
                  </a:lnTo>
                  <a:lnTo>
                    <a:pt x="1779774" y="924402"/>
                  </a:lnTo>
                  <a:lnTo>
                    <a:pt x="1764668" y="924402"/>
                  </a:lnTo>
                  <a:lnTo>
                    <a:pt x="1757499" y="924402"/>
                  </a:lnTo>
                  <a:lnTo>
                    <a:pt x="1741027" y="924402"/>
                  </a:lnTo>
                  <a:lnTo>
                    <a:pt x="1737552" y="924402"/>
                  </a:lnTo>
                  <a:lnTo>
                    <a:pt x="1736094" y="924402"/>
                  </a:lnTo>
                  <a:lnTo>
                    <a:pt x="1734603" y="924402"/>
                  </a:lnTo>
                  <a:lnTo>
                    <a:pt x="1710963" y="924402"/>
                  </a:lnTo>
                  <a:lnTo>
                    <a:pt x="1707488" y="924402"/>
                  </a:lnTo>
                  <a:lnTo>
                    <a:pt x="1652509" y="924402"/>
                  </a:lnTo>
                  <a:lnTo>
                    <a:pt x="1636899" y="924402"/>
                  </a:lnTo>
                  <a:lnTo>
                    <a:pt x="1609783" y="924402"/>
                  </a:lnTo>
                  <a:lnTo>
                    <a:pt x="1608325" y="924402"/>
                  </a:lnTo>
                  <a:lnTo>
                    <a:pt x="1606834" y="924402"/>
                  </a:lnTo>
                  <a:lnTo>
                    <a:pt x="1579719" y="924402"/>
                  </a:lnTo>
                  <a:lnTo>
                    <a:pt x="1564612" y="924402"/>
                  </a:lnTo>
                  <a:lnTo>
                    <a:pt x="1524740" y="924402"/>
                  </a:lnTo>
                  <a:lnTo>
                    <a:pt x="1482518" y="924402"/>
                  </a:lnTo>
                  <a:lnTo>
                    <a:pt x="1460483" y="924402"/>
                  </a:lnTo>
                  <a:lnTo>
                    <a:pt x="1452454" y="924402"/>
                  </a:lnTo>
                  <a:lnTo>
                    <a:pt x="1444011" y="924402"/>
                  </a:lnTo>
                  <a:lnTo>
                    <a:pt x="1436843" y="924402"/>
                  </a:lnTo>
                  <a:lnTo>
                    <a:pt x="1413947" y="924402"/>
                  </a:lnTo>
                  <a:lnTo>
                    <a:pt x="1354749" y="924402"/>
                  </a:lnTo>
                  <a:lnTo>
                    <a:pt x="1332714" y="924402"/>
                  </a:lnTo>
                  <a:lnTo>
                    <a:pt x="1324685" y="924402"/>
                  </a:lnTo>
                  <a:lnTo>
                    <a:pt x="1316242" y="924402"/>
                  </a:lnTo>
                  <a:lnTo>
                    <a:pt x="1312767" y="924402"/>
                  </a:lnTo>
                  <a:lnTo>
                    <a:pt x="1286178" y="924402"/>
                  </a:lnTo>
                  <a:lnTo>
                    <a:pt x="1282703" y="924402"/>
                  </a:lnTo>
                  <a:lnTo>
                    <a:pt x="1243956" y="924402"/>
                  </a:lnTo>
                  <a:lnTo>
                    <a:pt x="1184998" y="924402"/>
                  </a:lnTo>
                  <a:lnTo>
                    <a:pt x="1154934" y="924402"/>
                  </a:lnTo>
                  <a:lnTo>
                    <a:pt x="1139828" y="924402"/>
                  </a:lnTo>
                  <a:lnTo>
                    <a:pt x="1116187" y="924402"/>
                  </a:lnTo>
                  <a:lnTo>
                    <a:pt x="1112712" y="924402"/>
                  </a:lnTo>
                  <a:lnTo>
                    <a:pt x="1057734" y="924402"/>
                  </a:lnTo>
                  <a:lnTo>
                    <a:pt x="1027669" y="924402"/>
                  </a:lnTo>
                  <a:lnTo>
                    <a:pt x="1012059" y="924402"/>
                  </a:lnTo>
                  <a:lnTo>
                    <a:pt x="984943" y="924402"/>
                  </a:lnTo>
                  <a:lnTo>
                    <a:pt x="929965" y="924402"/>
                  </a:lnTo>
                  <a:lnTo>
                    <a:pt x="899900" y="924402"/>
                  </a:lnTo>
                  <a:lnTo>
                    <a:pt x="857678" y="924402"/>
                  </a:lnTo>
                  <a:lnTo>
                    <a:pt x="819171" y="924402"/>
                  </a:lnTo>
                  <a:lnTo>
                    <a:pt x="729909" y="924402"/>
                  </a:lnTo>
                  <a:lnTo>
                    <a:pt x="691402" y="924402"/>
                  </a:lnTo>
                  <a:lnTo>
                    <a:pt x="687927" y="924402"/>
                  </a:lnTo>
                  <a:lnTo>
                    <a:pt x="560158" y="924402"/>
                  </a:lnTo>
                  <a:lnTo>
                    <a:pt x="432894" y="924402"/>
                  </a:lnTo>
                  <a:lnTo>
                    <a:pt x="305125" y="924402"/>
                  </a:lnTo>
                  <a:cubicBezTo>
                    <a:pt x="275541" y="924402"/>
                    <a:pt x="238373" y="903151"/>
                    <a:pt x="223202" y="877348"/>
                  </a:cubicBezTo>
                  <a:cubicBezTo>
                    <a:pt x="10809" y="509257"/>
                    <a:pt x="10809" y="509257"/>
                    <a:pt x="10809" y="509257"/>
                  </a:cubicBezTo>
                  <a:cubicBezTo>
                    <a:pt x="-3603" y="483452"/>
                    <a:pt x="-3603" y="440951"/>
                    <a:pt x="10809" y="415146"/>
                  </a:cubicBezTo>
                  <a:cubicBezTo>
                    <a:pt x="223202" y="47054"/>
                    <a:pt x="223202" y="47054"/>
                    <a:pt x="223202" y="47054"/>
                  </a:cubicBezTo>
                  <a:cubicBezTo>
                    <a:pt x="238373" y="21251"/>
                    <a:pt x="275541" y="0"/>
                    <a:pt x="305125" y="0"/>
                  </a:cubicBezTo>
                  <a:close/>
                </a:path>
              </a:pathLst>
            </a:custGeom>
            <a:solidFill>
              <a:srgbClr val="FFFFFF">
                <a:lumMod val="95000"/>
              </a:srgbClr>
            </a:solidFill>
            <a:ln w="19050">
              <a:gradFill flip="none" rotWithShape="1">
                <a:gsLst>
                  <a:gs pos="0">
                    <a:srgbClr val="FFFFFF">
                      <a:lumMod val="75000"/>
                    </a:srgbClr>
                  </a:gs>
                  <a:gs pos="100000">
                    <a:srgbClr val="FFFFFF"/>
                  </a:gs>
                </a:gsLst>
                <a:lin ang="2700000" scaled="1"/>
                <a:tileRect/>
              </a:gradFill>
            </a:ln>
            <a:effectLst>
              <a:innerShdw blurRad="63500" dist="50800" dir="13500000">
                <a:prstClr val="black">
                  <a:alpha val="50000"/>
                </a:prstClr>
              </a:innerShdw>
            </a:effectLst>
          </p:spPr>
          <p:txBody>
            <a:bodyPr vert="horz" wrap="square" lIns="91440" tIns="45720" rIns="91440" bIns="45720" numCol="1" anchor="t" anchorCtr="0" compatLnSpc="1">
              <a:prstTxWarp prst="textNoShape">
                <a:avLst/>
              </a:prstTxWarp>
              <a:noAutofit/>
            </a:bodyPr>
            <a:lstStyle/>
            <a:p>
              <a:pPr algn="l" fontAlgn="auto">
                <a:spcBef>
                  <a:spcPts val="0"/>
                </a:spcBef>
                <a:spcAft>
                  <a:spcPts val="0"/>
                </a:spcAft>
                <a:defRPr/>
              </a:pPr>
              <a:endParaRPr lang="zh-CN" altLang="en-US" b="0" kern="0">
                <a:solidFill>
                  <a:srgbClr val="FFFFFF">
                    <a:lumMod val="95000"/>
                  </a:srgbClr>
                </a:solidFill>
                <a:latin typeface="Calibri"/>
                <a:ea typeface="宋体"/>
              </a:endParaRPr>
            </a:p>
          </p:txBody>
        </p:sp>
      </p:grpSp>
      <p:grpSp>
        <p:nvGrpSpPr>
          <p:cNvPr id="14" name="组合 13"/>
          <p:cNvGrpSpPr/>
          <p:nvPr/>
        </p:nvGrpSpPr>
        <p:grpSpPr>
          <a:xfrm rot="16200000">
            <a:off x="2451090" y="4506234"/>
            <a:ext cx="1791292" cy="2021107"/>
            <a:chOff x="8439634" y="3544648"/>
            <a:chExt cx="1611146" cy="1817848"/>
          </a:xfrm>
        </p:grpSpPr>
        <p:sp>
          <p:nvSpPr>
            <p:cNvPr id="15" name="Freeform 5"/>
            <p:cNvSpPr>
              <a:spLocks/>
            </p:cNvSpPr>
            <p:nvPr/>
          </p:nvSpPr>
          <p:spPr bwMode="auto">
            <a:xfrm rot="5400000">
              <a:off x="8336283" y="3647999"/>
              <a:ext cx="1817848" cy="1611146"/>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C00000"/>
            </a:solidFill>
            <a:ln w="19050">
              <a:gradFill flip="none" rotWithShape="1">
                <a:gsLst>
                  <a:gs pos="100000">
                    <a:srgbClr val="FFFFFF">
                      <a:lumMod val="75000"/>
                    </a:srgbClr>
                  </a:gs>
                  <a:gs pos="0">
                    <a:srgbClr val="FFFFFF"/>
                  </a:gs>
                </a:gsLst>
                <a:lin ang="2700000" scaled="1"/>
                <a:tileRect/>
              </a:gradFill>
            </a:ln>
            <a:effectLst>
              <a:outerShdw blurRad="127000" dist="508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pPr algn="l" fontAlgn="auto">
                <a:spcBef>
                  <a:spcPts val="0"/>
                </a:spcBef>
                <a:spcAft>
                  <a:spcPts val="0"/>
                </a:spcAft>
                <a:defRPr/>
              </a:pPr>
              <a:endParaRPr lang="zh-CN" altLang="en-US" b="0" kern="0">
                <a:solidFill>
                  <a:prstClr val="black"/>
                </a:solidFill>
                <a:latin typeface="Calibri"/>
                <a:ea typeface="宋体"/>
              </a:endParaRPr>
            </a:p>
          </p:txBody>
        </p:sp>
        <p:sp>
          <p:nvSpPr>
            <p:cNvPr id="16" name="Freeform 5"/>
            <p:cNvSpPr>
              <a:spLocks/>
            </p:cNvSpPr>
            <p:nvPr/>
          </p:nvSpPr>
          <p:spPr bwMode="auto">
            <a:xfrm rot="5400000">
              <a:off x="8582835" y="3866516"/>
              <a:ext cx="1324744" cy="117411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FFFFFF">
                <a:lumMod val="95000"/>
              </a:srgbClr>
            </a:solidFill>
            <a:ln w="15875">
              <a:gradFill flip="none" rotWithShape="1">
                <a:gsLst>
                  <a:gs pos="0">
                    <a:srgbClr val="FFFFFF">
                      <a:lumMod val="65000"/>
                    </a:srgbClr>
                  </a:gs>
                  <a:gs pos="100000">
                    <a:srgbClr val="FFFFFF"/>
                  </a:gs>
                </a:gsLst>
                <a:lin ang="2700000" scaled="1"/>
                <a:tileRect/>
              </a:gradFill>
            </a:ln>
            <a:effectLst>
              <a:innerShdw blurRad="50800" dist="25400" dir="13500000">
                <a:prstClr val="black">
                  <a:alpha val="50000"/>
                </a:prstClr>
              </a:innerShdw>
            </a:effectLst>
          </p:spPr>
          <p:txBody>
            <a:bodyPr vert="horz" wrap="square" lIns="91440" tIns="45720" rIns="91440" bIns="45720" numCol="1" anchor="t" anchorCtr="0" compatLnSpc="1">
              <a:prstTxWarp prst="textNoShape">
                <a:avLst/>
              </a:prstTxWarp>
            </a:bodyPr>
            <a:lstStyle/>
            <a:p>
              <a:pPr algn="l" fontAlgn="auto">
                <a:spcBef>
                  <a:spcPts val="0"/>
                </a:spcBef>
                <a:spcAft>
                  <a:spcPts val="0"/>
                </a:spcAft>
                <a:defRPr/>
              </a:pPr>
              <a:endParaRPr lang="zh-CN" altLang="en-US" b="0" kern="0">
                <a:solidFill>
                  <a:prstClr val="black"/>
                </a:solidFill>
                <a:latin typeface="Calibri"/>
                <a:ea typeface="宋体"/>
              </a:endParaRPr>
            </a:p>
          </p:txBody>
        </p:sp>
      </p:grpSp>
      <p:grpSp>
        <p:nvGrpSpPr>
          <p:cNvPr id="17" name="组合 16"/>
          <p:cNvGrpSpPr/>
          <p:nvPr/>
        </p:nvGrpSpPr>
        <p:grpSpPr>
          <a:xfrm rot="16200000">
            <a:off x="8594715" y="2844335"/>
            <a:ext cx="1791292" cy="2021107"/>
            <a:chOff x="8439634" y="3544648"/>
            <a:chExt cx="1611146" cy="1817848"/>
          </a:xfrm>
        </p:grpSpPr>
        <p:sp>
          <p:nvSpPr>
            <p:cNvPr id="18" name="Freeform 5"/>
            <p:cNvSpPr>
              <a:spLocks/>
            </p:cNvSpPr>
            <p:nvPr/>
          </p:nvSpPr>
          <p:spPr bwMode="auto">
            <a:xfrm rot="5400000">
              <a:off x="8336283" y="3647999"/>
              <a:ext cx="1817848" cy="1611146"/>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C00000"/>
            </a:solidFill>
            <a:ln w="19050">
              <a:gradFill flip="none" rotWithShape="1">
                <a:gsLst>
                  <a:gs pos="100000">
                    <a:srgbClr val="FFFFFF">
                      <a:lumMod val="75000"/>
                    </a:srgbClr>
                  </a:gs>
                  <a:gs pos="0">
                    <a:srgbClr val="FFFFFF"/>
                  </a:gs>
                </a:gsLst>
                <a:lin ang="2700000" scaled="1"/>
                <a:tileRect/>
              </a:gradFill>
            </a:ln>
            <a:effectLst>
              <a:outerShdw blurRad="127000" dist="508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pPr algn="l" fontAlgn="auto">
                <a:spcBef>
                  <a:spcPts val="0"/>
                </a:spcBef>
                <a:spcAft>
                  <a:spcPts val="0"/>
                </a:spcAft>
                <a:defRPr/>
              </a:pPr>
              <a:endParaRPr lang="zh-CN" altLang="en-US" b="0" kern="0">
                <a:solidFill>
                  <a:prstClr val="black"/>
                </a:solidFill>
                <a:latin typeface="Calibri"/>
                <a:ea typeface="宋体"/>
              </a:endParaRPr>
            </a:p>
          </p:txBody>
        </p:sp>
        <p:sp>
          <p:nvSpPr>
            <p:cNvPr id="19" name="Freeform 5"/>
            <p:cNvSpPr>
              <a:spLocks/>
            </p:cNvSpPr>
            <p:nvPr/>
          </p:nvSpPr>
          <p:spPr bwMode="auto">
            <a:xfrm rot="5400000">
              <a:off x="8582835" y="3866516"/>
              <a:ext cx="1324744" cy="117411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FFFFFF">
                <a:lumMod val="95000"/>
              </a:srgbClr>
            </a:solidFill>
            <a:ln w="15875">
              <a:gradFill flip="none" rotWithShape="1">
                <a:gsLst>
                  <a:gs pos="0">
                    <a:srgbClr val="FFFFFF">
                      <a:lumMod val="65000"/>
                    </a:srgbClr>
                  </a:gs>
                  <a:gs pos="100000">
                    <a:srgbClr val="FFFFFF"/>
                  </a:gs>
                </a:gsLst>
                <a:lin ang="2700000" scaled="1"/>
                <a:tileRect/>
              </a:gradFill>
            </a:ln>
            <a:effectLst>
              <a:innerShdw blurRad="50800" dist="25400" dir="13500000">
                <a:prstClr val="black">
                  <a:alpha val="50000"/>
                </a:prstClr>
              </a:innerShdw>
            </a:effectLst>
          </p:spPr>
          <p:txBody>
            <a:bodyPr vert="horz" wrap="square" lIns="91440" tIns="45720" rIns="91440" bIns="45720" numCol="1" anchor="t" anchorCtr="0" compatLnSpc="1">
              <a:prstTxWarp prst="textNoShape">
                <a:avLst/>
              </a:prstTxWarp>
            </a:bodyPr>
            <a:lstStyle/>
            <a:p>
              <a:pPr algn="l" fontAlgn="auto">
                <a:spcBef>
                  <a:spcPts val="0"/>
                </a:spcBef>
                <a:spcAft>
                  <a:spcPts val="0"/>
                </a:spcAft>
                <a:defRPr/>
              </a:pPr>
              <a:endParaRPr lang="zh-CN" altLang="en-US" b="0" kern="0">
                <a:solidFill>
                  <a:prstClr val="black"/>
                </a:solidFill>
                <a:latin typeface="Calibri"/>
                <a:ea typeface="宋体"/>
              </a:endParaRPr>
            </a:p>
          </p:txBody>
        </p:sp>
      </p:grpSp>
      <p:sp>
        <p:nvSpPr>
          <p:cNvPr id="20" name="Rectangle 31"/>
          <p:cNvSpPr>
            <a:spLocks noChangeArrowheads="1"/>
          </p:cNvSpPr>
          <p:nvPr/>
        </p:nvSpPr>
        <p:spPr bwMode="auto">
          <a:xfrm>
            <a:off x="4357288" y="1627131"/>
            <a:ext cx="4122518" cy="738664"/>
          </a:xfrm>
          <a:prstGeom prst="rect">
            <a:avLst/>
          </a:prstGeom>
          <a:noFill/>
          <a:ln w="9525">
            <a:noFill/>
            <a:miter lim="800000"/>
            <a:headEnd/>
            <a:tailEnd/>
          </a:ln>
        </p:spPr>
        <p:txBody>
          <a:bodyPr wrap="square">
            <a:spAutoFit/>
          </a:bodyPr>
          <a:lstStyle/>
          <a:p>
            <a:pPr algn="l" defTabSz="1219170" fontAlgn="auto">
              <a:lnSpc>
                <a:spcPct val="150000"/>
              </a:lnSpc>
              <a:spcBef>
                <a:spcPts val="0"/>
              </a:spcBef>
              <a:spcAft>
                <a:spcPts val="0"/>
              </a:spcAft>
            </a:pPr>
            <a:r>
              <a:rPr lang="zh-CN" altLang="en-US" sz="1400" b="0" dirty="0" smtClean="0">
                <a:solidFill>
                  <a:prstClr val="black"/>
                </a:solidFill>
                <a:latin typeface="微软雅黑" pitchFamily="34" charset="-122"/>
                <a:ea typeface="微软雅黑" pitchFamily="34" charset="-122"/>
              </a:rPr>
              <a:t>设计师</a:t>
            </a:r>
            <a:r>
              <a:rPr lang="zh-CN" altLang="en-US" sz="1400" b="0" dirty="0">
                <a:solidFill>
                  <a:prstClr val="black"/>
                </a:solidFill>
                <a:latin typeface="微软雅黑" pitchFamily="34" charset="-122"/>
                <a:ea typeface="微软雅黑" pitchFamily="34" charset="-122"/>
              </a:rPr>
              <a:t>原创作品，盗卖者将被追究相应的法律责任，请勿以身试法！</a:t>
            </a:r>
            <a:endParaRPr lang="zh-CN" altLang="en-US" sz="1400" b="0" dirty="0">
              <a:solidFill>
                <a:prstClr val="black"/>
              </a:solidFill>
              <a:latin typeface="Calibri"/>
              <a:ea typeface="微软雅黑" pitchFamily="34" charset="-122"/>
            </a:endParaRPr>
          </a:p>
        </p:txBody>
      </p:sp>
      <p:sp>
        <p:nvSpPr>
          <p:cNvPr id="21" name="Text Box 38"/>
          <p:cNvSpPr txBox="1">
            <a:spLocks noChangeArrowheads="1"/>
          </p:cNvSpPr>
          <p:nvPr/>
        </p:nvSpPr>
        <p:spPr bwMode="auto">
          <a:xfrm>
            <a:off x="2940334" y="1634816"/>
            <a:ext cx="946150" cy="830997"/>
          </a:xfrm>
          <a:prstGeom prst="rect">
            <a:avLst/>
          </a:prstGeom>
          <a:noFill/>
          <a:ln w="9525">
            <a:noFill/>
            <a:miter lim="800000"/>
            <a:headEnd/>
            <a:tailEnd/>
          </a:ln>
        </p:spPr>
        <p:txBody>
          <a:bodyPr>
            <a:spAutoFit/>
          </a:bodyPr>
          <a:lstStyle/>
          <a:p>
            <a:pPr algn="l" defTabSz="1219170" fontAlgn="auto">
              <a:spcBef>
                <a:spcPts val="0"/>
              </a:spcBef>
              <a:spcAft>
                <a:spcPts val="0"/>
              </a:spcAft>
            </a:pPr>
            <a:r>
              <a:rPr lang="zh-CN" altLang="en-US" sz="2400" b="0" dirty="0">
                <a:solidFill>
                  <a:prstClr val="black"/>
                </a:solidFill>
                <a:latin typeface="Calibri"/>
                <a:ea typeface="方正兰亭大黑_GBK" pitchFamily="2" charset="-122"/>
              </a:rPr>
              <a:t>添加</a:t>
            </a:r>
          </a:p>
          <a:p>
            <a:pPr algn="l" defTabSz="1219170" fontAlgn="auto">
              <a:spcBef>
                <a:spcPts val="0"/>
              </a:spcBef>
              <a:spcAft>
                <a:spcPts val="0"/>
              </a:spcAft>
            </a:pPr>
            <a:r>
              <a:rPr lang="zh-CN" altLang="en-US" sz="2400" b="0" dirty="0">
                <a:solidFill>
                  <a:prstClr val="black"/>
                </a:solidFill>
                <a:latin typeface="Calibri"/>
                <a:ea typeface="方正兰亭大黑_GBK" pitchFamily="2" charset="-122"/>
              </a:rPr>
              <a:t>标题</a:t>
            </a:r>
          </a:p>
        </p:txBody>
      </p:sp>
      <p:sp>
        <p:nvSpPr>
          <p:cNvPr id="22" name="Rectangle 31"/>
          <p:cNvSpPr>
            <a:spLocks noChangeArrowheads="1"/>
          </p:cNvSpPr>
          <p:nvPr/>
        </p:nvSpPr>
        <p:spPr bwMode="auto">
          <a:xfrm>
            <a:off x="4411663" y="3445621"/>
            <a:ext cx="4122518" cy="738664"/>
          </a:xfrm>
          <a:prstGeom prst="rect">
            <a:avLst/>
          </a:prstGeom>
          <a:noFill/>
          <a:ln w="9525">
            <a:noFill/>
            <a:miter lim="800000"/>
            <a:headEnd/>
            <a:tailEnd/>
          </a:ln>
        </p:spPr>
        <p:txBody>
          <a:bodyPr wrap="square">
            <a:spAutoFit/>
          </a:bodyPr>
          <a:lstStyle/>
          <a:p>
            <a:pPr algn="l" defTabSz="1219170" fontAlgn="auto">
              <a:lnSpc>
                <a:spcPct val="150000"/>
              </a:lnSpc>
              <a:spcBef>
                <a:spcPts val="0"/>
              </a:spcBef>
              <a:spcAft>
                <a:spcPts val="0"/>
              </a:spcAft>
            </a:pPr>
            <a:r>
              <a:rPr lang="zh-CN" altLang="en-US" sz="1400" b="0" dirty="0" smtClean="0">
                <a:solidFill>
                  <a:prstClr val="black"/>
                </a:solidFill>
                <a:latin typeface="微软雅黑" pitchFamily="34" charset="-122"/>
                <a:ea typeface="微软雅黑" pitchFamily="34" charset="-122"/>
              </a:rPr>
              <a:t>设计师</a:t>
            </a:r>
            <a:r>
              <a:rPr lang="zh-CN" altLang="en-US" sz="1400" b="0" dirty="0">
                <a:solidFill>
                  <a:prstClr val="black"/>
                </a:solidFill>
                <a:latin typeface="微软雅黑" pitchFamily="34" charset="-122"/>
                <a:ea typeface="微软雅黑" pitchFamily="34" charset="-122"/>
              </a:rPr>
              <a:t>原创作品，盗卖者将被追究相应的法律责任，请勿以身试法！</a:t>
            </a:r>
            <a:endParaRPr lang="zh-CN" altLang="en-US" sz="1400" b="0" dirty="0">
              <a:solidFill>
                <a:prstClr val="black"/>
              </a:solidFill>
              <a:latin typeface="Calibri"/>
              <a:ea typeface="微软雅黑" pitchFamily="34" charset="-122"/>
            </a:endParaRPr>
          </a:p>
        </p:txBody>
      </p:sp>
      <p:sp>
        <p:nvSpPr>
          <p:cNvPr id="23" name="Text Box 38"/>
          <p:cNvSpPr txBox="1">
            <a:spLocks noChangeArrowheads="1"/>
          </p:cNvSpPr>
          <p:nvPr/>
        </p:nvSpPr>
        <p:spPr bwMode="auto">
          <a:xfrm>
            <a:off x="9093413" y="3443782"/>
            <a:ext cx="946150" cy="830997"/>
          </a:xfrm>
          <a:prstGeom prst="rect">
            <a:avLst/>
          </a:prstGeom>
          <a:noFill/>
          <a:ln w="9525">
            <a:noFill/>
            <a:miter lim="800000"/>
            <a:headEnd/>
            <a:tailEnd/>
          </a:ln>
        </p:spPr>
        <p:txBody>
          <a:bodyPr>
            <a:spAutoFit/>
          </a:bodyPr>
          <a:lstStyle/>
          <a:p>
            <a:pPr algn="l" defTabSz="1219170" fontAlgn="auto">
              <a:spcBef>
                <a:spcPts val="0"/>
              </a:spcBef>
              <a:spcAft>
                <a:spcPts val="0"/>
              </a:spcAft>
            </a:pPr>
            <a:r>
              <a:rPr lang="zh-CN" altLang="en-US" sz="2400" b="0" dirty="0">
                <a:solidFill>
                  <a:prstClr val="black"/>
                </a:solidFill>
                <a:latin typeface="Calibri"/>
                <a:ea typeface="方正兰亭大黑_GBK" pitchFamily="2" charset="-122"/>
              </a:rPr>
              <a:t>添加</a:t>
            </a:r>
          </a:p>
          <a:p>
            <a:pPr algn="l" defTabSz="1219170" fontAlgn="auto">
              <a:spcBef>
                <a:spcPts val="0"/>
              </a:spcBef>
              <a:spcAft>
                <a:spcPts val="0"/>
              </a:spcAft>
            </a:pPr>
            <a:r>
              <a:rPr lang="zh-CN" altLang="en-US" sz="2400" b="0" dirty="0">
                <a:solidFill>
                  <a:prstClr val="black"/>
                </a:solidFill>
                <a:latin typeface="Calibri"/>
                <a:ea typeface="方正兰亭大黑_GBK" pitchFamily="2" charset="-122"/>
              </a:rPr>
              <a:t>标题</a:t>
            </a:r>
          </a:p>
        </p:txBody>
      </p:sp>
      <p:sp>
        <p:nvSpPr>
          <p:cNvPr id="24" name="Rectangle 31"/>
          <p:cNvSpPr>
            <a:spLocks noChangeArrowheads="1"/>
          </p:cNvSpPr>
          <p:nvPr/>
        </p:nvSpPr>
        <p:spPr bwMode="auto">
          <a:xfrm>
            <a:off x="4256593" y="5147454"/>
            <a:ext cx="4122518" cy="738664"/>
          </a:xfrm>
          <a:prstGeom prst="rect">
            <a:avLst/>
          </a:prstGeom>
          <a:noFill/>
          <a:ln w="9525">
            <a:noFill/>
            <a:miter lim="800000"/>
            <a:headEnd/>
            <a:tailEnd/>
          </a:ln>
        </p:spPr>
        <p:txBody>
          <a:bodyPr wrap="square">
            <a:spAutoFit/>
          </a:bodyPr>
          <a:lstStyle/>
          <a:p>
            <a:pPr algn="l" defTabSz="1219170" fontAlgn="auto">
              <a:lnSpc>
                <a:spcPct val="150000"/>
              </a:lnSpc>
              <a:spcBef>
                <a:spcPts val="0"/>
              </a:spcBef>
              <a:spcAft>
                <a:spcPts val="0"/>
              </a:spcAft>
            </a:pPr>
            <a:r>
              <a:rPr lang="zh-CN" altLang="en-US" sz="1400" b="0" dirty="0" smtClean="0">
                <a:solidFill>
                  <a:prstClr val="black"/>
                </a:solidFill>
                <a:latin typeface="微软雅黑" pitchFamily="34" charset="-122"/>
                <a:ea typeface="微软雅黑" pitchFamily="34" charset="-122"/>
              </a:rPr>
              <a:t>设计师</a:t>
            </a:r>
            <a:r>
              <a:rPr lang="zh-CN" altLang="en-US" sz="1400" b="0" dirty="0">
                <a:solidFill>
                  <a:prstClr val="black"/>
                </a:solidFill>
                <a:latin typeface="微软雅黑" pitchFamily="34" charset="-122"/>
                <a:ea typeface="微软雅黑" pitchFamily="34" charset="-122"/>
              </a:rPr>
              <a:t>原创作品，盗卖者将被追究相应的法律责任，请勿以身试法！</a:t>
            </a:r>
            <a:endParaRPr lang="zh-CN" altLang="en-US" sz="1400" b="0" dirty="0">
              <a:solidFill>
                <a:prstClr val="black"/>
              </a:solidFill>
              <a:latin typeface="Calibri"/>
              <a:ea typeface="微软雅黑" pitchFamily="34" charset="-122"/>
            </a:endParaRPr>
          </a:p>
        </p:txBody>
      </p:sp>
      <p:sp>
        <p:nvSpPr>
          <p:cNvPr id="25" name="Text Box 38"/>
          <p:cNvSpPr txBox="1">
            <a:spLocks noChangeArrowheads="1"/>
          </p:cNvSpPr>
          <p:nvPr/>
        </p:nvSpPr>
        <p:spPr bwMode="auto">
          <a:xfrm>
            <a:off x="2839638" y="5155139"/>
            <a:ext cx="946150" cy="830997"/>
          </a:xfrm>
          <a:prstGeom prst="rect">
            <a:avLst/>
          </a:prstGeom>
          <a:noFill/>
          <a:ln w="9525">
            <a:noFill/>
            <a:miter lim="800000"/>
            <a:headEnd/>
            <a:tailEnd/>
          </a:ln>
        </p:spPr>
        <p:txBody>
          <a:bodyPr>
            <a:spAutoFit/>
          </a:bodyPr>
          <a:lstStyle/>
          <a:p>
            <a:pPr algn="l" defTabSz="1219170" fontAlgn="auto">
              <a:spcBef>
                <a:spcPts val="0"/>
              </a:spcBef>
              <a:spcAft>
                <a:spcPts val="0"/>
              </a:spcAft>
            </a:pPr>
            <a:r>
              <a:rPr lang="zh-CN" altLang="en-US" sz="2400" b="0" dirty="0">
                <a:solidFill>
                  <a:prstClr val="black"/>
                </a:solidFill>
                <a:latin typeface="Calibri"/>
                <a:ea typeface="方正兰亭大黑_GBK" pitchFamily="2" charset="-122"/>
              </a:rPr>
              <a:t>添加</a:t>
            </a:r>
          </a:p>
          <a:p>
            <a:pPr algn="l" defTabSz="1219170" fontAlgn="auto">
              <a:spcBef>
                <a:spcPts val="0"/>
              </a:spcBef>
              <a:spcAft>
                <a:spcPts val="0"/>
              </a:spcAft>
            </a:pPr>
            <a:r>
              <a:rPr lang="zh-CN" altLang="en-US" sz="2400" b="0" dirty="0">
                <a:solidFill>
                  <a:prstClr val="black"/>
                </a:solidFill>
                <a:latin typeface="Calibri"/>
                <a:ea typeface="方正兰亭大黑_GBK" pitchFamily="2" charset="-122"/>
              </a:rPr>
              <a:t>标题</a:t>
            </a:r>
          </a:p>
        </p:txBody>
      </p:sp>
      <p:sp>
        <p:nvSpPr>
          <p:cNvPr id="26" name="TextBox 25"/>
          <p:cNvSpPr txBox="1"/>
          <p:nvPr/>
        </p:nvSpPr>
        <p:spPr>
          <a:xfrm>
            <a:off x="1097620" y="274232"/>
            <a:ext cx="3016204" cy="538605"/>
          </a:xfrm>
          <a:prstGeom prst="rect">
            <a:avLst/>
          </a:prstGeom>
          <a:noFill/>
        </p:spPr>
        <p:txBody>
          <a:bodyPr wrap="none" lIns="121917" tIns="60958" rIns="121917" bIns="60958" rtlCol="0">
            <a:spAutoFit/>
          </a:bodyPr>
          <a:lstStyle/>
          <a:p>
            <a:pPr algn="l" defTabSz="1219170" fontAlgn="auto">
              <a:spcBef>
                <a:spcPts val="0"/>
              </a:spcBef>
              <a:spcAft>
                <a:spcPts val="0"/>
              </a:spcAft>
            </a:pPr>
            <a:r>
              <a:rPr lang="zh-CN" altLang="en-US" sz="2700" dirty="0">
                <a:solidFill>
                  <a:prstClr val="black">
                    <a:lumMod val="75000"/>
                    <a:lumOff val="25000"/>
                  </a:prstClr>
                </a:solidFill>
                <a:latin typeface="微软雅黑" pitchFamily="34" charset="-122"/>
                <a:ea typeface="微软雅黑" pitchFamily="34" charset="-122"/>
              </a:rPr>
              <a:t>点击添加标题文本</a:t>
            </a:r>
          </a:p>
        </p:txBody>
      </p:sp>
    </p:spTree>
    <p:extLst>
      <p:ext uri="{BB962C8B-B14F-4D97-AF65-F5344CB8AC3E}">
        <p14:creationId xmlns:p14="http://schemas.microsoft.com/office/powerpoint/2010/main" val="3121828622"/>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childTnLst>
                          </p:cTn>
                        </p:par>
                        <p:par>
                          <p:cTn id="10" fill="hold">
                            <p:stCondLst>
                              <p:cond delay="500"/>
                            </p:stCondLst>
                            <p:childTnLst>
                              <p:par>
                                <p:cTn id="11" presetID="22" presetClass="entr" presetSubtype="8" fill="hold" nodeType="after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wipe(left)">
                                      <p:cBhvr>
                                        <p:cTn id="13" dur="500"/>
                                        <p:tgtEl>
                                          <p:spTgt spid="2"/>
                                        </p:tgtEl>
                                      </p:cBhvr>
                                    </p:animEffect>
                                  </p:childTnLst>
                                </p:cTn>
                              </p:par>
                            </p:childTnLst>
                          </p:cTn>
                        </p:par>
                        <p:par>
                          <p:cTn id="14" fill="hold">
                            <p:stCondLst>
                              <p:cond delay="1000"/>
                            </p:stCondLst>
                            <p:childTnLst>
                              <p:par>
                                <p:cTn id="15" presetID="53" presetClass="entr" presetSubtype="16" fill="hold" nodeType="afterEffect">
                                  <p:stCondLst>
                                    <p:cond delay="0"/>
                                  </p:stCondLst>
                                  <p:childTnLst>
                                    <p:set>
                                      <p:cBhvr>
                                        <p:cTn id="16" dur="1" fill="hold">
                                          <p:stCondLst>
                                            <p:cond delay="0"/>
                                          </p:stCondLst>
                                        </p:cTn>
                                        <p:tgtEl>
                                          <p:spTgt spid="17"/>
                                        </p:tgtEl>
                                        <p:attrNameLst>
                                          <p:attrName>style.visibility</p:attrName>
                                        </p:attrNameLst>
                                      </p:cBhvr>
                                      <p:to>
                                        <p:strVal val="visible"/>
                                      </p:to>
                                    </p:set>
                                    <p:anim calcmode="lin" valueType="num">
                                      <p:cBhvr>
                                        <p:cTn id="17" dur="500" fill="hold"/>
                                        <p:tgtEl>
                                          <p:spTgt spid="17"/>
                                        </p:tgtEl>
                                        <p:attrNameLst>
                                          <p:attrName>ppt_w</p:attrName>
                                        </p:attrNameLst>
                                      </p:cBhvr>
                                      <p:tavLst>
                                        <p:tav tm="0">
                                          <p:val>
                                            <p:fltVal val="0"/>
                                          </p:val>
                                        </p:tav>
                                        <p:tav tm="100000">
                                          <p:val>
                                            <p:strVal val="#ppt_w"/>
                                          </p:val>
                                        </p:tav>
                                      </p:tavLst>
                                    </p:anim>
                                    <p:anim calcmode="lin" valueType="num">
                                      <p:cBhvr>
                                        <p:cTn id="18" dur="500" fill="hold"/>
                                        <p:tgtEl>
                                          <p:spTgt spid="17"/>
                                        </p:tgtEl>
                                        <p:attrNameLst>
                                          <p:attrName>ppt_h</p:attrName>
                                        </p:attrNameLst>
                                      </p:cBhvr>
                                      <p:tavLst>
                                        <p:tav tm="0">
                                          <p:val>
                                            <p:fltVal val="0"/>
                                          </p:val>
                                        </p:tav>
                                        <p:tav tm="100000">
                                          <p:val>
                                            <p:strVal val="#ppt_h"/>
                                          </p:val>
                                        </p:tav>
                                      </p:tavLst>
                                    </p:anim>
                                    <p:animEffect transition="in" filter="fade">
                                      <p:cBhvr>
                                        <p:cTn id="19" dur="500"/>
                                        <p:tgtEl>
                                          <p:spTgt spid="17"/>
                                        </p:tgtEl>
                                      </p:cBhvr>
                                    </p:animEffect>
                                  </p:childTnLst>
                                </p:cTn>
                              </p:par>
                            </p:childTnLst>
                          </p:cTn>
                        </p:par>
                        <p:par>
                          <p:cTn id="20" fill="hold">
                            <p:stCondLst>
                              <p:cond delay="1500"/>
                            </p:stCondLst>
                            <p:childTnLst>
                              <p:par>
                                <p:cTn id="21" presetID="22" presetClass="entr" presetSubtype="8" fill="hold"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wipe(left)">
                                      <p:cBhvr>
                                        <p:cTn id="23" dur="500"/>
                                        <p:tgtEl>
                                          <p:spTgt spid="8"/>
                                        </p:tgtEl>
                                      </p:cBhvr>
                                    </p:animEffect>
                                  </p:childTnLst>
                                </p:cTn>
                              </p:par>
                            </p:childTnLst>
                          </p:cTn>
                        </p:par>
                        <p:par>
                          <p:cTn id="24" fill="hold">
                            <p:stCondLst>
                              <p:cond delay="2000"/>
                            </p:stCondLst>
                            <p:childTnLst>
                              <p:par>
                                <p:cTn id="25" presetID="53" presetClass="entr" presetSubtype="16" fill="hold" nodeType="afterEffect">
                                  <p:stCondLst>
                                    <p:cond delay="0"/>
                                  </p:stCondLst>
                                  <p:childTnLst>
                                    <p:set>
                                      <p:cBhvr>
                                        <p:cTn id="26" dur="1" fill="hold">
                                          <p:stCondLst>
                                            <p:cond delay="0"/>
                                          </p:stCondLst>
                                        </p:cTn>
                                        <p:tgtEl>
                                          <p:spTgt spid="14"/>
                                        </p:tgtEl>
                                        <p:attrNameLst>
                                          <p:attrName>style.visibility</p:attrName>
                                        </p:attrNameLst>
                                      </p:cBhvr>
                                      <p:to>
                                        <p:strVal val="visible"/>
                                      </p:to>
                                    </p:set>
                                    <p:anim calcmode="lin" valueType="num">
                                      <p:cBhvr>
                                        <p:cTn id="27" dur="500" fill="hold"/>
                                        <p:tgtEl>
                                          <p:spTgt spid="14"/>
                                        </p:tgtEl>
                                        <p:attrNameLst>
                                          <p:attrName>ppt_w</p:attrName>
                                        </p:attrNameLst>
                                      </p:cBhvr>
                                      <p:tavLst>
                                        <p:tav tm="0">
                                          <p:val>
                                            <p:fltVal val="0"/>
                                          </p:val>
                                        </p:tav>
                                        <p:tav tm="100000">
                                          <p:val>
                                            <p:strVal val="#ppt_w"/>
                                          </p:val>
                                        </p:tav>
                                      </p:tavLst>
                                    </p:anim>
                                    <p:anim calcmode="lin" valueType="num">
                                      <p:cBhvr>
                                        <p:cTn id="28" dur="500" fill="hold"/>
                                        <p:tgtEl>
                                          <p:spTgt spid="14"/>
                                        </p:tgtEl>
                                        <p:attrNameLst>
                                          <p:attrName>ppt_h</p:attrName>
                                        </p:attrNameLst>
                                      </p:cBhvr>
                                      <p:tavLst>
                                        <p:tav tm="0">
                                          <p:val>
                                            <p:fltVal val="0"/>
                                          </p:val>
                                        </p:tav>
                                        <p:tav tm="100000">
                                          <p:val>
                                            <p:strVal val="#ppt_h"/>
                                          </p:val>
                                        </p:tav>
                                      </p:tavLst>
                                    </p:anim>
                                    <p:animEffect transition="in" filter="fade">
                                      <p:cBhvr>
                                        <p:cTn id="29" dur="500"/>
                                        <p:tgtEl>
                                          <p:spTgt spid="14"/>
                                        </p:tgtEl>
                                      </p:cBhvr>
                                    </p:animEffect>
                                  </p:childTnLst>
                                </p:cTn>
                              </p:par>
                            </p:childTnLst>
                          </p:cTn>
                        </p:par>
                        <p:par>
                          <p:cTn id="30" fill="hold">
                            <p:stCondLst>
                              <p:cond delay="2500"/>
                            </p:stCondLst>
                            <p:childTnLst>
                              <p:par>
                                <p:cTn id="31" presetID="22" presetClass="entr" presetSubtype="8" fill="hold" nodeType="afterEffect">
                                  <p:stCondLst>
                                    <p:cond delay="0"/>
                                  </p:stCondLst>
                                  <p:childTnLst>
                                    <p:set>
                                      <p:cBhvr>
                                        <p:cTn id="32" dur="1" fill="hold">
                                          <p:stCondLst>
                                            <p:cond delay="0"/>
                                          </p:stCondLst>
                                        </p:cTn>
                                        <p:tgtEl>
                                          <p:spTgt spid="11"/>
                                        </p:tgtEl>
                                        <p:attrNameLst>
                                          <p:attrName>style.visibility</p:attrName>
                                        </p:attrNameLst>
                                      </p:cBhvr>
                                      <p:to>
                                        <p:strVal val="visible"/>
                                      </p:to>
                                    </p:set>
                                    <p:animEffect transition="in" filter="wipe(left)">
                                      <p:cBhvr>
                                        <p:cTn id="33" dur="500"/>
                                        <p:tgtEl>
                                          <p:spTgt spid="11"/>
                                        </p:tgtEl>
                                      </p:cBhvr>
                                    </p:animEffect>
                                  </p:childTnLst>
                                </p:cTn>
                              </p:par>
                            </p:childTnLst>
                          </p:cTn>
                        </p:par>
                        <p:par>
                          <p:cTn id="34" fill="hold">
                            <p:stCondLst>
                              <p:cond delay="3000"/>
                            </p:stCondLst>
                            <p:childTnLst>
                              <p:par>
                                <p:cTn id="35" presetID="52" presetClass="entr" presetSubtype="0" fill="hold" grpId="0" nodeType="afterEffect">
                                  <p:stCondLst>
                                    <p:cond delay="0"/>
                                  </p:stCondLst>
                                  <p:childTnLst>
                                    <p:set>
                                      <p:cBhvr>
                                        <p:cTn id="36" dur="1" fill="hold">
                                          <p:stCondLst>
                                            <p:cond delay="0"/>
                                          </p:stCondLst>
                                        </p:cTn>
                                        <p:tgtEl>
                                          <p:spTgt spid="21"/>
                                        </p:tgtEl>
                                        <p:attrNameLst>
                                          <p:attrName>style.visibility</p:attrName>
                                        </p:attrNameLst>
                                      </p:cBhvr>
                                      <p:to>
                                        <p:strVal val="visible"/>
                                      </p:to>
                                    </p:set>
                                    <p:animScale>
                                      <p:cBhvr>
                                        <p:cTn id="37" dur="1000" decel="50000" fill="hold">
                                          <p:stCondLst>
                                            <p:cond delay="0"/>
                                          </p:stCondLst>
                                        </p:cTn>
                                        <p:tgtEl>
                                          <p:spTgt spid="21"/>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8" dur="1000" decel="50000" fill="hold">
                                          <p:stCondLst>
                                            <p:cond delay="0"/>
                                          </p:stCondLst>
                                        </p:cTn>
                                        <p:tgtEl>
                                          <p:spTgt spid="21"/>
                                        </p:tgtEl>
                                        <p:attrNameLst>
                                          <p:attrName>ppt_x</p:attrName>
                                          <p:attrName>ppt_y</p:attrName>
                                        </p:attrNameLst>
                                      </p:cBhvr>
                                    </p:animMotion>
                                    <p:animEffect transition="in" filter="fade">
                                      <p:cBhvr>
                                        <p:cTn id="39" dur="1000"/>
                                        <p:tgtEl>
                                          <p:spTgt spid="21"/>
                                        </p:tgtEl>
                                      </p:cBhvr>
                                    </p:animEffect>
                                  </p:childTnLst>
                                </p:cTn>
                              </p:par>
                            </p:childTnLst>
                          </p:cTn>
                        </p:par>
                        <p:par>
                          <p:cTn id="40" fill="hold">
                            <p:stCondLst>
                              <p:cond delay="4000"/>
                            </p:stCondLst>
                            <p:childTnLst>
                              <p:par>
                                <p:cTn id="41" presetID="29" presetClass="entr" presetSubtype="0" fill="hold" grpId="0" nodeType="afterEffect">
                                  <p:stCondLst>
                                    <p:cond delay="0"/>
                                  </p:stCondLst>
                                  <p:childTnLst>
                                    <p:set>
                                      <p:cBhvr>
                                        <p:cTn id="42" dur="1" fill="hold">
                                          <p:stCondLst>
                                            <p:cond delay="0"/>
                                          </p:stCondLst>
                                        </p:cTn>
                                        <p:tgtEl>
                                          <p:spTgt spid="20"/>
                                        </p:tgtEl>
                                        <p:attrNameLst>
                                          <p:attrName>style.visibility</p:attrName>
                                        </p:attrNameLst>
                                      </p:cBhvr>
                                      <p:to>
                                        <p:strVal val="visible"/>
                                      </p:to>
                                    </p:set>
                                    <p:anim calcmode="lin" valueType="num">
                                      <p:cBhvr>
                                        <p:cTn id="43" dur="1000" fill="hold"/>
                                        <p:tgtEl>
                                          <p:spTgt spid="20"/>
                                        </p:tgtEl>
                                        <p:attrNameLst>
                                          <p:attrName>ppt_x</p:attrName>
                                        </p:attrNameLst>
                                      </p:cBhvr>
                                      <p:tavLst>
                                        <p:tav tm="0">
                                          <p:val>
                                            <p:strVal val="#ppt_x-.2"/>
                                          </p:val>
                                        </p:tav>
                                        <p:tav tm="100000">
                                          <p:val>
                                            <p:strVal val="#ppt_x"/>
                                          </p:val>
                                        </p:tav>
                                      </p:tavLst>
                                    </p:anim>
                                    <p:anim calcmode="lin" valueType="num">
                                      <p:cBhvr>
                                        <p:cTn id="44" dur="1000" fill="hold"/>
                                        <p:tgtEl>
                                          <p:spTgt spid="20"/>
                                        </p:tgtEl>
                                        <p:attrNameLst>
                                          <p:attrName>ppt_y</p:attrName>
                                        </p:attrNameLst>
                                      </p:cBhvr>
                                      <p:tavLst>
                                        <p:tav tm="0">
                                          <p:val>
                                            <p:strVal val="#ppt_y"/>
                                          </p:val>
                                        </p:tav>
                                        <p:tav tm="100000">
                                          <p:val>
                                            <p:strVal val="#ppt_y"/>
                                          </p:val>
                                        </p:tav>
                                      </p:tavLst>
                                    </p:anim>
                                    <p:animEffect transition="in" filter="wipe(right)" prLst="gradientSize: 0.1">
                                      <p:cBhvr>
                                        <p:cTn id="45" dur="1000"/>
                                        <p:tgtEl>
                                          <p:spTgt spid="20"/>
                                        </p:tgtEl>
                                      </p:cBhvr>
                                    </p:animEffect>
                                  </p:childTnLst>
                                </p:cTn>
                              </p:par>
                            </p:childTnLst>
                          </p:cTn>
                        </p:par>
                        <p:par>
                          <p:cTn id="46" fill="hold">
                            <p:stCondLst>
                              <p:cond delay="5000"/>
                            </p:stCondLst>
                            <p:childTnLst>
                              <p:par>
                                <p:cTn id="47" presetID="52" presetClass="entr" presetSubtype="0" fill="hold" grpId="0" nodeType="afterEffect">
                                  <p:stCondLst>
                                    <p:cond delay="0"/>
                                  </p:stCondLst>
                                  <p:childTnLst>
                                    <p:set>
                                      <p:cBhvr>
                                        <p:cTn id="48" dur="1" fill="hold">
                                          <p:stCondLst>
                                            <p:cond delay="0"/>
                                          </p:stCondLst>
                                        </p:cTn>
                                        <p:tgtEl>
                                          <p:spTgt spid="23"/>
                                        </p:tgtEl>
                                        <p:attrNameLst>
                                          <p:attrName>style.visibility</p:attrName>
                                        </p:attrNameLst>
                                      </p:cBhvr>
                                      <p:to>
                                        <p:strVal val="visible"/>
                                      </p:to>
                                    </p:set>
                                    <p:animScale>
                                      <p:cBhvr>
                                        <p:cTn id="49" dur="1000" decel="50000" fill="hold">
                                          <p:stCondLst>
                                            <p:cond delay="0"/>
                                          </p:stCondLst>
                                        </p:cTn>
                                        <p:tgtEl>
                                          <p:spTgt spid="2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50" dur="1000" decel="50000" fill="hold">
                                          <p:stCondLst>
                                            <p:cond delay="0"/>
                                          </p:stCondLst>
                                        </p:cTn>
                                        <p:tgtEl>
                                          <p:spTgt spid="23"/>
                                        </p:tgtEl>
                                        <p:attrNameLst>
                                          <p:attrName>ppt_x</p:attrName>
                                          <p:attrName>ppt_y</p:attrName>
                                        </p:attrNameLst>
                                      </p:cBhvr>
                                    </p:animMotion>
                                    <p:animEffect transition="in" filter="fade">
                                      <p:cBhvr>
                                        <p:cTn id="51" dur="1000"/>
                                        <p:tgtEl>
                                          <p:spTgt spid="23"/>
                                        </p:tgtEl>
                                      </p:cBhvr>
                                    </p:animEffect>
                                  </p:childTnLst>
                                </p:cTn>
                              </p:par>
                            </p:childTnLst>
                          </p:cTn>
                        </p:par>
                        <p:par>
                          <p:cTn id="52" fill="hold">
                            <p:stCondLst>
                              <p:cond delay="6000"/>
                            </p:stCondLst>
                            <p:childTnLst>
                              <p:par>
                                <p:cTn id="53" presetID="29" presetClass="entr" presetSubtype="0" fill="hold" grpId="0" nodeType="afterEffect">
                                  <p:stCondLst>
                                    <p:cond delay="0"/>
                                  </p:stCondLst>
                                  <p:childTnLst>
                                    <p:set>
                                      <p:cBhvr>
                                        <p:cTn id="54" dur="1" fill="hold">
                                          <p:stCondLst>
                                            <p:cond delay="0"/>
                                          </p:stCondLst>
                                        </p:cTn>
                                        <p:tgtEl>
                                          <p:spTgt spid="22"/>
                                        </p:tgtEl>
                                        <p:attrNameLst>
                                          <p:attrName>style.visibility</p:attrName>
                                        </p:attrNameLst>
                                      </p:cBhvr>
                                      <p:to>
                                        <p:strVal val="visible"/>
                                      </p:to>
                                    </p:set>
                                    <p:anim calcmode="lin" valueType="num">
                                      <p:cBhvr>
                                        <p:cTn id="55" dur="1000" fill="hold"/>
                                        <p:tgtEl>
                                          <p:spTgt spid="22"/>
                                        </p:tgtEl>
                                        <p:attrNameLst>
                                          <p:attrName>ppt_x</p:attrName>
                                        </p:attrNameLst>
                                      </p:cBhvr>
                                      <p:tavLst>
                                        <p:tav tm="0">
                                          <p:val>
                                            <p:strVal val="#ppt_x-.2"/>
                                          </p:val>
                                        </p:tav>
                                        <p:tav tm="100000">
                                          <p:val>
                                            <p:strVal val="#ppt_x"/>
                                          </p:val>
                                        </p:tav>
                                      </p:tavLst>
                                    </p:anim>
                                    <p:anim calcmode="lin" valueType="num">
                                      <p:cBhvr>
                                        <p:cTn id="56" dur="1000" fill="hold"/>
                                        <p:tgtEl>
                                          <p:spTgt spid="22"/>
                                        </p:tgtEl>
                                        <p:attrNameLst>
                                          <p:attrName>ppt_y</p:attrName>
                                        </p:attrNameLst>
                                      </p:cBhvr>
                                      <p:tavLst>
                                        <p:tav tm="0">
                                          <p:val>
                                            <p:strVal val="#ppt_y"/>
                                          </p:val>
                                        </p:tav>
                                        <p:tav tm="100000">
                                          <p:val>
                                            <p:strVal val="#ppt_y"/>
                                          </p:val>
                                        </p:tav>
                                      </p:tavLst>
                                    </p:anim>
                                    <p:animEffect transition="in" filter="wipe(right)" prLst="gradientSize: 0.1">
                                      <p:cBhvr>
                                        <p:cTn id="57" dur="1000"/>
                                        <p:tgtEl>
                                          <p:spTgt spid="22"/>
                                        </p:tgtEl>
                                      </p:cBhvr>
                                    </p:animEffect>
                                  </p:childTnLst>
                                </p:cTn>
                              </p:par>
                            </p:childTnLst>
                          </p:cTn>
                        </p:par>
                        <p:par>
                          <p:cTn id="58" fill="hold">
                            <p:stCondLst>
                              <p:cond delay="7000"/>
                            </p:stCondLst>
                            <p:childTnLst>
                              <p:par>
                                <p:cTn id="59" presetID="52" presetClass="entr" presetSubtype="0" fill="hold" grpId="0" nodeType="afterEffect">
                                  <p:stCondLst>
                                    <p:cond delay="0"/>
                                  </p:stCondLst>
                                  <p:childTnLst>
                                    <p:set>
                                      <p:cBhvr>
                                        <p:cTn id="60" dur="1" fill="hold">
                                          <p:stCondLst>
                                            <p:cond delay="0"/>
                                          </p:stCondLst>
                                        </p:cTn>
                                        <p:tgtEl>
                                          <p:spTgt spid="25"/>
                                        </p:tgtEl>
                                        <p:attrNameLst>
                                          <p:attrName>style.visibility</p:attrName>
                                        </p:attrNameLst>
                                      </p:cBhvr>
                                      <p:to>
                                        <p:strVal val="visible"/>
                                      </p:to>
                                    </p:set>
                                    <p:animScale>
                                      <p:cBhvr>
                                        <p:cTn id="61" dur="1000" decel="50000" fill="hold">
                                          <p:stCondLst>
                                            <p:cond delay="0"/>
                                          </p:stCondLst>
                                        </p:cTn>
                                        <p:tgtEl>
                                          <p:spTgt spid="2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62" dur="1000" decel="50000" fill="hold">
                                          <p:stCondLst>
                                            <p:cond delay="0"/>
                                          </p:stCondLst>
                                        </p:cTn>
                                        <p:tgtEl>
                                          <p:spTgt spid="25"/>
                                        </p:tgtEl>
                                        <p:attrNameLst>
                                          <p:attrName>ppt_x</p:attrName>
                                          <p:attrName>ppt_y</p:attrName>
                                        </p:attrNameLst>
                                      </p:cBhvr>
                                    </p:animMotion>
                                    <p:animEffect transition="in" filter="fade">
                                      <p:cBhvr>
                                        <p:cTn id="63" dur="1000"/>
                                        <p:tgtEl>
                                          <p:spTgt spid="25"/>
                                        </p:tgtEl>
                                      </p:cBhvr>
                                    </p:animEffect>
                                  </p:childTnLst>
                                </p:cTn>
                              </p:par>
                            </p:childTnLst>
                          </p:cTn>
                        </p:par>
                        <p:par>
                          <p:cTn id="64" fill="hold">
                            <p:stCondLst>
                              <p:cond delay="8000"/>
                            </p:stCondLst>
                            <p:childTnLst>
                              <p:par>
                                <p:cTn id="65" presetID="29" presetClass="entr" presetSubtype="0" fill="hold" grpId="0" nodeType="afterEffect">
                                  <p:stCondLst>
                                    <p:cond delay="0"/>
                                  </p:stCondLst>
                                  <p:childTnLst>
                                    <p:set>
                                      <p:cBhvr>
                                        <p:cTn id="66" dur="1" fill="hold">
                                          <p:stCondLst>
                                            <p:cond delay="0"/>
                                          </p:stCondLst>
                                        </p:cTn>
                                        <p:tgtEl>
                                          <p:spTgt spid="24"/>
                                        </p:tgtEl>
                                        <p:attrNameLst>
                                          <p:attrName>style.visibility</p:attrName>
                                        </p:attrNameLst>
                                      </p:cBhvr>
                                      <p:to>
                                        <p:strVal val="visible"/>
                                      </p:to>
                                    </p:set>
                                    <p:anim calcmode="lin" valueType="num">
                                      <p:cBhvr>
                                        <p:cTn id="67" dur="1000" fill="hold"/>
                                        <p:tgtEl>
                                          <p:spTgt spid="24"/>
                                        </p:tgtEl>
                                        <p:attrNameLst>
                                          <p:attrName>ppt_x</p:attrName>
                                        </p:attrNameLst>
                                      </p:cBhvr>
                                      <p:tavLst>
                                        <p:tav tm="0">
                                          <p:val>
                                            <p:strVal val="#ppt_x-.2"/>
                                          </p:val>
                                        </p:tav>
                                        <p:tav tm="100000">
                                          <p:val>
                                            <p:strVal val="#ppt_x"/>
                                          </p:val>
                                        </p:tav>
                                      </p:tavLst>
                                    </p:anim>
                                    <p:anim calcmode="lin" valueType="num">
                                      <p:cBhvr>
                                        <p:cTn id="68" dur="1000" fill="hold"/>
                                        <p:tgtEl>
                                          <p:spTgt spid="24"/>
                                        </p:tgtEl>
                                        <p:attrNameLst>
                                          <p:attrName>ppt_y</p:attrName>
                                        </p:attrNameLst>
                                      </p:cBhvr>
                                      <p:tavLst>
                                        <p:tav tm="0">
                                          <p:val>
                                            <p:strVal val="#ppt_y"/>
                                          </p:val>
                                        </p:tav>
                                        <p:tav tm="100000">
                                          <p:val>
                                            <p:strVal val="#ppt_y"/>
                                          </p:val>
                                        </p:tav>
                                      </p:tavLst>
                                    </p:anim>
                                    <p:animEffect transition="in" filter="wipe(right)" prLst="gradientSize: 0.1">
                                      <p:cBhvr>
                                        <p:cTn id="69" dur="10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1" grpId="0"/>
      <p:bldP spid="22" grpId="0"/>
      <p:bldP spid="23" grpId="0"/>
      <p:bldP spid="24" grpId="0"/>
      <p:bldP spid="25"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1097620" y="274232"/>
            <a:ext cx="3016204" cy="538605"/>
          </a:xfrm>
          <a:prstGeom prst="rect">
            <a:avLst/>
          </a:prstGeom>
          <a:noFill/>
        </p:spPr>
        <p:txBody>
          <a:bodyPr wrap="none" lIns="121917" tIns="60958" rIns="121917" bIns="60958" rtlCol="0">
            <a:spAutoFit/>
          </a:bodyPr>
          <a:lstStyle/>
          <a:p>
            <a:pPr algn="l" defTabSz="1219170" fontAlgn="auto">
              <a:spcBef>
                <a:spcPts val="0"/>
              </a:spcBef>
              <a:spcAft>
                <a:spcPts val="0"/>
              </a:spcAft>
            </a:pPr>
            <a:r>
              <a:rPr lang="zh-CN" altLang="en-US" sz="2700" dirty="0">
                <a:solidFill>
                  <a:prstClr val="black">
                    <a:lumMod val="75000"/>
                    <a:lumOff val="25000"/>
                  </a:prstClr>
                </a:solidFill>
                <a:latin typeface="微软雅黑" pitchFamily="34" charset="-122"/>
                <a:ea typeface="微软雅黑" pitchFamily="34" charset="-122"/>
              </a:rPr>
              <a:t>点击添加标题文本</a:t>
            </a:r>
          </a:p>
        </p:txBody>
      </p:sp>
      <p:pic>
        <p:nvPicPr>
          <p:cNvPr id="4" name="图片 3"/>
          <p:cNvPicPr>
            <a:picLocks noChangeAspect="1"/>
          </p:cNvPicPr>
          <p:nvPr/>
        </p:nvPicPr>
        <p:blipFill rotWithShape="1">
          <a:blip r:embed="rId3" cstate="screen">
            <a:extLst>
              <a:ext uri="{28A0092B-C50C-407E-A947-70E740481C1C}">
                <a14:useLocalDpi xmlns:a14="http://schemas.microsoft.com/office/drawing/2010/main"/>
              </a:ext>
            </a:extLst>
          </a:blip>
          <a:srcRect t="22172" b="17447"/>
          <a:stretch/>
        </p:blipFill>
        <p:spPr>
          <a:xfrm>
            <a:off x="0" y="2717681"/>
            <a:ext cx="12190413" cy="4141911"/>
          </a:xfrm>
          <a:prstGeom prst="rect">
            <a:avLst/>
          </a:prstGeom>
        </p:spPr>
      </p:pic>
      <p:grpSp>
        <p:nvGrpSpPr>
          <p:cNvPr id="7" name="组合 6"/>
          <p:cNvGrpSpPr/>
          <p:nvPr/>
        </p:nvGrpSpPr>
        <p:grpSpPr>
          <a:xfrm rot="1534880">
            <a:off x="600073" y="3420593"/>
            <a:ext cx="1322856" cy="1531166"/>
            <a:chOff x="450109" y="2513252"/>
            <a:chExt cx="992271" cy="1148109"/>
          </a:xfrm>
        </p:grpSpPr>
        <p:sp>
          <p:nvSpPr>
            <p:cNvPr id="10" name="等腰三角形 2"/>
            <p:cNvSpPr/>
            <p:nvPr/>
          </p:nvSpPr>
          <p:spPr bwMode="auto">
            <a:xfrm rot="9051066">
              <a:off x="450109" y="2513252"/>
              <a:ext cx="992271" cy="1148109"/>
            </a:xfrm>
            <a:custGeom>
              <a:avLst/>
              <a:gdLst/>
              <a:ahLst/>
              <a:cxnLst/>
              <a:rect l="l" t="t" r="r" b="b"/>
              <a:pathLst>
                <a:path w="1152128" h="1333073">
                  <a:moveTo>
                    <a:pt x="576064" y="0"/>
                  </a:moveTo>
                  <a:lnTo>
                    <a:pt x="687529" y="192182"/>
                  </a:lnTo>
                  <a:cubicBezTo>
                    <a:pt x="952381" y="243689"/>
                    <a:pt x="1152128" y="477023"/>
                    <a:pt x="1152128" y="757009"/>
                  </a:cubicBezTo>
                  <a:cubicBezTo>
                    <a:pt x="1152128" y="1075160"/>
                    <a:pt x="894215" y="1333073"/>
                    <a:pt x="576064" y="1333073"/>
                  </a:cubicBezTo>
                  <a:cubicBezTo>
                    <a:pt x="257913" y="1333073"/>
                    <a:pt x="0" y="1075160"/>
                    <a:pt x="0" y="757009"/>
                  </a:cubicBezTo>
                  <a:cubicBezTo>
                    <a:pt x="0" y="477023"/>
                    <a:pt x="199747" y="243689"/>
                    <a:pt x="464599" y="192182"/>
                  </a:cubicBezTo>
                  <a:close/>
                </a:path>
              </a:pathLst>
            </a:custGeom>
            <a:solidFill>
              <a:srgbClr val="C00000"/>
            </a:solidFill>
            <a:ln w="63500">
              <a:solidFill>
                <a:schemeClr val="bg1"/>
              </a:solidFill>
            </a:ln>
            <a:effectLst>
              <a:outerShdw blurRad="127000" dist="50800" dir="5400000" sx="98000" sy="98000" algn="t" rotWithShape="0">
                <a:prstClr val="black">
                  <a:alpha val="40000"/>
                </a:prstClr>
              </a:outerShdw>
            </a:effectLst>
            <a:extLst/>
          </p:spPr>
          <p:txBody>
            <a:bodyPr wrap="none" lIns="68580" tIns="34290" rIns="68580" bIns="34290" anchor="ctr"/>
            <a:lstStyle/>
            <a:p>
              <a:pPr defTabSz="1219170" fontAlgn="auto">
                <a:spcBef>
                  <a:spcPts val="0"/>
                </a:spcBef>
                <a:spcAft>
                  <a:spcPts val="0"/>
                </a:spcAft>
              </a:pPr>
              <a:endParaRPr lang="zh-CN" altLang="en-US" sz="1500" b="0" kern="0" dirty="0">
                <a:solidFill>
                  <a:srgbClr val="FFFFFF"/>
                </a:solidFill>
                <a:latin typeface="微软雅黑" pitchFamily="34" charset="-122"/>
                <a:ea typeface="微软雅黑" pitchFamily="34" charset="-122"/>
              </a:endParaRPr>
            </a:p>
          </p:txBody>
        </p:sp>
        <p:sp>
          <p:nvSpPr>
            <p:cNvPr id="5" name="TextBox 4"/>
            <p:cNvSpPr txBox="1"/>
            <p:nvPr/>
          </p:nvSpPr>
          <p:spPr>
            <a:xfrm rot="20065120">
              <a:off x="523873" y="2841939"/>
              <a:ext cx="749341" cy="380785"/>
            </a:xfrm>
            <a:prstGeom prst="rect">
              <a:avLst/>
            </a:prstGeom>
            <a:noFill/>
          </p:spPr>
          <p:txBody>
            <a:bodyPr wrap="none" rtlCol="0">
              <a:spAutoFit/>
            </a:bodyPr>
            <a:lstStyle/>
            <a:p>
              <a:pPr algn="l" defTabSz="1219170" fontAlgn="auto">
                <a:spcBef>
                  <a:spcPts val="0"/>
                </a:spcBef>
                <a:spcAft>
                  <a:spcPts val="0"/>
                </a:spcAft>
              </a:pPr>
              <a:r>
                <a:rPr lang="en-US" altLang="zh-CN" sz="2700" b="0" dirty="0" smtClean="0">
                  <a:solidFill>
                    <a:prstClr val="white"/>
                  </a:solidFill>
                  <a:latin typeface="微软雅黑" panose="020B0503020204020204" pitchFamily="34" charset="-122"/>
                  <a:ea typeface="微软雅黑" panose="020B0503020204020204" pitchFamily="34" charset="-122"/>
                </a:rPr>
                <a:t>2012</a:t>
              </a:r>
              <a:endParaRPr lang="zh-CN" altLang="en-US" sz="2700" b="0" dirty="0">
                <a:solidFill>
                  <a:prstClr val="white"/>
                </a:solidFill>
                <a:latin typeface="微软雅黑" panose="020B0503020204020204" pitchFamily="34" charset="-122"/>
                <a:ea typeface="微软雅黑" panose="020B0503020204020204" pitchFamily="34" charset="-122"/>
              </a:endParaRPr>
            </a:p>
          </p:txBody>
        </p:sp>
      </p:grpSp>
      <p:grpSp>
        <p:nvGrpSpPr>
          <p:cNvPr id="9" name="组合 8"/>
          <p:cNvGrpSpPr/>
          <p:nvPr/>
        </p:nvGrpSpPr>
        <p:grpSpPr>
          <a:xfrm>
            <a:off x="3204364" y="4410296"/>
            <a:ext cx="1322855" cy="1531166"/>
            <a:chOff x="2385656" y="3199375"/>
            <a:chExt cx="992271" cy="1148109"/>
          </a:xfrm>
          <a:solidFill>
            <a:srgbClr val="C00000"/>
          </a:solidFill>
        </p:grpSpPr>
        <p:sp>
          <p:nvSpPr>
            <p:cNvPr id="13" name="等腰三角形 2"/>
            <p:cNvSpPr/>
            <p:nvPr/>
          </p:nvSpPr>
          <p:spPr bwMode="auto">
            <a:xfrm rot="19861646">
              <a:off x="2385656" y="3199375"/>
              <a:ext cx="992271" cy="1148109"/>
            </a:xfrm>
            <a:custGeom>
              <a:avLst/>
              <a:gdLst/>
              <a:ahLst/>
              <a:cxnLst/>
              <a:rect l="l" t="t" r="r" b="b"/>
              <a:pathLst>
                <a:path w="1152128" h="1333073">
                  <a:moveTo>
                    <a:pt x="576064" y="0"/>
                  </a:moveTo>
                  <a:lnTo>
                    <a:pt x="687529" y="192182"/>
                  </a:lnTo>
                  <a:cubicBezTo>
                    <a:pt x="952381" y="243689"/>
                    <a:pt x="1152128" y="477023"/>
                    <a:pt x="1152128" y="757009"/>
                  </a:cubicBezTo>
                  <a:cubicBezTo>
                    <a:pt x="1152128" y="1075160"/>
                    <a:pt x="894215" y="1333073"/>
                    <a:pt x="576064" y="1333073"/>
                  </a:cubicBezTo>
                  <a:cubicBezTo>
                    <a:pt x="257913" y="1333073"/>
                    <a:pt x="0" y="1075160"/>
                    <a:pt x="0" y="757009"/>
                  </a:cubicBezTo>
                  <a:cubicBezTo>
                    <a:pt x="0" y="477023"/>
                    <a:pt x="199747" y="243689"/>
                    <a:pt x="464599" y="192182"/>
                  </a:cubicBezTo>
                  <a:close/>
                </a:path>
              </a:pathLst>
            </a:custGeom>
            <a:grpFill/>
            <a:ln w="63500">
              <a:solidFill>
                <a:schemeClr val="bg1"/>
              </a:solidFill>
            </a:ln>
            <a:effectLst>
              <a:outerShdw blurRad="127000" dist="50800" dir="5400000" sx="98000" sy="98000" algn="t" rotWithShape="0">
                <a:prstClr val="black">
                  <a:alpha val="40000"/>
                </a:prstClr>
              </a:outerShdw>
            </a:effectLst>
            <a:extLst/>
          </p:spPr>
          <p:txBody>
            <a:bodyPr wrap="none" lIns="68580" tIns="34290" rIns="68580" bIns="34290" anchor="ctr"/>
            <a:lstStyle/>
            <a:p>
              <a:pPr defTabSz="1219170" fontAlgn="auto">
                <a:spcBef>
                  <a:spcPts val="0"/>
                </a:spcBef>
                <a:spcAft>
                  <a:spcPts val="0"/>
                </a:spcAft>
              </a:pPr>
              <a:endParaRPr lang="zh-CN" altLang="en-US" sz="1500" b="0" kern="0" dirty="0">
                <a:solidFill>
                  <a:srgbClr val="FFFFFF"/>
                </a:solidFill>
                <a:latin typeface="微软雅黑" pitchFamily="34" charset="-122"/>
                <a:ea typeface="微软雅黑" pitchFamily="34" charset="-122"/>
              </a:endParaRPr>
            </a:p>
          </p:txBody>
        </p:sp>
        <p:sp>
          <p:nvSpPr>
            <p:cNvPr id="17" name="TextBox 16"/>
            <p:cNvSpPr txBox="1"/>
            <p:nvPr/>
          </p:nvSpPr>
          <p:spPr>
            <a:xfrm>
              <a:off x="2519628" y="3642553"/>
              <a:ext cx="749341" cy="380785"/>
            </a:xfrm>
            <a:prstGeom prst="rect">
              <a:avLst/>
            </a:prstGeom>
            <a:grpFill/>
          </p:spPr>
          <p:txBody>
            <a:bodyPr wrap="none" rtlCol="0">
              <a:spAutoFit/>
            </a:bodyPr>
            <a:lstStyle/>
            <a:p>
              <a:pPr algn="l" defTabSz="1219170" fontAlgn="auto">
                <a:spcBef>
                  <a:spcPts val="0"/>
                </a:spcBef>
                <a:spcAft>
                  <a:spcPts val="0"/>
                </a:spcAft>
              </a:pPr>
              <a:r>
                <a:rPr lang="en-US" altLang="zh-CN" sz="2700" b="0" dirty="0" smtClean="0">
                  <a:solidFill>
                    <a:prstClr val="white"/>
                  </a:solidFill>
                  <a:latin typeface="微软雅黑" panose="020B0503020204020204" pitchFamily="34" charset="-122"/>
                  <a:ea typeface="微软雅黑" panose="020B0503020204020204" pitchFamily="34" charset="-122"/>
                </a:rPr>
                <a:t>2013</a:t>
              </a:r>
              <a:endParaRPr lang="zh-CN" altLang="en-US" sz="2700" b="0" dirty="0">
                <a:solidFill>
                  <a:prstClr val="white"/>
                </a:solidFill>
                <a:latin typeface="微软雅黑" panose="020B0503020204020204" pitchFamily="34" charset="-122"/>
                <a:ea typeface="微软雅黑" panose="020B0503020204020204" pitchFamily="34" charset="-122"/>
              </a:endParaRPr>
            </a:p>
          </p:txBody>
        </p:sp>
      </p:grpSp>
      <p:grpSp>
        <p:nvGrpSpPr>
          <p:cNvPr id="16" name="组合 15"/>
          <p:cNvGrpSpPr/>
          <p:nvPr/>
        </p:nvGrpSpPr>
        <p:grpSpPr>
          <a:xfrm>
            <a:off x="4112318" y="1785280"/>
            <a:ext cx="1322856" cy="1531166"/>
            <a:chOff x="3132595" y="1372556"/>
            <a:chExt cx="992271" cy="1148109"/>
          </a:xfrm>
          <a:solidFill>
            <a:srgbClr val="C00000"/>
          </a:solidFill>
        </p:grpSpPr>
        <p:sp>
          <p:nvSpPr>
            <p:cNvPr id="11" name="等腰三角形 2"/>
            <p:cNvSpPr/>
            <p:nvPr/>
          </p:nvSpPr>
          <p:spPr bwMode="auto">
            <a:xfrm rot="9725433">
              <a:off x="3132595" y="1372556"/>
              <a:ext cx="992271" cy="1148109"/>
            </a:xfrm>
            <a:custGeom>
              <a:avLst/>
              <a:gdLst/>
              <a:ahLst/>
              <a:cxnLst/>
              <a:rect l="l" t="t" r="r" b="b"/>
              <a:pathLst>
                <a:path w="1152128" h="1333073">
                  <a:moveTo>
                    <a:pt x="576064" y="0"/>
                  </a:moveTo>
                  <a:lnTo>
                    <a:pt x="687529" y="192182"/>
                  </a:lnTo>
                  <a:cubicBezTo>
                    <a:pt x="952381" y="243689"/>
                    <a:pt x="1152128" y="477023"/>
                    <a:pt x="1152128" y="757009"/>
                  </a:cubicBezTo>
                  <a:cubicBezTo>
                    <a:pt x="1152128" y="1075160"/>
                    <a:pt x="894215" y="1333073"/>
                    <a:pt x="576064" y="1333073"/>
                  </a:cubicBezTo>
                  <a:cubicBezTo>
                    <a:pt x="257913" y="1333073"/>
                    <a:pt x="0" y="1075160"/>
                    <a:pt x="0" y="757009"/>
                  </a:cubicBezTo>
                  <a:cubicBezTo>
                    <a:pt x="0" y="477023"/>
                    <a:pt x="199747" y="243689"/>
                    <a:pt x="464599" y="192182"/>
                  </a:cubicBezTo>
                  <a:close/>
                </a:path>
              </a:pathLst>
            </a:custGeom>
            <a:grpFill/>
            <a:ln w="63500">
              <a:solidFill>
                <a:schemeClr val="bg1"/>
              </a:solidFill>
            </a:ln>
            <a:effectLst>
              <a:outerShdw blurRad="127000" dist="50800" dir="5400000" sx="98000" sy="98000" algn="t" rotWithShape="0">
                <a:prstClr val="black">
                  <a:alpha val="40000"/>
                </a:prstClr>
              </a:outerShdw>
            </a:effectLst>
            <a:extLst/>
          </p:spPr>
          <p:txBody>
            <a:bodyPr wrap="none" lIns="68580" tIns="34290" rIns="68580" bIns="34290" anchor="ctr"/>
            <a:lstStyle/>
            <a:p>
              <a:pPr defTabSz="1219170" fontAlgn="auto">
                <a:spcBef>
                  <a:spcPts val="0"/>
                </a:spcBef>
                <a:spcAft>
                  <a:spcPts val="0"/>
                </a:spcAft>
              </a:pPr>
              <a:endParaRPr lang="zh-CN" altLang="en-US" sz="1500" b="0" kern="0" dirty="0">
                <a:solidFill>
                  <a:srgbClr val="FFFFFF"/>
                </a:solidFill>
                <a:latin typeface="微软雅黑" pitchFamily="34" charset="-122"/>
                <a:ea typeface="微软雅黑" pitchFamily="34" charset="-122"/>
              </a:endParaRPr>
            </a:p>
          </p:txBody>
        </p:sp>
        <p:sp>
          <p:nvSpPr>
            <p:cNvPr id="18" name="TextBox 17"/>
            <p:cNvSpPr txBox="1"/>
            <p:nvPr/>
          </p:nvSpPr>
          <p:spPr>
            <a:xfrm>
              <a:off x="3236759" y="1671584"/>
              <a:ext cx="749341" cy="380785"/>
            </a:xfrm>
            <a:prstGeom prst="rect">
              <a:avLst/>
            </a:prstGeom>
            <a:grpFill/>
          </p:spPr>
          <p:txBody>
            <a:bodyPr wrap="none" rtlCol="0">
              <a:spAutoFit/>
            </a:bodyPr>
            <a:lstStyle/>
            <a:p>
              <a:pPr algn="l" defTabSz="1219170" fontAlgn="auto">
                <a:spcBef>
                  <a:spcPts val="0"/>
                </a:spcBef>
                <a:spcAft>
                  <a:spcPts val="0"/>
                </a:spcAft>
              </a:pPr>
              <a:r>
                <a:rPr lang="en-US" altLang="zh-CN" sz="2700" b="0" dirty="0" smtClean="0">
                  <a:solidFill>
                    <a:prstClr val="white"/>
                  </a:solidFill>
                  <a:latin typeface="微软雅黑" panose="020B0503020204020204" pitchFamily="34" charset="-122"/>
                  <a:ea typeface="微软雅黑" panose="020B0503020204020204" pitchFamily="34" charset="-122"/>
                </a:rPr>
                <a:t>2014</a:t>
              </a:r>
              <a:endParaRPr lang="zh-CN" altLang="en-US" sz="2700" b="0" dirty="0">
                <a:solidFill>
                  <a:prstClr val="white"/>
                </a:solidFill>
                <a:latin typeface="微软雅黑" panose="020B0503020204020204" pitchFamily="34" charset="-122"/>
                <a:ea typeface="微软雅黑" panose="020B0503020204020204" pitchFamily="34" charset="-122"/>
              </a:endParaRPr>
            </a:p>
          </p:txBody>
        </p:sp>
      </p:grpSp>
      <p:grpSp>
        <p:nvGrpSpPr>
          <p:cNvPr id="22" name="组合 21"/>
          <p:cNvGrpSpPr/>
          <p:nvPr/>
        </p:nvGrpSpPr>
        <p:grpSpPr>
          <a:xfrm>
            <a:off x="6463130" y="3439322"/>
            <a:ext cx="1322855" cy="1531166"/>
            <a:chOff x="4856942" y="2489243"/>
            <a:chExt cx="992271" cy="1148109"/>
          </a:xfrm>
          <a:solidFill>
            <a:srgbClr val="C00000"/>
          </a:solidFill>
        </p:grpSpPr>
        <p:sp>
          <p:nvSpPr>
            <p:cNvPr id="14" name="等腰三角形 2"/>
            <p:cNvSpPr/>
            <p:nvPr/>
          </p:nvSpPr>
          <p:spPr bwMode="auto">
            <a:xfrm rot="20624090">
              <a:off x="4856942" y="2489243"/>
              <a:ext cx="992271" cy="1148109"/>
            </a:xfrm>
            <a:custGeom>
              <a:avLst/>
              <a:gdLst/>
              <a:ahLst/>
              <a:cxnLst/>
              <a:rect l="l" t="t" r="r" b="b"/>
              <a:pathLst>
                <a:path w="1152128" h="1333073">
                  <a:moveTo>
                    <a:pt x="576064" y="0"/>
                  </a:moveTo>
                  <a:lnTo>
                    <a:pt x="687529" y="192182"/>
                  </a:lnTo>
                  <a:cubicBezTo>
                    <a:pt x="952381" y="243689"/>
                    <a:pt x="1152128" y="477023"/>
                    <a:pt x="1152128" y="757009"/>
                  </a:cubicBezTo>
                  <a:cubicBezTo>
                    <a:pt x="1152128" y="1075160"/>
                    <a:pt x="894215" y="1333073"/>
                    <a:pt x="576064" y="1333073"/>
                  </a:cubicBezTo>
                  <a:cubicBezTo>
                    <a:pt x="257913" y="1333073"/>
                    <a:pt x="0" y="1075160"/>
                    <a:pt x="0" y="757009"/>
                  </a:cubicBezTo>
                  <a:cubicBezTo>
                    <a:pt x="0" y="477023"/>
                    <a:pt x="199747" y="243689"/>
                    <a:pt x="464599" y="192182"/>
                  </a:cubicBezTo>
                  <a:close/>
                </a:path>
              </a:pathLst>
            </a:custGeom>
            <a:grpFill/>
            <a:ln w="63500">
              <a:solidFill>
                <a:schemeClr val="bg1"/>
              </a:solidFill>
            </a:ln>
            <a:effectLst>
              <a:outerShdw blurRad="127000" dist="50800" dir="5400000" sx="98000" sy="98000" algn="t" rotWithShape="0">
                <a:prstClr val="black">
                  <a:alpha val="40000"/>
                </a:prstClr>
              </a:outerShdw>
            </a:effectLst>
            <a:extLst/>
          </p:spPr>
          <p:txBody>
            <a:bodyPr wrap="none" lIns="68580" tIns="34290" rIns="68580" bIns="34290" anchor="ctr"/>
            <a:lstStyle/>
            <a:p>
              <a:pPr defTabSz="1219170" fontAlgn="auto">
                <a:spcBef>
                  <a:spcPts val="0"/>
                </a:spcBef>
                <a:spcAft>
                  <a:spcPts val="0"/>
                </a:spcAft>
              </a:pPr>
              <a:endParaRPr lang="zh-CN" altLang="en-US" sz="1500" b="0" kern="0" dirty="0">
                <a:solidFill>
                  <a:srgbClr val="FFFFFF"/>
                </a:solidFill>
                <a:latin typeface="微软雅黑" pitchFamily="34" charset="-122"/>
                <a:ea typeface="微软雅黑" pitchFamily="34" charset="-122"/>
              </a:endParaRPr>
            </a:p>
          </p:txBody>
        </p:sp>
        <p:sp>
          <p:nvSpPr>
            <p:cNvPr id="19" name="TextBox 18"/>
            <p:cNvSpPr txBox="1"/>
            <p:nvPr/>
          </p:nvSpPr>
          <p:spPr>
            <a:xfrm>
              <a:off x="4995932" y="2947465"/>
              <a:ext cx="749341" cy="380785"/>
            </a:xfrm>
            <a:prstGeom prst="rect">
              <a:avLst/>
            </a:prstGeom>
            <a:grpFill/>
          </p:spPr>
          <p:txBody>
            <a:bodyPr wrap="none" rtlCol="0">
              <a:spAutoFit/>
            </a:bodyPr>
            <a:lstStyle/>
            <a:p>
              <a:pPr algn="l" defTabSz="1219170" fontAlgn="auto">
                <a:spcBef>
                  <a:spcPts val="0"/>
                </a:spcBef>
                <a:spcAft>
                  <a:spcPts val="0"/>
                </a:spcAft>
              </a:pPr>
              <a:r>
                <a:rPr lang="en-US" altLang="zh-CN" sz="2700" b="0" dirty="0" smtClean="0">
                  <a:solidFill>
                    <a:prstClr val="white"/>
                  </a:solidFill>
                  <a:latin typeface="微软雅黑" panose="020B0503020204020204" pitchFamily="34" charset="-122"/>
                  <a:ea typeface="微软雅黑" panose="020B0503020204020204" pitchFamily="34" charset="-122"/>
                </a:rPr>
                <a:t>2015</a:t>
              </a:r>
              <a:endParaRPr lang="zh-CN" altLang="en-US" sz="2700" b="0" dirty="0">
                <a:solidFill>
                  <a:prstClr val="white"/>
                </a:solidFill>
                <a:latin typeface="微软雅黑" panose="020B0503020204020204" pitchFamily="34" charset="-122"/>
                <a:ea typeface="微软雅黑" panose="020B0503020204020204" pitchFamily="34" charset="-122"/>
              </a:endParaRPr>
            </a:p>
          </p:txBody>
        </p:sp>
      </p:grpSp>
      <p:grpSp>
        <p:nvGrpSpPr>
          <p:cNvPr id="33" name="组合 32"/>
          <p:cNvGrpSpPr/>
          <p:nvPr/>
        </p:nvGrpSpPr>
        <p:grpSpPr>
          <a:xfrm>
            <a:off x="8268708" y="1134741"/>
            <a:ext cx="1322856" cy="1531166"/>
            <a:chOff x="6300947" y="940508"/>
            <a:chExt cx="992271" cy="1148109"/>
          </a:xfrm>
          <a:solidFill>
            <a:srgbClr val="C00000"/>
          </a:solidFill>
        </p:grpSpPr>
        <p:sp>
          <p:nvSpPr>
            <p:cNvPr id="12" name="等腰三角形 2"/>
            <p:cNvSpPr/>
            <p:nvPr/>
          </p:nvSpPr>
          <p:spPr bwMode="auto">
            <a:xfrm rot="10800000">
              <a:off x="6300947" y="940508"/>
              <a:ext cx="992271" cy="1148109"/>
            </a:xfrm>
            <a:custGeom>
              <a:avLst/>
              <a:gdLst/>
              <a:ahLst/>
              <a:cxnLst/>
              <a:rect l="l" t="t" r="r" b="b"/>
              <a:pathLst>
                <a:path w="1152128" h="1333073">
                  <a:moveTo>
                    <a:pt x="576064" y="0"/>
                  </a:moveTo>
                  <a:lnTo>
                    <a:pt x="687529" y="192182"/>
                  </a:lnTo>
                  <a:cubicBezTo>
                    <a:pt x="952381" y="243689"/>
                    <a:pt x="1152128" y="477023"/>
                    <a:pt x="1152128" y="757009"/>
                  </a:cubicBezTo>
                  <a:cubicBezTo>
                    <a:pt x="1152128" y="1075160"/>
                    <a:pt x="894215" y="1333073"/>
                    <a:pt x="576064" y="1333073"/>
                  </a:cubicBezTo>
                  <a:cubicBezTo>
                    <a:pt x="257913" y="1333073"/>
                    <a:pt x="0" y="1075160"/>
                    <a:pt x="0" y="757009"/>
                  </a:cubicBezTo>
                  <a:cubicBezTo>
                    <a:pt x="0" y="477023"/>
                    <a:pt x="199747" y="243689"/>
                    <a:pt x="464599" y="192182"/>
                  </a:cubicBezTo>
                  <a:close/>
                </a:path>
              </a:pathLst>
            </a:custGeom>
            <a:grpFill/>
            <a:ln w="63500">
              <a:solidFill>
                <a:schemeClr val="bg1"/>
              </a:solidFill>
            </a:ln>
            <a:effectLst>
              <a:outerShdw blurRad="127000" dist="50800" dir="5400000" sx="98000" sy="98000" algn="t" rotWithShape="0">
                <a:prstClr val="black">
                  <a:alpha val="40000"/>
                </a:prstClr>
              </a:outerShdw>
            </a:effectLst>
            <a:extLst/>
          </p:spPr>
          <p:txBody>
            <a:bodyPr wrap="none" lIns="68580" tIns="34290" rIns="68580" bIns="34290" anchor="ctr"/>
            <a:lstStyle/>
            <a:p>
              <a:pPr defTabSz="1219170" fontAlgn="auto">
                <a:spcBef>
                  <a:spcPts val="0"/>
                </a:spcBef>
                <a:spcAft>
                  <a:spcPts val="0"/>
                </a:spcAft>
              </a:pPr>
              <a:endParaRPr lang="zh-CN" altLang="en-US" sz="1500" b="0" kern="0" dirty="0">
                <a:solidFill>
                  <a:srgbClr val="FFFFFF"/>
                </a:solidFill>
                <a:latin typeface="微软雅黑" pitchFamily="34" charset="-122"/>
                <a:ea typeface="微软雅黑" pitchFamily="34" charset="-122"/>
              </a:endParaRPr>
            </a:p>
          </p:txBody>
        </p:sp>
        <p:sp>
          <p:nvSpPr>
            <p:cNvPr id="20" name="TextBox 19"/>
            <p:cNvSpPr txBox="1"/>
            <p:nvPr/>
          </p:nvSpPr>
          <p:spPr>
            <a:xfrm>
              <a:off x="6413042" y="1227242"/>
              <a:ext cx="749341" cy="380785"/>
            </a:xfrm>
            <a:prstGeom prst="rect">
              <a:avLst/>
            </a:prstGeom>
            <a:grpFill/>
          </p:spPr>
          <p:txBody>
            <a:bodyPr wrap="none" rtlCol="0">
              <a:spAutoFit/>
            </a:bodyPr>
            <a:lstStyle/>
            <a:p>
              <a:pPr algn="l" defTabSz="1219170" fontAlgn="auto">
                <a:spcBef>
                  <a:spcPts val="0"/>
                </a:spcBef>
                <a:spcAft>
                  <a:spcPts val="0"/>
                </a:spcAft>
              </a:pPr>
              <a:r>
                <a:rPr lang="en-US" altLang="zh-CN" sz="2700" b="0" dirty="0" smtClean="0">
                  <a:solidFill>
                    <a:prstClr val="white"/>
                  </a:solidFill>
                  <a:latin typeface="微软雅黑" panose="020B0503020204020204" pitchFamily="34" charset="-122"/>
                  <a:ea typeface="微软雅黑" panose="020B0503020204020204" pitchFamily="34" charset="-122"/>
                </a:rPr>
                <a:t>2016</a:t>
              </a:r>
              <a:endParaRPr lang="zh-CN" altLang="en-US" sz="2700" b="0" dirty="0">
                <a:solidFill>
                  <a:prstClr val="white"/>
                </a:solidFill>
                <a:latin typeface="微软雅黑" panose="020B0503020204020204" pitchFamily="34" charset="-122"/>
                <a:ea typeface="微软雅黑" panose="020B0503020204020204" pitchFamily="34" charset="-122"/>
              </a:endParaRPr>
            </a:p>
          </p:txBody>
        </p:sp>
      </p:grpSp>
      <p:grpSp>
        <p:nvGrpSpPr>
          <p:cNvPr id="34" name="组合 33"/>
          <p:cNvGrpSpPr/>
          <p:nvPr/>
        </p:nvGrpSpPr>
        <p:grpSpPr>
          <a:xfrm>
            <a:off x="9924573" y="3407511"/>
            <a:ext cx="1322855" cy="1531166"/>
            <a:chOff x="7525082" y="2483320"/>
            <a:chExt cx="992271" cy="1148109"/>
          </a:xfrm>
          <a:solidFill>
            <a:srgbClr val="C00000"/>
          </a:solidFill>
        </p:grpSpPr>
        <p:sp>
          <p:nvSpPr>
            <p:cNvPr id="15" name="等腰三角形 2"/>
            <p:cNvSpPr/>
            <p:nvPr/>
          </p:nvSpPr>
          <p:spPr bwMode="auto">
            <a:xfrm rot="430599">
              <a:off x="7525082" y="2483320"/>
              <a:ext cx="992271" cy="1148109"/>
            </a:xfrm>
            <a:custGeom>
              <a:avLst/>
              <a:gdLst/>
              <a:ahLst/>
              <a:cxnLst/>
              <a:rect l="l" t="t" r="r" b="b"/>
              <a:pathLst>
                <a:path w="1152128" h="1333073">
                  <a:moveTo>
                    <a:pt x="576064" y="0"/>
                  </a:moveTo>
                  <a:lnTo>
                    <a:pt x="687529" y="192182"/>
                  </a:lnTo>
                  <a:cubicBezTo>
                    <a:pt x="952381" y="243689"/>
                    <a:pt x="1152128" y="477023"/>
                    <a:pt x="1152128" y="757009"/>
                  </a:cubicBezTo>
                  <a:cubicBezTo>
                    <a:pt x="1152128" y="1075160"/>
                    <a:pt x="894215" y="1333073"/>
                    <a:pt x="576064" y="1333073"/>
                  </a:cubicBezTo>
                  <a:cubicBezTo>
                    <a:pt x="257913" y="1333073"/>
                    <a:pt x="0" y="1075160"/>
                    <a:pt x="0" y="757009"/>
                  </a:cubicBezTo>
                  <a:cubicBezTo>
                    <a:pt x="0" y="477023"/>
                    <a:pt x="199747" y="243689"/>
                    <a:pt x="464599" y="192182"/>
                  </a:cubicBezTo>
                  <a:close/>
                </a:path>
              </a:pathLst>
            </a:custGeom>
            <a:grpFill/>
            <a:ln w="63500">
              <a:solidFill>
                <a:schemeClr val="bg1"/>
              </a:solidFill>
            </a:ln>
            <a:effectLst>
              <a:outerShdw blurRad="127000" dist="50800" dir="5400000" sx="98000" sy="98000" algn="t" rotWithShape="0">
                <a:prstClr val="black">
                  <a:alpha val="40000"/>
                </a:prstClr>
              </a:outerShdw>
            </a:effectLst>
            <a:extLst/>
          </p:spPr>
          <p:txBody>
            <a:bodyPr wrap="none" lIns="68580" tIns="34290" rIns="68580" bIns="34290" anchor="ctr"/>
            <a:lstStyle/>
            <a:p>
              <a:pPr defTabSz="1219170" fontAlgn="auto">
                <a:spcBef>
                  <a:spcPts val="0"/>
                </a:spcBef>
                <a:spcAft>
                  <a:spcPts val="0"/>
                </a:spcAft>
              </a:pPr>
              <a:endParaRPr lang="zh-CN" altLang="en-US" sz="1500" b="0" kern="0" dirty="0">
                <a:solidFill>
                  <a:srgbClr val="FFFFFF"/>
                </a:solidFill>
                <a:latin typeface="微软雅黑" pitchFamily="34" charset="-122"/>
                <a:ea typeface="微软雅黑" pitchFamily="34" charset="-122"/>
              </a:endParaRPr>
            </a:p>
          </p:txBody>
        </p:sp>
        <p:sp>
          <p:nvSpPr>
            <p:cNvPr id="21" name="TextBox 20"/>
            <p:cNvSpPr txBox="1"/>
            <p:nvPr/>
          </p:nvSpPr>
          <p:spPr>
            <a:xfrm>
              <a:off x="7628212" y="2933985"/>
              <a:ext cx="749341" cy="380785"/>
            </a:xfrm>
            <a:prstGeom prst="rect">
              <a:avLst/>
            </a:prstGeom>
            <a:grpFill/>
          </p:spPr>
          <p:txBody>
            <a:bodyPr wrap="none" rtlCol="0">
              <a:spAutoFit/>
            </a:bodyPr>
            <a:lstStyle/>
            <a:p>
              <a:pPr algn="l" defTabSz="1219170" fontAlgn="auto">
                <a:spcBef>
                  <a:spcPts val="0"/>
                </a:spcBef>
                <a:spcAft>
                  <a:spcPts val="0"/>
                </a:spcAft>
              </a:pPr>
              <a:r>
                <a:rPr lang="en-US" altLang="zh-CN" sz="2700" b="0" dirty="0" smtClean="0">
                  <a:solidFill>
                    <a:prstClr val="white"/>
                  </a:solidFill>
                  <a:latin typeface="微软雅黑" panose="020B0503020204020204" pitchFamily="34" charset="-122"/>
                  <a:ea typeface="微软雅黑" panose="020B0503020204020204" pitchFamily="34" charset="-122"/>
                </a:rPr>
                <a:t>2017</a:t>
              </a:r>
              <a:endParaRPr lang="zh-CN" altLang="en-US" sz="2700" b="0" dirty="0">
                <a:solidFill>
                  <a:prstClr val="white"/>
                </a:solidFill>
                <a:latin typeface="微软雅黑" panose="020B0503020204020204" pitchFamily="34" charset="-122"/>
                <a:ea typeface="微软雅黑" panose="020B0503020204020204" pitchFamily="34" charset="-122"/>
              </a:endParaRPr>
            </a:p>
          </p:txBody>
        </p:sp>
      </p:grpSp>
      <p:sp>
        <p:nvSpPr>
          <p:cNvPr id="6" name="椭圆 5"/>
          <p:cNvSpPr/>
          <p:nvPr/>
        </p:nvSpPr>
        <p:spPr>
          <a:xfrm>
            <a:off x="1245191" y="5390892"/>
            <a:ext cx="287995" cy="288099"/>
          </a:xfrm>
          <a:prstGeom prst="ellipse">
            <a:avLst/>
          </a:prstGeom>
          <a:solidFill>
            <a:srgbClr val="C00000"/>
          </a:solidFill>
          <a:ln>
            <a:noFill/>
          </a:ln>
          <a:effectLst>
            <a:outerShdw blurRad="508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defTabSz="1219170" fontAlgn="auto">
              <a:spcBef>
                <a:spcPts val="0"/>
              </a:spcBef>
              <a:spcAft>
                <a:spcPts val="0"/>
              </a:spcAft>
            </a:pPr>
            <a:endParaRPr lang="zh-CN" altLang="en-US" sz="2400" b="0">
              <a:solidFill>
                <a:prstClr val="white"/>
              </a:solidFill>
            </a:endParaRPr>
          </a:p>
        </p:txBody>
      </p:sp>
      <p:sp>
        <p:nvSpPr>
          <p:cNvPr id="24" name="椭圆 23"/>
          <p:cNvSpPr/>
          <p:nvPr/>
        </p:nvSpPr>
        <p:spPr>
          <a:xfrm>
            <a:off x="3215070" y="4092877"/>
            <a:ext cx="287995" cy="288099"/>
          </a:xfrm>
          <a:prstGeom prst="ellipse">
            <a:avLst/>
          </a:prstGeom>
          <a:solidFill>
            <a:srgbClr val="C00000"/>
          </a:solidFill>
          <a:ln>
            <a:noFill/>
          </a:ln>
          <a:effectLst>
            <a:outerShdw blurRad="508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defTabSz="1219170" fontAlgn="auto">
              <a:spcBef>
                <a:spcPts val="0"/>
              </a:spcBef>
              <a:spcAft>
                <a:spcPts val="0"/>
              </a:spcAft>
            </a:pPr>
            <a:endParaRPr lang="zh-CN" altLang="en-US" sz="2400" b="0">
              <a:solidFill>
                <a:prstClr val="white"/>
              </a:solidFill>
            </a:endParaRPr>
          </a:p>
        </p:txBody>
      </p:sp>
      <p:sp>
        <p:nvSpPr>
          <p:cNvPr id="25" name="椭圆 24"/>
          <p:cNvSpPr/>
          <p:nvPr/>
        </p:nvSpPr>
        <p:spPr>
          <a:xfrm>
            <a:off x="4981960" y="3407905"/>
            <a:ext cx="287995" cy="288099"/>
          </a:xfrm>
          <a:prstGeom prst="ellipse">
            <a:avLst/>
          </a:prstGeom>
          <a:solidFill>
            <a:srgbClr val="C00000"/>
          </a:solidFill>
          <a:ln>
            <a:noFill/>
          </a:ln>
          <a:effectLst>
            <a:outerShdw blurRad="508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defTabSz="1219170" fontAlgn="auto">
              <a:spcBef>
                <a:spcPts val="0"/>
              </a:spcBef>
              <a:spcAft>
                <a:spcPts val="0"/>
              </a:spcAft>
            </a:pPr>
            <a:endParaRPr lang="zh-CN" altLang="en-US" sz="2400" b="0">
              <a:solidFill>
                <a:prstClr val="white"/>
              </a:solidFill>
            </a:endParaRPr>
          </a:p>
        </p:txBody>
      </p:sp>
      <p:sp>
        <p:nvSpPr>
          <p:cNvPr id="26" name="椭圆 25"/>
          <p:cNvSpPr/>
          <p:nvPr/>
        </p:nvSpPr>
        <p:spPr>
          <a:xfrm>
            <a:off x="6670996" y="3009603"/>
            <a:ext cx="287995" cy="288099"/>
          </a:xfrm>
          <a:prstGeom prst="ellipse">
            <a:avLst/>
          </a:prstGeom>
          <a:solidFill>
            <a:srgbClr val="C00000"/>
          </a:solidFill>
          <a:ln>
            <a:noFill/>
          </a:ln>
          <a:effectLst>
            <a:outerShdw blurRad="508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defTabSz="1219170" fontAlgn="auto">
              <a:spcBef>
                <a:spcPts val="0"/>
              </a:spcBef>
              <a:spcAft>
                <a:spcPts val="0"/>
              </a:spcAft>
            </a:pPr>
            <a:endParaRPr lang="zh-CN" altLang="en-US" sz="2400" b="0">
              <a:solidFill>
                <a:prstClr val="white"/>
              </a:solidFill>
            </a:endParaRPr>
          </a:p>
        </p:txBody>
      </p:sp>
      <p:sp>
        <p:nvSpPr>
          <p:cNvPr id="31" name="椭圆 30"/>
          <p:cNvSpPr/>
          <p:nvPr/>
        </p:nvSpPr>
        <p:spPr>
          <a:xfrm>
            <a:off x="8787053" y="2867846"/>
            <a:ext cx="287995" cy="288099"/>
          </a:xfrm>
          <a:prstGeom prst="ellipse">
            <a:avLst/>
          </a:prstGeom>
          <a:solidFill>
            <a:srgbClr val="C00000"/>
          </a:solidFill>
          <a:ln>
            <a:noFill/>
          </a:ln>
          <a:effectLst>
            <a:outerShdw blurRad="508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defTabSz="1219170" fontAlgn="auto">
              <a:spcBef>
                <a:spcPts val="0"/>
              </a:spcBef>
              <a:spcAft>
                <a:spcPts val="0"/>
              </a:spcAft>
            </a:pPr>
            <a:endParaRPr lang="zh-CN" altLang="en-US" sz="2400" b="0">
              <a:solidFill>
                <a:prstClr val="white"/>
              </a:solidFill>
            </a:endParaRPr>
          </a:p>
        </p:txBody>
      </p:sp>
      <p:sp>
        <p:nvSpPr>
          <p:cNvPr id="32" name="椭圆 31"/>
          <p:cNvSpPr/>
          <p:nvPr/>
        </p:nvSpPr>
        <p:spPr>
          <a:xfrm>
            <a:off x="10609901" y="2948720"/>
            <a:ext cx="287995" cy="288099"/>
          </a:xfrm>
          <a:prstGeom prst="ellipse">
            <a:avLst/>
          </a:prstGeom>
          <a:solidFill>
            <a:srgbClr val="C00000"/>
          </a:solidFill>
          <a:ln>
            <a:noFill/>
          </a:ln>
          <a:effectLst>
            <a:outerShdw blurRad="508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defTabSz="1219170" fontAlgn="auto">
              <a:spcBef>
                <a:spcPts val="0"/>
              </a:spcBef>
              <a:spcAft>
                <a:spcPts val="0"/>
              </a:spcAft>
            </a:pPr>
            <a:endParaRPr lang="zh-CN" altLang="en-US" sz="2400" b="0">
              <a:solidFill>
                <a:prstClr val="white"/>
              </a:solidFill>
            </a:endParaRPr>
          </a:p>
        </p:txBody>
      </p:sp>
      <p:sp>
        <p:nvSpPr>
          <p:cNvPr id="35" name="TextBox 34"/>
          <p:cNvSpPr txBox="1"/>
          <p:nvPr/>
        </p:nvSpPr>
        <p:spPr>
          <a:xfrm>
            <a:off x="1324530" y="5764013"/>
            <a:ext cx="1892843" cy="923326"/>
          </a:xfrm>
          <a:prstGeom prst="rect">
            <a:avLst/>
          </a:prstGeom>
          <a:noFill/>
        </p:spPr>
        <p:txBody>
          <a:bodyPr wrap="square" lIns="121917" tIns="60958" rIns="121917" bIns="60958" rtlCol="0">
            <a:spAutoFit/>
          </a:bodyPr>
          <a:lstStyle/>
          <a:p>
            <a:pPr algn="l" defTabSz="1219170" fontAlgn="auto">
              <a:spcBef>
                <a:spcPts val="0"/>
              </a:spcBef>
              <a:spcAft>
                <a:spcPts val="0"/>
              </a:spcAft>
            </a:pPr>
            <a:r>
              <a:rPr lang="zh-CN" altLang="en-US" sz="1300" b="0" dirty="0" smtClean="0">
                <a:solidFill>
                  <a:prstClr val="black">
                    <a:lumMod val="75000"/>
                    <a:lumOff val="25000"/>
                  </a:prstClr>
                </a:solidFill>
                <a:latin typeface="微软雅黑" pitchFamily="34" charset="-122"/>
                <a:ea typeface="微软雅黑" pitchFamily="34" charset="-122"/>
              </a:rPr>
              <a:t>设计师</a:t>
            </a:r>
            <a:r>
              <a:rPr lang="zh-CN" altLang="en-US" sz="1300" b="0" dirty="0">
                <a:solidFill>
                  <a:prstClr val="black">
                    <a:lumMod val="75000"/>
                    <a:lumOff val="25000"/>
                  </a:prstClr>
                </a:solidFill>
                <a:latin typeface="微软雅黑" pitchFamily="34" charset="-122"/>
                <a:ea typeface="微软雅黑" pitchFamily="34" charset="-122"/>
              </a:rPr>
              <a:t>原创作品，盗卖者将被追究相应的法律责任，请勿以身试法！</a:t>
            </a:r>
            <a:endParaRPr lang="zh-CN" altLang="en-US" sz="1300" b="0" dirty="0">
              <a:solidFill>
                <a:prstClr val="black">
                  <a:lumMod val="75000"/>
                  <a:lumOff val="25000"/>
                </a:prstClr>
              </a:solidFill>
              <a:latin typeface="Calibri"/>
              <a:ea typeface="宋体"/>
            </a:endParaRPr>
          </a:p>
        </p:txBody>
      </p:sp>
      <p:sp>
        <p:nvSpPr>
          <p:cNvPr id="36" name="TextBox 35"/>
          <p:cNvSpPr txBox="1"/>
          <p:nvPr/>
        </p:nvSpPr>
        <p:spPr>
          <a:xfrm>
            <a:off x="2188514" y="3075091"/>
            <a:ext cx="1892843" cy="923326"/>
          </a:xfrm>
          <a:prstGeom prst="rect">
            <a:avLst/>
          </a:prstGeom>
          <a:noFill/>
        </p:spPr>
        <p:txBody>
          <a:bodyPr wrap="square" lIns="121917" tIns="60958" rIns="121917" bIns="60958" rtlCol="0">
            <a:spAutoFit/>
          </a:bodyPr>
          <a:lstStyle/>
          <a:p>
            <a:pPr algn="l" defTabSz="1219170" fontAlgn="auto">
              <a:spcBef>
                <a:spcPts val="0"/>
              </a:spcBef>
              <a:spcAft>
                <a:spcPts val="0"/>
              </a:spcAft>
            </a:pPr>
            <a:r>
              <a:rPr lang="zh-CN" altLang="en-US" sz="1300" b="0" dirty="0" smtClean="0">
                <a:solidFill>
                  <a:prstClr val="black">
                    <a:lumMod val="75000"/>
                    <a:lumOff val="25000"/>
                  </a:prstClr>
                </a:solidFill>
                <a:latin typeface="微软雅黑" pitchFamily="34" charset="-122"/>
                <a:ea typeface="微软雅黑" pitchFamily="34" charset="-122"/>
              </a:rPr>
              <a:t>设计师</a:t>
            </a:r>
            <a:r>
              <a:rPr lang="zh-CN" altLang="en-US" sz="1300" b="0" dirty="0">
                <a:solidFill>
                  <a:prstClr val="black">
                    <a:lumMod val="75000"/>
                    <a:lumOff val="25000"/>
                  </a:prstClr>
                </a:solidFill>
                <a:latin typeface="微软雅黑" pitchFamily="34" charset="-122"/>
                <a:ea typeface="微软雅黑" pitchFamily="34" charset="-122"/>
              </a:rPr>
              <a:t>原创作品，盗卖者将被追究相应的法律责任，请勿以身试法！</a:t>
            </a:r>
            <a:endParaRPr lang="zh-CN" altLang="en-US" sz="1300" b="0" dirty="0">
              <a:solidFill>
                <a:prstClr val="black">
                  <a:lumMod val="75000"/>
                  <a:lumOff val="25000"/>
                </a:prstClr>
              </a:solidFill>
              <a:latin typeface="Calibri"/>
              <a:ea typeface="宋体"/>
            </a:endParaRPr>
          </a:p>
        </p:txBody>
      </p:sp>
      <p:sp>
        <p:nvSpPr>
          <p:cNvPr id="37" name="TextBox 36"/>
          <p:cNvSpPr txBox="1"/>
          <p:nvPr/>
        </p:nvSpPr>
        <p:spPr>
          <a:xfrm>
            <a:off x="4349585" y="3905920"/>
            <a:ext cx="1892843" cy="923326"/>
          </a:xfrm>
          <a:prstGeom prst="rect">
            <a:avLst/>
          </a:prstGeom>
          <a:noFill/>
        </p:spPr>
        <p:txBody>
          <a:bodyPr wrap="square" lIns="121917" tIns="60958" rIns="121917" bIns="60958" rtlCol="0">
            <a:spAutoFit/>
          </a:bodyPr>
          <a:lstStyle/>
          <a:p>
            <a:pPr algn="l" defTabSz="1219170" fontAlgn="auto">
              <a:spcBef>
                <a:spcPts val="0"/>
              </a:spcBef>
              <a:spcAft>
                <a:spcPts val="0"/>
              </a:spcAft>
            </a:pPr>
            <a:r>
              <a:rPr lang="zh-CN" altLang="en-US" sz="1300" b="0" dirty="0" smtClean="0">
                <a:solidFill>
                  <a:prstClr val="black">
                    <a:lumMod val="75000"/>
                    <a:lumOff val="25000"/>
                  </a:prstClr>
                </a:solidFill>
                <a:latin typeface="微软雅黑" pitchFamily="34" charset="-122"/>
                <a:ea typeface="微软雅黑" pitchFamily="34" charset="-122"/>
              </a:rPr>
              <a:t>设计师</a:t>
            </a:r>
            <a:r>
              <a:rPr lang="zh-CN" altLang="en-US" sz="1300" b="0" dirty="0">
                <a:solidFill>
                  <a:prstClr val="black">
                    <a:lumMod val="75000"/>
                    <a:lumOff val="25000"/>
                  </a:prstClr>
                </a:solidFill>
                <a:latin typeface="微软雅黑" pitchFamily="34" charset="-122"/>
                <a:ea typeface="微软雅黑" pitchFamily="34" charset="-122"/>
              </a:rPr>
              <a:t>原创作品，盗卖者将被追究相应的法律责任，请勿以身试法！</a:t>
            </a:r>
            <a:endParaRPr lang="zh-CN" altLang="en-US" sz="1300" b="0" dirty="0">
              <a:solidFill>
                <a:prstClr val="black">
                  <a:lumMod val="75000"/>
                  <a:lumOff val="25000"/>
                </a:prstClr>
              </a:solidFill>
              <a:latin typeface="Calibri"/>
              <a:ea typeface="宋体"/>
            </a:endParaRPr>
          </a:p>
        </p:txBody>
      </p:sp>
      <p:sp>
        <p:nvSpPr>
          <p:cNvPr id="38" name="TextBox 37"/>
          <p:cNvSpPr txBox="1"/>
          <p:nvPr/>
        </p:nvSpPr>
        <p:spPr>
          <a:xfrm>
            <a:off x="5807416" y="2081460"/>
            <a:ext cx="1892843" cy="923326"/>
          </a:xfrm>
          <a:prstGeom prst="rect">
            <a:avLst/>
          </a:prstGeom>
          <a:noFill/>
        </p:spPr>
        <p:txBody>
          <a:bodyPr wrap="square" lIns="121917" tIns="60958" rIns="121917" bIns="60958" rtlCol="0">
            <a:spAutoFit/>
          </a:bodyPr>
          <a:lstStyle/>
          <a:p>
            <a:pPr algn="l" defTabSz="1219170" fontAlgn="auto">
              <a:spcBef>
                <a:spcPts val="0"/>
              </a:spcBef>
              <a:spcAft>
                <a:spcPts val="0"/>
              </a:spcAft>
            </a:pPr>
            <a:r>
              <a:rPr lang="zh-CN" altLang="en-US" sz="1300" b="0" dirty="0" smtClean="0">
                <a:solidFill>
                  <a:prstClr val="black">
                    <a:lumMod val="75000"/>
                    <a:lumOff val="25000"/>
                  </a:prstClr>
                </a:solidFill>
                <a:latin typeface="微软雅黑" pitchFamily="34" charset="-122"/>
                <a:ea typeface="微软雅黑" pitchFamily="34" charset="-122"/>
              </a:rPr>
              <a:t>设计师</a:t>
            </a:r>
            <a:r>
              <a:rPr lang="zh-CN" altLang="en-US" sz="1300" b="0" dirty="0">
                <a:solidFill>
                  <a:prstClr val="black">
                    <a:lumMod val="75000"/>
                    <a:lumOff val="25000"/>
                  </a:prstClr>
                </a:solidFill>
                <a:latin typeface="微软雅黑" pitchFamily="34" charset="-122"/>
                <a:ea typeface="微软雅黑" pitchFamily="34" charset="-122"/>
              </a:rPr>
              <a:t>原创作品，盗卖者将被追究相应的法律责任，请勿以身试法！</a:t>
            </a:r>
            <a:endParaRPr lang="zh-CN" altLang="en-US" sz="1300" b="0" dirty="0">
              <a:solidFill>
                <a:prstClr val="black">
                  <a:lumMod val="75000"/>
                  <a:lumOff val="25000"/>
                </a:prstClr>
              </a:solidFill>
              <a:latin typeface="Calibri"/>
              <a:ea typeface="宋体"/>
            </a:endParaRPr>
          </a:p>
        </p:txBody>
      </p:sp>
      <p:sp>
        <p:nvSpPr>
          <p:cNvPr id="39" name="TextBox 38"/>
          <p:cNvSpPr txBox="1"/>
          <p:nvPr/>
        </p:nvSpPr>
        <p:spPr>
          <a:xfrm>
            <a:off x="7943410" y="3311590"/>
            <a:ext cx="1892843" cy="923326"/>
          </a:xfrm>
          <a:prstGeom prst="rect">
            <a:avLst/>
          </a:prstGeom>
          <a:noFill/>
        </p:spPr>
        <p:txBody>
          <a:bodyPr wrap="square" lIns="121917" tIns="60958" rIns="121917" bIns="60958" rtlCol="0">
            <a:spAutoFit/>
          </a:bodyPr>
          <a:lstStyle/>
          <a:p>
            <a:pPr algn="l" defTabSz="1219170" fontAlgn="auto">
              <a:spcBef>
                <a:spcPts val="0"/>
              </a:spcBef>
              <a:spcAft>
                <a:spcPts val="0"/>
              </a:spcAft>
            </a:pPr>
            <a:r>
              <a:rPr lang="zh-CN" altLang="en-US" sz="1300" b="0" dirty="0" smtClean="0">
                <a:solidFill>
                  <a:prstClr val="black">
                    <a:lumMod val="75000"/>
                    <a:lumOff val="25000"/>
                  </a:prstClr>
                </a:solidFill>
                <a:latin typeface="微软雅黑" pitchFamily="34" charset="-122"/>
                <a:ea typeface="微软雅黑" pitchFamily="34" charset="-122"/>
              </a:rPr>
              <a:t>设计师</a:t>
            </a:r>
            <a:r>
              <a:rPr lang="zh-CN" altLang="en-US" sz="1300" b="0" dirty="0">
                <a:solidFill>
                  <a:prstClr val="black">
                    <a:lumMod val="75000"/>
                    <a:lumOff val="25000"/>
                  </a:prstClr>
                </a:solidFill>
                <a:latin typeface="微软雅黑" pitchFamily="34" charset="-122"/>
                <a:ea typeface="微软雅黑" pitchFamily="34" charset="-122"/>
              </a:rPr>
              <a:t>原创作品，盗卖者将被追究相应的法律责任，请勿以身试法！</a:t>
            </a:r>
            <a:endParaRPr lang="zh-CN" altLang="en-US" sz="1300" b="0" dirty="0">
              <a:solidFill>
                <a:prstClr val="black">
                  <a:lumMod val="75000"/>
                  <a:lumOff val="25000"/>
                </a:prstClr>
              </a:solidFill>
              <a:latin typeface="Calibri"/>
              <a:ea typeface="宋体"/>
            </a:endParaRPr>
          </a:p>
        </p:txBody>
      </p:sp>
      <p:sp>
        <p:nvSpPr>
          <p:cNvPr id="40" name="TextBox 39"/>
          <p:cNvSpPr txBox="1"/>
          <p:nvPr/>
        </p:nvSpPr>
        <p:spPr>
          <a:xfrm>
            <a:off x="9964364" y="1926930"/>
            <a:ext cx="1892843" cy="923326"/>
          </a:xfrm>
          <a:prstGeom prst="rect">
            <a:avLst/>
          </a:prstGeom>
          <a:noFill/>
        </p:spPr>
        <p:txBody>
          <a:bodyPr wrap="square" lIns="121917" tIns="60958" rIns="121917" bIns="60958" rtlCol="0">
            <a:spAutoFit/>
          </a:bodyPr>
          <a:lstStyle/>
          <a:p>
            <a:pPr algn="l" defTabSz="1219170" fontAlgn="auto">
              <a:spcBef>
                <a:spcPts val="0"/>
              </a:spcBef>
              <a:spcAft>
                <a:spcPts val="0"/>
              </a:spcAft>
            </a:pPr>
            <a:r>
              <a:rPr lang="zh-CN" altLang="en-US" sz="1300" b="0" dirty="0" smtClean="0">
                <a:solidFill>
                  <a:prstClr val="black">
                    <a:lumMod val="75000"/>
                    <a:lumOff val="25000"/>
                  </a:prstClr>
                </a:solidFill>
                <a:latin typeface="微软雅黑" pitchFamily="34" charset="-122"/>
                <a:ea typeface="微软雅黑" pitchFamily="34" charset="-122"/>
              </a:rPr>
              <a:t>设计师</a:t>
            </a:r>
            <a:r>
              <a:rPr lang="zh-CN" altLang="en-US" sz="1300" b="0" dirty="0">
                <a:solidFill>
                  <a:prstClr val="black">
                    <a:lumMod val="75000"/>
                    <a:lumOff val="25000"/>
                  </a:prstClr>
                </a:solidFill>
                <a:latin typeface="微软雅黑" pitchFamily="34" charset="-122"/>
                <a:ea typeface="微软雅黑" pitchFamily="34" charset="-122"/>
              </a:rPr>
              <a:t>原创作品，盗卖者将被追究相应的法律责任，请勿以身试法！</a:t>
            </a:r>
            <a:endParaRPr lang="zh-CN" altLang="en-US" sz="1300" b="0" dirty="0">
              <a:solidFill>
                <a:prstClr val="black">
                  <a:lumMod val="75000"/>
                  <a:lumOff val="25000"/>
                </a:prstClr>
              </a:solidFill>
              <a:latin typeface="Calibri"/>
              <a:ea typeface="宋体"/>
            </a:endParaRPr>
          </a:p>
        </p:txBody>
      </p:sp>
    </p:spTree>
    <p:extLst>
      <p:ext uri="{BB962C8B-B14F-4D97-AF65-F5344CB8AC3E}">
        <p14:creationId xmlns:p14="http://schemas.microsoft.com/office/powerpoint/2010/main" val="4059530300"/>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500"/>
                                        <p:tgtEl>
                                          <p:spTgt spid="6"/>
                                        </p:tgtEl>
                                      </p:cBhvr>
                                    </p:animEffect>
                                  </p:childTnLst>
                                </p:cTn>
                              </p:par>
                            </p:childTnLst>
                          </p:cTn>
                        </p:par>
                        <p:par>
                          <p:cTn id="12" fill="hold">
                            <p:stCondLst>
                              <p:cond delay="1000"/>
                            </p:stCondLst>
                            <p:childTnLst>
                              <p:par>
                                <p:cTn id="13" presetID="42" presetClass="entr" presetSubtype="0" fill="hold"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fade">
                                      <p:cBhvr>
                                        <p:cTn id="15" dur="1000"/>
                                        <p:tgtEl>
                                          <p:spTgt spid="7"/>
                                        </p:tgtEl>
                                      </p:cBhvr>
                                    </p:animEffect>
                                    <p:anim calcmode="lin" valueType="num">
                                      <p:cBhvr>
                                        <p:cTn id="16" dur="1000" fill="hold"/>
                                        <p:tgtEl>
                                          <p:spTgt spid="7"/>
                                        </p:tgtEl>
                                        <p:attrNameLst>
                                          <p:attrName>ppt_x</p:attrName>
                                        </p:attrNameLst>
                                      </p:cBhvr>
                                      <p:tavLst>
                                        <p:tav tm="0">
                                          <p:val>
                                            <p:strVal val="#ppt_x"/>
                                          </p:val>
                                        </p:tav>
                                        <p:tav tm="100000">
                                          <p:val>
                                            <p:strVal val="#ppt_x"/>
                                          </p:val>
                                        </p:tav>
                                      </p:tavLst>
                                    </p:anim>
                                    <p:anim calcmode="lin" valueType="num">
                                      <p:cBhvr>
                                        <p:cTn id="17" dur="1000" fill="hold"/>
                                        <p:tgtEl>
                                          <p:spTgt spid="7"/>
                                        </p:tgtEl>
                                        <p:attrNameLst>
                                          <p:attrName>ppt_y</p:attrName>
                                        </p:attrNameLst>
                                      </p:cBhvr>
                                      <p:tavLst>
                                        <p:tav tm="0">
                                          <p:val>
                                            <p:strVal val="#ppt_y+.1"/>
                                          </p:val>
                                        </p:tav>
                                        <p:tav tm="100000">
                                          <p:val>
                                            <p:strVal val="#ppt_y"/>
                                          </p:val>
                                        </p:tav>
                                      </p:tavLst>
                                    </p:anim>
                                  </p:childTnLst>
                                </p:cTn>
                              </p:par>
                            </p:childTnLst>
                          </p:cTn>
                        </p:par>
                        <p:par>
                          <p:cTn id="18" fill="hold">
                            <p:stCondLst>
                              <p:cond delay="2000"/>
                            </p:stCondLst>
                            <p:childTnLst>
                              <p:par>
                                <p:cTn id="19" presetID="22" presetClass="entr" presetSubtype="8" fill="hold" grpId="0" nodeType="afterEffect">
                                  <p:stCondLst>
                                    <p:cond delay="0"/>
                                  </p:stCondLst>
                                  <p:childTnLst>
                                    <p:set>
                                      <p:cBhvr>
                                        <p:cTn id="20" dur="1" fill="hold">
                                          <p:stCondLst>
                                            <p:cond delay="0"/>
                                          </p:stCondLst>
                                        </p:cTn>
                                        <p:tgtEl>
                                          <p:spTgt spid="35"/>
                                        </p:tgtEl>
                                        <p:attrNameLst>
                                          <p:attrName>style.visibility</p:attrName>
                                        </p:attrNameLst>
                                      </p:cBhvr>
                                      <p:to>
                                        <p:strVal val="visible"/>
                                      </p:to>
                                    </p:set>
                                    <p:animEffect transition="in" filter="wipe(left)">
                                      <p:cBhvr>
                                        <p:cTn id="21" dur="500"/>
                                        <p:tgtEl>
                                          <p:spTgt spid="35"/>
                                        </p:tgtEl>
                                      </p:cBhvr>
                                    </p:animEffect>
                                  </p:childTnLst>
                                </p:cTn>
                              </p:par>
                            </p:childTnLst>
                          </p:cTn>
                        </p:par>
                        <p:par>
                          <p:cTn id="22" fill="hold">
                            <p:stCondLst>
                              <p:cond delay="2500"/>
                            </p:stCondLst>
                            <p:childTnLst>
                              <p:par>
                                <p:cTn id="23" presetID="10" presetClass="entr" presetSubtype="0" fill="hold" grpId="0" nodeType="afterEffect">
                                  <p:stCondLst>
                                    <p:cond delay="0"/>
                                  </p:stCondLst>
                                  <p:childTnLst>
                                    <p:set>
                                      <p:cBhvr>
                                        <p:cTn id="24" dur="1" fill="hold">
                                          <p:stCondLst>
                                            <p:cond delay="0"/>
                                          </p:stCondLst>
                                        </p:cTn>
                                        <p:tgtEl>
                                          <p:spTgt spid="24"/>
                                        </p:tgtEl>
                                        <p:attrNameLst>
                                          <p:attrName>style.visibility</p:attrName>
                                        </p:attrNameLst>
                                      </p:cBhvr>
                                      <p:to>
                                        <p:strVal val="visible"/>
                                      </p:to>
                                    </p:set>
                                    <p:animEffect transition="in" filter="fade">
                                      <p:cBhvr>
                                        <p:cTn id="25" dur="500"/>
                                        <p:tgtEl>
                                          <p:spTgt spid="24"/>
                                        </p:tgtEl>
                                      </p:cBhvr>
                                    </p:animEffect>
                                  </p:childTnLst>
                                </p:cTn>
                              </p:par>
                            </p:childTnLst>
                          </p:cTn>
                        </p:par>
                        <p:par>
                          <p:cTn id="26" fill="hold">
                            <p:stCondLst>
                              <p:cond delay="3000"/>
                            </p:stCondLst>
                            <p:childTnLst>
                              <p:par>
                                <p:cTn id="27" presetID="47" presetClass="entr" presetSubtype="0" fill="hold" nodeType="afterEffect">
                                  <p:stCondLst>
                                    <p:cond delay="0"/>
                                  </p:stCondLst>
                                  <p:childTnLst>
                                    <p:set>
                                      <p:cBhvr>
                                        <p:cTn id="28" dur="1" fill="hold">
                                          <p:stCondLst>
                                            <p:cond delay="0"/>
                                          </p:stCondLst>
                                        </p:cTn>
                                        <p:tgtEl>
                                          <p:spTgt spid="9"/>
                                        </p:tgtEl>
                                        <p:attrNameLst>
                                          <p:attrName>style.visibility</p:attrName>
                                        </p:attrNameLst>
                                      </p:cBhvr>
                                      <p:to>
                                        <p:strVal val="visible"/>
                                      </p:to>
                                    </p:set>
                                    <p:animEffect transition="in" filter="fade">
                                      <p:cBhvr>
                                        <p:cTn id="29" dur="1000"/>
                                        <p:tgtEl>
                                          <p:spTgt spid="9"/>
                                        </p:tgtEl>
                                      </p:cBhvr>
                                    </p:animEffect>
                                    <p:anim calcmode="lin" valueType="num">
                                      <p:cBhvr>
                                        <p:cTn id="30" dur="1000" fill="hold"/>
                                        <p:tgtEl>
                                          <p:spTgt spid="9"/>
                                        </p:tgtEl>
                                        <p:attrNameLst>
                                          <p:attrName>ppt_x</p:attrName>
                                        </p:attrNameLst>
                                      </p:cBhvr>
                                      <p:tavLst>
                                        <p:tav tm="0">
                                          <p:val>
                                            <p:strVal val="#ppt_x"/>
                                          </p:val>
                                        </p:tav>
                                        <p:tav tm="100000">
                                          <p:val>
                                            <p:strVal val="#ppt_x"/>
                                          </p:val>
                                        </p:tav>
                                      </p:tavLst>
                                    </p:anim>
                                    <p:anim calcmode="lin" valueType="num">
                                      <p:cBhvr>
                                        <p:cTn id="31" dur="1000" fill="hold"/>
                                        <p:tgtEl>
                                          <p:spTgt spid="9"/>
                                        </p:tgtEl>
                                        <p:attrNameLst>
                                          <p:attrName>ppt_y</p:attrName>
                                        </p:attrNameLst>
                                      </p:cBhvr>
                                      <p:tavLst>
                                        <p:tav tm="0">
                                          <p:val>
                                            <p:strVal val="#ppt_y-.1"/>
                                          </p:val>
                                        </p:tav>
                                        <p:tav tm="100000">
                                          <p:val>
                                            <p:strVal val="#ppt_y"/>
                                          </p:val>
                                        </p:tav>
                                      </p:tavLst>
                                    </p:anim>
                                  </p:childTnLst>
                                </p:cTn>
                              </p:par>
                            </p:childTnLst>
                          </p:cTn>
                        </p:par>
                        <p:par>
                          <p:cTn id="32" fill="hold">
                            <p:stCondLst>
                              <p:cond delay="4000"/>
                            </p:stCondLst>
                            <p:childTnLst>
                              <p:par>
                                <p:cTn id="33" presetID="22" presetClass="entr" presetSubtype="8" fill="hold" grpId="0" nodeType="afterEffect">
                                  <p:stCondLst>
                                    <p:cond delay="0"/>
                                  </p:stCondLst>
                                  <p:childTnLst>
                                    <p:set>
                                      <p:cBhvr>
                                        <p:cTn id="34" dur="1" fill="hold">
                                          <p:stCondLst>
                                            <p:cond delay="0"/>
                                          </p:stCondLst>
                                        </p:cTn>
                                        <p:tgtEl>
                                          <p:spTgt spid="36"/>
                                        </p:tgtEl>
                                        <p:attrNameLst>
                                          <p:attrName>style.visibility</p:attrName>
                                        </p:attrNameLst>
                                      </p:cBhvr>
                                      <p:to>
                                        <p:strVal val="visible"/>
                                      </p:to>
                                    </p:set>
                                    <p:animEffect transition="in" filter="wipe(left)">
                                      <p:cBhvr>
                                        <p:cTn id="35" dur="500"/>
                                        <p:tgtEl>
                                          <p:spTgt spid="36"/>
                                        </p:tgtEl>
                                      </p:cBhvr>
                                    </p:animEffect>
                                  </p:childTnLst>
                                </p:cTn>
                              </p:par>
                            </p:childTnLst>
                          </p:cTn>
                        </p:par>
                        <p:par>
                          <p:cTn id="36" fill="hold">
                            <p:stCondLst>
                              <p:cond delay="4500"/>
                            </p:stCondLst>
                            <p:childTnLst>
                              <p:par>
                                <p:cTn id="37" presetID="10" presetClass="entr" presetSubtype="0" fill="hold" grpId="0" nodeType="afterEffect">
                                  <p:stCondLst>
                                    <p:cond delay="0"/>
                                  </p:stCondLst>
                                  <p:childTnLst>
                                    <p:set>
                                      <p:cBhvr>
                                        <p:cTn id="38" dur="1" fill="hold">
                                          <p:stCondLst>
                                            <p:cond delay="0"/>
                                          </p:stCondLst>
                                        </p:cTn>
                                        <p:tgtEl>
                                          <p:spTgt spid="25"/>
                                        </p:tgtEl>
                                        <p:attrNameLst>
                                          <p:attrName>style.visibility</p:attrName>
                                        </p:attrNameLst>
                                      </p:cBhvr>
                                      <p:to>
                                        <p:strVal val="visible"/>
                                      </p:to>
                                    </p:set>
                                    <p:animEffect transition="in" filter="fade">
                                      <p:cBhvr>
                                        <p:cTn id="39" dur="500"/>
                                        <p:tgtEl>
                                          <p:spTgt spid="25"/>
                                        </p:tgtEl>
                                      </p:cBhvr>
                                    </p:animEffect>
                                  </p:childTnLst>
                                </p:cTn>
                              </p:par>
                            </p:childTnLst>
                          </p:cTn>
                        </p:par>
                        <p:par>
                          <p:cTn id="40" fill="hold">
                            <p:stCondLst>
                              <p:cond delay="5000"/>
                            </p:stCondLst>
                            <p:childTnLst>
                              <p:par>
                                <p:cTn id="41" presetID="42" presetClass="entr" presetSubtype="0" fill="hold" nodeType="afterEffect">
                                  <p:stCondLst>
                                    <p:cond delay="0"/>
                                  </p:stCondLst>
                                  <p:childTnLst>
                                    <p:set>
                                      <p:cBhvr>
                                        <p:cTn id="42" dur="1" fill="hold">
                                          <p:stCondLst>
                                            <p:cond delay="0"/>
                                          </p:stCondLst>
                                        </p:cTn>
                                        <p:tgtEl>
                                          <p:spTgt spid="16"/>
                                        </p:tgtEl>
                                        <p:attrNameLst>
                                          <p:attrName>style.visibility</p:attrName>
                                        </p:attrNameLst>
                                      </p:cBhvr>
                                      <p:to>
                                        <p:strVal val="visible"/>
                                      </p:to>
                                    </p:set>
                                    <p:animEffect transition="in" filter="fade">
                                      <p:cBhvr>
                                        <p:cTn id="43" dur="1000"/>
                                        <p:tgtEl>
                                          <p:spTgt spid="16"/>
                                        </p:tgtEl>
                                      </p:cBhvr>
                                    </p:animEffect>
                                    <p:anim calcmode="lin" valueType="num">
                                      <p:cBhvr>
                                        <p:cTn id="44" dur="1000" fill="hold"/>
                                        <p:tgtEl>
                                          <p:spTgt spid="16"/>
                                        </p:tgtEl>
                                        <p:attrNameLst>
                                          <p:attrName>ppt_x</p:attrName>
                                        </p:attrNameLst>
                                      </p:cBhvr>
                                      <p:tavLst>
                                        <p:tav tm="0">
                                          <p:val>
                                            <p:strVal val="#ppt_x"/>
                                          </p:val>
                                        </p:tav>
                                        <p:tav tm="100000">
                                          <p:val>
                                            <p:strVal val="#ppt_x"/>
                                          </p:val>
                                        </p:tav>
                                      </p:tavLst>
                                    </p:anim>
                                    <p:anim calcmode="lin" valueType="num">
                                      <p:cBhvr>
                                        <p:cTn id="45" dur="1000" fill="hold"/>
                                        <p:tgtEl>
                                          <p:spTgt spid="16"/>
                                        </p:tgtEl>
                                        <p:attrNameLst>
                                          <p:attrName>ppt_y</p:attrName>
                                        </p:attrNameLst>
                                      </p:cBhvr>
                                      <p:tavLst>
                                        <p:tav tm="0">
                                          <p:val>
                                            <p:strVal val="#ppt_y+.1"/>
                                          </p:val>
                                        </p:tav>
                                        <p:tav tm="100000">
                                          <p:val>
                                            <p:strVal val="#ppt_y"/>
                                          </p:val>
                                        </p:tav>
                                      </p:tavLst>
                                    </p:anim>
                                  </p:childTnLst>
                                </p:cTn>
                              </p:par>
                            </p:childTnLst>
                          </p:cTn>
                        </p:par>
                        <p:par>
                          <p:cTn id="46" fill="hold">
                            <p:stCondLst>
                              <p:cond delay="6000"/>
                            </p:stCondLst>
                            <p:childTnLst>
                              <p:par>
                                <p:cTn id="47" presetID="22" presetClass="entr" presetSubtype="8" fill="hold" grpId="0" nodeType="afterEffect">
                                  <p:stCondLst>
                                    <p:cond delay="0"/>
                                  </p:stCondLst>
                                  <p:childTnLst>
                                    <p:set>
                                      <p:cBhvr>
                                        <p:cTn id="48" dur="1" fill="hold">
                                          <p:stCondLst>
                                            <p:cond delay="0"/>
                                          </p:stCondLst>
                                        </p:cTn>
                                        <p:tgtEl>
                                          <p:spTgt spid="37"/>
                                        </p:tgtEl>
                                        <p:attrNameLst>
                                          <p:attrName>style.visibility</p:attrName>
                                        </p:attrNameLst>
                                      </p:cBhvr>
                                      <p:to>
                                        <p:strVal val="visible"/>
                                      </p:to>
                                    </p:set>
                                    <p:animEffect transition="in" filter="wipe(left)">
                                      <p:cBhvr>
                                        <p:cTn id="49" dur="500"/>
                                        <p:tgtEl>
                                          <p:spTgt spid="37"/>
                                        </p:tgtEl>
                                      </p:cBhvr>
                                    </p:animEffect>
                                  </p:childTnLst>
                                </p:cTn>
                              </p:par>
                            </p:childTnLst>
                          </p:cTn>
                        </p:par>
                        <p:par>
                          <p:cTn id="50" fill="hold">
                            <p:stCondLst>
                              <p:cond delay="6500"/>
                            </p:stCondLst>
                            <p:childTnLst>
                              <p:par>
                                <p:cTn id="51" presetID="10" presetClass="entr" presetSubtype="0" fill="hold" grpId="0" nodeType="afterEffect">
                                  <p:stCondLst>
                                    <p:cond delay="0"/>
                                  </p:stCondLst>
                                  <p:childTnLst>
                                    <p:set>
                                      <p:cBhvr>
                                        <p:cTn id="52" dur="1" fill="hold">
                                          <p:stCondLst>
                                            <p:cond delay="0"/>
                                          </p:stCondLst>
                                        </p:cTn>
                                        <p:tgtEl>
                                          <p:spTgt spid="26"/>
                                        </p:tgtEl>
                                        <p:attrNameLst>
                                          <p:attrName>style.visibility</p:attrName>
                                        </p:attrNameLst>
                                      </p:cBhvr>
                                      <p:to>
                                        <p:strVal val="visible"/>
                                      </p:to>
                                    </p:set>
                                    <p:animEffect transition="in" filter="fade">
                                      <p:cBhvr>
                                        <p:cTn id="53" dur="500"/>
                                        <p:tgtEl>
                                          <p:spTgt spid="26"/>
                                        </p:tgtEl>
                                      </p:cBhvr>
                                    </p:animEffect>
                                  </p:childTnLst>
                                </p:cTn>
                              </p:par>
                            </p:childTnLst>
                          </p:cTn>
                        </p:par>
                        <p:par>
                          <p:cTn id="54" fill="hold">
                            <p:stCondLst>
                              <p:cond delay="7000"/>
                            </p:stCondLst>
                            <p:childTnLst>
                              <p:par>
                                <p:cTn id="55" presetID="47" presetClass="entr" presetSubtype="0" fill="hold" nodeType="afterEffect">
                                  <p:stCondLst>
                                    <p:cond delay="0"/>
                                  </p:stCondLst>
                                  <p:childTnLst>
                                    <p:set>
                                      <p:cBhvr>
                                        <p:cTn id="56" dur="1" fill="hold">
                                          <p:stCondLst>
                                            <p:cond delay="0"/>
                                          </p:stCondLst>
                                        </p:cTn>
                                        <p:tgtEl>
                                          <p:spTgt spid="22"/>
                                        </p:tgtEl>
                                        <p:attrNameLst>
                                          <p:attrName>style.visibility</p:attrName>
                                        </p:attrNameLst>
                                      </p:cBhvr>
                                      <p:to>
                                        <p:strVal val="visible"/>
                                      </p:to>
                                    </p:set>
                                    <p:animEffect transition="in" filter="fade">
                                      <p:cBhvr>
                                        <p:cTn id="57" dur="1000"/>
                                        <p:tgtEl>
                                          <p:spTgt spid="22"/>
                                        </p:tgtEl>
                                      </p:cBhvr>
                                    </p:animEffect>
                                    <p:anim calcmode="lin" valueType="num">
                                      <p:cBhvr>
                                        <p:cTn id="58" dur="1000" fill="hold"/>
                                        <p:tgtEl>
                                          <p:spTgt spid="22"/>
                                        </p:tgtEl>
                                        <p:attrNameLst>
                                          <p:attrName>ppt_x</p:attrName>
                                        </p:attrNameLst>
                                      </p:cBhvr>
                                      <p:tavLst>
                                        <p:tav tm="0">
                                          <p:val>
                                            <p:strVal val="#ppt_x"/>
                                          </p:val>
                                        </p:tav>
                                        <p:tav tm="100000">
                                          <p:val>
                                            <p:strVal val="#ppt_x"/>
                                          </p:val>
                                        </p:tav>
                                      </p:tavLst>
                                    </p:anim>
                                    <p:anim calcmode="lin" valueType="num">
                                      <p:cBhvr>
                                        <p:cTn id="59" dur="1000" fill="hold"/>
                                        <p:tgtEl>
                                          <p:spTgt spid="22"/>
                                        </p:tgtEl>
                                        <p:attrNameLst>
                                          <p:attrName>ppt_y</p:attrName>
                                        </p:attrNameLst>
                                      </p:cBhvr>
                                      <p:tavLst>
                                        <p:tav tm="0">
                                          <p:val>
                                            <p:strVal val="#ppt_y-.1"/>
                                          </p:val>
                                        </p:tav>
                                        <p:tav tm="100000">
                                          <p:val>
                                            <p:strVal val="#ppt_y"/>
                                          </p:val>
                                        </p:tav>
                                      </p:tavLst>
                                    </p:anim>
                                  </p:childTnLst>
                                </p:cTn>
                              </p:par>
                            </p:childTnLst>
                          </p:cTn>
                        </p:par>
                        <p:par>
                          <p:cTn id="60" fill="hold">
                            <p:stCondLst>
                              <p:cond delay="8000"/>
                            </p:stCondLst>
                            <p:childTnLst>
                              <p:par>
                                <p:cTn id="61" presetID="22" presetClass="entr" presetSubtype="8" fill="hold" grpId="0" nodeType="afterEffect">
                                  <p:stCondLst>
                                    <p:cond delay="0"/>
                                  </p:stCondLst>
                                  <p:childTnLst>
                                    <p:set>
                                      <p:cBhvr>
                                        <p:cTn id="62" dur="1" fill="hold">
                                          <p:stCondLst>
                                            <p:cond delay="0"/>
                                          </p:stCondLst>
                                        </p:cTn>
                                        <p:tgtEl>
                                          <p:spTgt spid="38"/>
                                        </p:tgtEl>
                                        <p:attrNameLst>
                                          <p:attrName>style.visibility</p:attrName>
                                        </p:attrNameLst>
                                      </p:cBhvr>
                                      <p:to>
                                        <p:strVal val="visible"/>
                                      </p:to>
                                    </p:set>
                                    <p:animEffect transition="in" filter="wipe(left)">
                                      <p:cBhvr>
                                        <p:cTn id="63" dur="500"/>
                                        <p:tgtEl>
                                          <p:spTgt spid="38"/>
                                        </p:tgtEl>
                                      </p:cBhvr>
                                    </p:animEffect>
                                  </p:childTnLst>
                                </p:cTn>
                              </p:par>
                            </p:childTnLst>
                          </p:cTn>
                        </p:par>
                        <p:par>
                          <p:cTn id="64" fill="hold">
                            <p:stCondLst>
                              <p:cond delay="8500"/>
                            </p:stCondLst>
                            <p:childTnLst>
                              <p:par>
                                <p:cTn id="65" presetID="10" presetClass="entr" presetSubtype="0" fill="hold" grpId="0" nodeType="afterEffect">
                                  <p:stCondLst>
                                    <p:cond delay="0"/>
                                  </p:stCondLst>
                                  <p:childTnLst>
                                    <p:set>
                                      <p:cBhvr>
                                        <p:cTn id="66" dur="1" fill="hold">
                                          <p:stCondLst>
                                            <p:cond delay="0"/>
                                          </p:stCondLst>
                                        </p:cTn>
                                        <p:tgtEl>
                                          <p:spTgt spid="31"/>
                                        </p:tgtEl>
                                        <p:attrNameLst>
                                          <p:attrName>style.visibility</p:attrName>
                                        </p:attrNameLst>
                                      </p:cBhvr>
                                      <p:to>
                                        <p:strVal val="visible"/>
                                      </p:to>
                                    </p:set>
                                    <p:animEffect transition="in" filter="fade">
                                      <p:cBhvr>
                                        <p:cTn id="67" dur="500"/>
                                        <p:tgtEl>
                                          <p:spTgt spid="31"/>
                                        </p:tgtEl>
                                      </p:cBhvr>
                                    </p:animEffect>
                                  </p:childTnLst>
                                </p:cTn>
                              </p:par>
                            </p:childTnLst>
                          </p:cTn>
                        </p:par>
                        <p:par>
                          <p:cTn id="68" fill="hold">
                            <p:stCondLst>
                              <p:cond delay="9000"/>
                            </p:stCondLst>
                            <p:childTnLst>
                              <p:par>
                                <p:cTn id="69" presetID="42" presetClass="entr" presetSubtype="0" fill="hold" nodeType="afterEffect">
                                  <p:stCondLst>
                                    <p:cond delay="0"/>
                                  </p:stCondLst>
                                  <p:childTnLst>
                                    <p:set>
                                      <p:cBhvr>
                                        <p:cTn id="70" dur="1" fill="hold">
                                          <p:stCondLst>
                                            <p:cond delay="0"/>
                                          </p:stCondLst>
                                        </p:cTn>
                                        <p:tgtEl>
                                          <p:spTgt spid="33"/>
                                        </p:tgtEl>
                                        <p:attrNameLst>
                                          <p:attrName>style.visibility</p:attrName>
                                        </p:attrNameLst>
                                      </p:cBhvr>
                                      <p:to>
                                        <p:strVal val="visible"/>
                                      </p:to>
                                    </p:set>
                                    <p:animEffect transition="in" filter="fade">
                                      <p:cBhvr>
                                        <p:cTn id="71" dur="1000"/>
                                        <p:tgtEl>
                                          <p:spTgt spid="33"/>
                                        </p:tgtEl>
                                      </p:cBhvr>
                                    </p:animEffect>
                                    <p:anim calcmode="lin" valueType="num">
                                      <p:cBhvr>
                                        <p:cTn id="72" dur="1000" fill="hold"/>
                                        <p:tgtEl>
                                          <p:spTgt spid="33"/>
                                        </p:tgtEl>
                                        <p:attrNameLst>
                                          <p:attrName>ppt_x</p:attrName>
                                        </p:attrNameLst>
                                      </p:cBhvr>
                                      <p:tavLst>
                                        <p:tav tm="0">
                                          <p:val>
                                            <p:strVal val="#ppt_x"/>
                                          </p:val>
                                        </p:tav>
                                        <p:tav tm="100000">
                                          <p:val>
                                            <p:strVal val="#ppt_x"/>
                                          </p:val>
                                        </p:tav>
                                      </p:tavLst>
                                    </p:anim>
                                    <p:anim calcmode="lin" valueType="num">
                                      <p:cBhvr>
                                        <p:cTn id="73" dur="1000" fill="hold"/>
                                        <p:tgtEl>
                                          <p:spTgt spid="33"/>
                                        </p:tgtEl>
                                        <p:attrNameLst>
                                          <p:attrName>ppt_y</p:attrName>
                                        </p:attrNameLst>
                                      </p:cBhvr>
                                      <p:tavLst>
                                        <p:tav tm="0">
                                          <p:val>
                                            <p:strVal val="#ppt_y+.1"/>
                                          </p:val>
                                        </p:tav>
                                        <p:tav tm="100000">
                                          <p:val>
                                            <p:strVal val="#ppt_y"/>
                                          </p:val>
                                        </p:tav>
                                      </p:tavLst>
                                    </p:anim>
                                  </p:childTnLst>
                                </p:cTn>
                              </p:par>
                            </p:childTnLst>
                          </p:cTn>
                        </p:par>
                        <p:par>
                          <p:cTn id="74" fill="hold">
                            <p:stCondLst>
                              <p:cond delay="10000"/>
                            </p:stCondLst>
                            <p:childTnLst>
                              <p:par>
                                <p:cTn id="75" presetID="22" presetClass="entr" presetSubtype="8" fill="hold" grpId="0" nodeType="afterEffect">
                                  <p:stCondLst>
                                    <p:cond delay="0"/>
                                  </p:stCondLst>
                                  <p:childTnLst>
                                    <p:set>
                                      <p:cBhvr>
                                        <p:cTn id="76" dur="1" fill="hold">
                                          <p:stCondLst>
                                            <p:cond delay="0"/>
                                          </p:stCondLst>
                                        </p:cTn>
                                        <p:tgtEl>
                                          <p:spTgt spid="39"/>
                                        </p:tgtEl>
                                        <p:attrNameLst>
                                          <p:attrName>style.visibility</p:attrName>
                                        </p:attrNameLst>
                                      </p:cBhvr>
                                      <p:to>
                                        <p:strVal val="visible"/>
                                      </p:to>
                                    </p:set>
                                    <p:animEffect transition="in" filter="wipe(left)">
                                      <p:cBhvr>
                                        <p:cTn id="77" dur="500"/>
                                        <p:tgtEl>
                                          <p:spTgt spid="39"/>
                                        </p:tgtEl>
                                      </p:cBhvr>
                                    </p:animEffect>
                                  </p:childTnLst>
                                </p:cTn>
                              </p:par>
                            </p:childTnLst>
                          </p:cTn>
                        </p:par>
                        <p:par>
                          <p:cTn id="78" fill="hold">
                            <p:stCondLst>
                              <p:cond delay="10500"/>
                            </p:stCondLst>
                            <p:childTnLst>
                              <p:par>
                                <p:cTn id="79" presetID="10" presetClass="entr" presetSubtype="0" fill="hold" grpId="0" nodeType="afterEffect">
                                  <p:stCondLst>
                                    <p:cond delay="0"/>
                                  </p:stCondLst>
                                  <p:childTnLst>
                                    <p:set>
                                      <p:cBhvr>
                                        <p:cTn id="80" dur="1" fill="hold">
                                          <p:stCondLst>
                                            <p:cond delay="0"/>
                                          </p:stCondLst>
                                        </p:cTn>
                                        <p:tgtEl>
                                          <p:spTgt spid="32"/>
                                        </p:tgtEl>
                                        <p:attrNameLst>
                                          <p:attrName>style.visibility</p:attrName>
                                        </p:attrNameLst>
                                      </p:cBhvr>
                                      <p:to>
                                        <p:strVal val="visible"/>
                                      </p:to>
                                    </p:set>
                                    <p:animEffect transition="in" filter="fade">
                                      <p:cBhvr>
                                        <p:cTn id="81" dur="500"/>
                                        <p:tgtEl>
                                          <p:spTgt spid="32"/>
                                        </p:tgtEl>
                                      </p:cBhvr>
                                    </p:animEffect>
                                  </p:childTnLst>
                                </p:cTn>
                              </p:par>
                            </p:childTnLst>
                          </p:cTn>
                        </p:par>
                        <p:par>
                          <p:cTn id="82" fill="hold">
                            <p:stCondLst>
                              <p:cond delay="11000"/>
                            </p:stCondLst>
                            <p:childTnLst>
                              <p:par>
                                <p:cTn id="83" presetID="47" presetClass="entr" presetSubtype="0" fill="hold" nodeType="afterEffect">
                                  <p:stCondLst>
                                    <p:cond delay="0"/>
                                  </p:stCondLst>
                                  <p:childTnLst>
                                    <p:set>
                                      <p:cBhvr>
                                        <p:cTn id="84" dur="1" fill="hold">
                                          <p:stCondLst>
                                            <p:cond delay="0"/>
                                          </p:stCondLst>
                                        </p:cTn>
                                        <p:tgtEl>
                                          <p:spTgt spid="34"/>
                                        </p:tgtEl>
                                        <p:attrNameLst>
                                          <p:attrName>style.visibility</p:attrName>
                                        </p:attrNameLst>
                                      </p:cBhvr>
                                      <p:to>
                                        <p:strVal val="visible"/>
                                      </p:to>
                                    </p:set>
                                    <p:animEffect transition="in" filter="fade">
                                      <p:cBhvr>
                                        <p:cTn id="85" dur="1000"/>
                                        <p:tgtEl>
                                          <p:spTgt spid="34"/>
                                        </p:tgtEl>
                                      </p:cBhvr>
                                    </p:animEffect>
                                    <p:anim calcmode="lin" valueType="num">
                                      <p:cBhvr>
                                        <p:cTn id="86" dur="1000" fill="hold"/>
                                        <p:tgtEl>
                                          <p:spTgt spid="34"/>
                                        </p:tgtEl>
                                        <p:attrNameLst>
                                          <p:attrName>ppt_x</p:attrName>
                                        </p:attrNameLst>
                                      </p:cBhvr>
                                      <p:tavLst>
                                        <p:tav tm="0">
                                          <p:val>
                                            <p:strVal val="#ppt_x"/>
                                          </p:val>
                                        </p:tav>
                                        <p:tav tm="100000">
                                          <p:val>
                                            <p:strVal val="#ppt_x"/>
                                          </p:val>
                                        </p:tav>
                                      </p:tavLst>
                                    </p:anim>
                                    <p:anim calcmode="lin" valueType="num">
                                      <p:cBhvr>
                                        <p:cTn id="87" dur="1000" fill="hold"/>
                                        <p:tgtEl>
                                          <p:spTgt spid="34"/>
                                        </p:tgtEl>
                                        <p:attrNameLst>
                                          <p:attrName>ppt_y</p:attrName>
                                        </p:attrNameLst>
                                      </p:cBhvr>
                                      <p:tavLst>
                                        <p:tav tm="0">
                                          <p:val>
                                            <p:strVal val="#ppt_y-.1"/>
                                          </p:val>
                                        </p:tav>
                                        <p:tav tm="100000">
                                          <p:val>
                                            <p:strVal val="#ppt_y"/>
                                          </p:val>
                                        </p:tav>
                                      </p:tavLst>
                                    </p:anim>
                                  </p:childTnLst>
                                </p:cTn>
                              </p:par>
                            </p:childTnLst>
                          </p:cTn>
                        </p:par>
                        <p:par>
                          <p:cTn id="88" fill="hold">
                            <p:stCondLst>
                              <p:cond delay="12000"/>
                            </p:stCondLst>
                            <p:childTnLst>
                              <p:par>
                                <p:cTn id="89" presetID="22" presetClass="entr" presetSubtype="8" fill="hold" grpId="0" nodeType="afterEffect">
                                  <p:stCondLst>
                                    <p:cond delay="0"/>
                                  </p:stCondLst>
                                  <p:childTnLst>
                                    <p:set>
                                      <p:cBhvr>
                                        <p:cTn id="90" dur="1" fill="hold">
                                          <p:stCondLst>
                                            <p:cond delay="0"/>
                                          </p:stCondLst>
                                        </p:cTn>
                                        <p:tgtEl>
                                          <p:spTgt spid="40"/>
                                        </p:tgtEl>
                                        <p:attrNameLst>
                                          <p:attrName>style.visibility</p:attrName>
                                        </p:attrNameLst>
                                      </p:cBhvr>
                                      <p:to>
                                        <p:strVal val="visible"/>
                                      </p:to>
                                    </p:set>
                                    <p:animEffect transition="in" filter="wipe(left)">
                                      <p:cBhvr>
                                        <p:cTn id="91"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24" grpId="0" animBg="1"/>
      <p:bldP spid="25" grpId="0" animBg="1"/>
      <p:bldP spid="26" grpId="0" animBg="1"/>
      <p:bldP spid="31" grpId="0" animBg="1"/>
      <p:bldP spid="32" grpId="0" animBg="1"/>
      <p:bldP spid="35" grpId="0"/>
      <p:bldP spid="36" grpId="0"/>
      <p:bldP spid="37" grpId="0"/>
      <p:bldP spid="38" grpId="0"/>
      <p:bldP spid="39" grpId="0"/>
      <p:bldP spid="40"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TextBox 19"/>
          <p:cNvSpPr txBox="1"/>
          <p:nvPr/>
        </p:nvSpPr>
        <p:spPr>
          <a:xfrm>
            <a:off x="1097620" y="274232"/>
            <a:ext cx="3016204" cy="538605"/>
          </a:xfrm>
          <a:prstGeom prst="rect">
            <a:avLst/>
          </a:prstGeom>
          <a:noFill/>
        </p:spPr>
        <p:txBody>
          <a:bodyPr wrap="none" lIns="121917" tIns="60958" rIns="121917" bIns="60958" rtlCol="0">
            <a:spAutoFit/>
          </a:bodyPr>
          <a:lstStyle/>
          <a:p>
            <a:pPr algn="l" defTabSz="1219170" fontAlgn="auto">
              <a:spcBef>
                <a:spcPts val="0"/>
              </a:spcBef>
              <a:spcAft>
                <a:spcPts val="0"/>
              </a:spcAft>
            </a:pPr>
            <a:r>
              <a:rPr lang="zh-CN" altLang="en-US" sz="2700" dirty="0">
                <a:solidFill>
                  <a:prstClr val="black">
                    <a:lumMod val="75000"/>
                    <a:lumOff val="25000"/>
                  </a:prstClr>
                </a:solidFill>
                <a:latin typeface="微软雅黑" pitchFamily="34" charset="-122"/>
                <a:ea typeface="微软雅黑" pitchFamily="34" charset="-122"/>
              </a:rPr>
              <a:t>点击添加标题文本</a:t>
            </a:r>
          </a:p>
        </p:txBody>
      </p:sp>
      <p:grpSp>
        <p:nvGrpSpPr>
          <p:cNvPr id="14" name="Group 66"/>
          <p:cNvGrpSpPr>
            <a:grpSpLocks/>
          </p:cNvGrpSpPr>
          <p:nvPr/>
        </p:nvGrpSpPr>
        <p:grpSpPr bwMode="auto">
          <a:xfrm>
            <a:off x="527457" y="1315353"/>
            <a:ext cx="5937250" cy="4995431"/>
            <a:chOff x="720" y="839"/>
            <a:chExt cx="3740" cy="3146"/>
          </a:xfrm>
          <a:solidFill>
            <a:schemeClr val="bg1">
              <a:lumMod val="75000"/>
            </a:schemeClr>
          </a:solidFill>
        </p:grpSpPr>
        <p:sp>
          <p:nvSpPr>
            <p:cNvPr id="15" name="Freeform 67"/>
            <p:cNvSpPr>
              <a:spLocks/>
            </p:cNvSpPr>
            <p:nvPr/>
          </p:nvSpPr>
          <p:spPr bwMode="gray">
            <a:xfrm>
              <a:off x="720" y="1296"/>
              <a:ext cx="1495" cy="1136"/>
            </a:xfrm>
            <a:custGeom>
              <a:avLst/>
              <a:gdLst>
                <a:gd name="T0" fmla="*/ 3 w 2990"/>
                <a:gd name="T1" fmla="*/ 357 h 2273"/>
                <a:gd name="T2" fmla="*/ 23 w 2990"/>
                <a:gd name="T3" fmla="*/ 365 h 2273"/>
                <a:gd name="T4" fmla="*/ 29 w 2990"/>
                <a:gd name="T5" fmla="*/ 390 h 2273"/>
                <a:gd name="T6" fmla="*/ 28 w 2990"/>
                <a:gd name="T7" fmla="*/ 419 h 2273"/>
                <a:gd name="T8" fmla="*/ 18 w 2990"/>
                <a:gd name="T9" fmla="*/ 419 h 2273"/>
                <a:gd name="T10" fmla="*/ 0 w 2990"/>
                <a:gd name="T11" fmla="*/ 429 h 2273"/>
                <a:gd name="T12" fmla="*/ 31 w 2990"/>
                <a:gd name="T13" fmla="*/ 438 h 2273"/>
                <a:gd name="T14" fmla="*/ 47 w 2990"/>
                <a:gd name="T15" fmla="*/ 456 h 2273"/>
                <a:gd name="T16" fmla="*/ 49 w 2990"/>
                <a:gd name="T17" fmla="*/ 490 h 2273"/>
                <a:gd name="T18" fmla="*/ 71 w 2990"/>
                <a:gd name="T19" fmla="*/ 507 h 2273"/>
                <a:gd name="T20" fmla="*/ 109 w 2990"/>
                <a:gd name="T21" fmla="*/ 521 h 2273"/>
                <a:gd name="T22" fmla="*/ 152 w 2990"/>
                <a:gd name="T23" fmla="*/ 516 h 2273"/>
                <a:gd name="T24" fmla="*/ 185 w 2990"/>
                <a:gd name="T25" fmla="*/ 542 h 2273"/>
                <a:gd name="T26" fmla="*/ 259 w 2990"/>
                <a:gd name="T27" fmla="*/ 549 h 2273"/>
                <a:gd name="T28" fmla="*/ 414 w 2990"/>
                <a:gd name="T29" fmla="*/ 546 h 2273"/>
                <a:gd name="T30" fmla="*/ 539 w 2990"/>
                <a:gd name="T31" fmla="*/ 549 h 2273"/>
                <a:gd name="T32" fmla="*/ 585 w 2990"/>
                <a:gd name="T33" fmla="*/ 458 h 2273"/>
                <a:gd name="T34" fmla="*/ 714 w 2990"/>
                <a:gd name="T35" fmla="*/ 339 h 2273"/>
                <a:gd name="T36" fmla="*/ 743 w 2990"/>
                <a:gd name="T37" fmla="*/ 295 h 2273"/>
                <a:gd name="T38" fmla="*/ 727 w 2990"/>
                <a:gd name="T39" fmla="*/ 263 h 2273"/>
                <a:gd name="T40" fmla="*/ 716 w 2990"/>
                <a:gd name="T41" fmla="*/ 233 h 2273"/>
                <a:gd name="T42" fmla="*/ 678 w 2990"/>
                <a:gd name="T43" fmla="*/ 213 h 2273"/>
                <a:gd name="T44" fmla="*/ 631 w 2990"/>
                <a:gd name="T45" fmla="*/ 198 h 2273"/>
                <a:gd name="T46" fmla="*/ 592 w 2990"/>
                <a:gd name="T47" fmla="*/ 185 h 2273"/>
                <a:gd name="T48" fmla="*/ 578 w 2990"/>
                <a:gd name="T49" fmla="*/ 170 h 2273"/>
                <a:gd name="T50" fmla="*/ 594 w 2990"/>
                <a:gd name="T51" fmla="*/ 148 h 2273"/>
                <a:gd name="T52" fmla="*/ 598 w 2990"/>
                <a:gd name="T53" fmla="*/ 114 h 2273"/>
                <a:gd name="T54" fmla="*/ 580 w 2990"/>
                <a:gd name="T55" fmla="*/ 75 h 2273"/>
                <a:gd name="T56" fmla="*/ 562 w 2990"/>
                <a:gd name="T57" fmla="*/ 63 h 2273"/>
                <a:gd name="T58" fmla="*/ 540 w 2990"/>
                <a:gd name="T59" fmla="*/ 55 h 2273"/>
                <a:gd name="T60" fmla="*/ 520 w 2990"/>
                <a:gd name="T61" fmla="*/ 29 h 2273"/>
                <a:gd name="T62" fmla="*/ 517 w 2990"/>
                <a:gd name="T63" fmla="*/ 8 h 2273"/>
                <a:gd name="T64" fmla="*/ 492 w 2990"/>
                <a:gd name="T65" fmla="*/ 0 h 2273"/>
                <a:gd name="T66" fmla="*/ 479 w 2990"/>
                <a:gd name="T67" fmla="*/ 21 h 2273"/>
                <a:gd name="T68" fmla="*/ 449 w 2990"/>
                <a:gd name="T69" fmla="*/ 35 h 2273"/>
                <a:gd name="T70" fmla="*/ 438 w 2990"/>
                <a:gd name="T71" fmla="*/ 79 h 2273"/>
                <a:gd name="T72" fmla="*/ 411 w 2990"/>
                <a:gd name="T73" fmla="*/ 85 h 2273"/>
                <a:gd name="T74" fmla="*/ 384 w 2990"/>
                <a:gd name="T75" fmla="*/ 75 h 2273"/>
                <a:gd name="T76" fmla="*/ 363 w 2990"/>
                <a:gd name="T77" fmla="*/ 71 h 2273"/>
                <a:gd name="T78" fmla="*/ 334 w 2990"/>
                <a:gd name="T79" fmla="*/ 122 h 2273"/>
                <a:gd name="T80" fmla="*/ 344 w 2990"/>
                <a:gd name="T81" fmla="*/ 140 h 2273"/>
                <a:gd name="T82" fmla="*/ 322 w 2990"/>
                <a:gd name="T83" fmla="*/ 144 h 2273"/>
                <a:gd name="T84" fmla="*/ 295 w 2990"/>
                <a:gd name="T85" fmla="*/ 136 h 2273"/>
                <a:gd name="T86" fmla="*/ 257 w 2990"/>
                <a:gd name="T87" fmla="*/ 138 h 2273"/>
                <a:gd name="T88" fmla="*/ 266 w 2990"/>
                <a:gd name="T89" fmla="*/ 148 h 2273"/>
                <a:gd name="T90" fmla="*/ 262 w 2990"/>
                <a:gd name="T91" fmla="*/ 173 h 2273"/>
                <a:gd name="T92" fmla="*/ 263 w 2990"/>
                <a:gd name="T93" fmla="*/ 220 h 2273"/>
                <a:gd name="T94" fmla="*/ 241 w 2990"/>
                <a:gd name="T95" fmla="*/ 242 h 2273"/>
                <a:gd name="T96" fmla="*/ 230 w 2990"/>
                <a:gd name="T97" fmla="*/ 267 h 2273"/>
                <a:gd name="T98" fmla="*/ 177 w 2990"/>
                <a:gd name="T99" fmla="*/ 281 h 2273"/>
                <a:gd name="T100" fmla="*/ 147 w 2990"/>
                <a:gd name="T101" fmla="*/ 286 h 2273"/>
                <a:gd name="T102" fmla="*/ 114 w 2990"/>
                <a:gd name="T103" fmla="*/ 294 h 2273"/>
                <a:gd name="T104" fmla="*/ 80 w 2990"/>
                <a:gd name="T105" fmla="*/ 302 h 2273"/>
                <a:gd name="T106" fmla="*/ 80 w 2990"/>
                <a:gd name="T107" fmla="*/ 289 h 2273"/>
                <a:gd name="T108" fmla="*/ 55 w 2990"/>
                <a:gd name="T109" fmla="*/ 291 h 2273"/>
                <a:gd name="T110" fmla="*/ 29 w 2990"/>
                <a:gd name="T111" fmla="*/ 297 h 2273"/>
                <a:gd name="T112" fmla="*/ 10 w 2990"/>
                <a:gd name="T113" fmla="*/ 318 h 2273"/>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2990"/>
                <a:gd name="T172" fmla="*/ 0 h 2273"/>
                <a:gd name="T173" fmla="*/ 2990 w 2990"/>
                <a:gd name="T174" fmla="*/ 2273 h 2273"/>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2990" h="2273">
                  <a:moveTo>
                    <a:pt x="29" y="1289"/>
                  </a:moveTo>
                  <a:lnTo>
                    <a:pt x="4" y="1329"/>
                  </a:lnTo>
                  <a:lnTo>
                    <a:pt x="12" y="1378"/>
                  </a:lnTo>
                  <a:lnTo>
                    <a:pt x="12" y="1382"/>
                  </a:lnTo>
                  <a:lnTo>
                    <a:pt x="10" y="1395"/>
                  </a:lnTo>
                  <a:lnTo>
                    <a:pt x="10" y="1411"/>
                  </a:lnTo>
                  <a:lnTo>
                    <a:pt x="10" y="1429"/>
                  </a:lnTo>
                  <a:lnTo>
                    <a:pt x="14" y="1443"/>
                  </a:lnTo>
                  <a:lnTo>
                    <a:pt x="20" y="1451"/>
                  </a:lnTo>
                  <a:lnTo>
                    <a:pt x="31" y="1453"/>
                  </a:lnTo>
                  <a:lnTo>
                    <a:pt x="43" y="1451"/>
                  </a:lnTo>
                  <a:lnTo>
                    <a:pt x="55" y="1449"/>
                  </a:lnTo>
                  <a:lnTo>
                    <a:pt x="73" y="1451"/>
                  </a:lnTo>
                  <a:lnTo>
                    <a:pt x="94" y="1462"/>
                  </a:lnTo>
                  <a:lnTo>
                    <a:pt x="116" y="1480"/>
                  </a:lnTo>
                  <a:lnTo>
                    <a:pt x="132" y="1502"/>
                  </a:lnTo>
                  <a:lnTo>
                    <a:pt x="136" y="1514"/>
                  </a:lnTo>
                  <a:lnTo>
                    <a:pt x="132" y="1525"/>
                  </a:lnTo>
                  <a:lnTo>
                    <a:pt x="126" y="1537"/>
                  </a:lnTo>
                  <a:lnTo>
                    <a:pt x="120" y="1549"/>
                  </a:lnTo>
                  <a:lnTo>
                    <a:pt x="116" y="1561"/>
                  </a:lnTo>
                  <a:lnTo>
                    <a:pt x="116" y="1577"/>
                  </a:lnTo>
                  <a:lnTo>
                    <a:pt x="114" y="1596"/>
                  </a:lnTo>
                  <a:lnTo>
                    <a:pt x="110" y="1618"/>
                  </a:lnTo>
                  <a:lnTo>
                    <a:pt x="108" y="1640"/>
                  </a:lnTo>
                  <a:lnTo>
                    <a:pt x="108" y="1657"/>
                  </a:lnTo>
                  <a:lnTo>
                    <a:pt x="112" y="1669"/>
                  </a:lnTo>
                  <a:lnTo>
                    <a:pt x="114" y="1679"/>
                  </a:lnTo>
                  <a:lnTo>
                    <a:pt x="114" y="1691"/>
                  </a:lnTo>
                  <a:lnTo>
                    <a:pt x="106" y="1699"/>
                  </a:lnTo>
                  <a:lnTo>
                    <a:pt x="96" y="1703"/>
                  </a:lnTo>
                  <a:lnTo>
                    <a:pt x="89" y="1701"/>
                  </a:lnTo>
                  <a:lnTo>
                    <a:pt x="83" y="1695"/>
                  </a:lnTo>
                  <a:lnTo>
                    <a:pt x="77" y="1687"/>
                  </a:lnTo>
                  <a:lnTo>
                    <a:pt x="69" y="1679"/>
                  </a:lnTo>
                  <a:lnTo>
                    <a:pt x="63" y="1673"/>
                  </a:lnTo>
                  <a:lnTo>
                    <a:pt x="53" y="1675"/>
                  </a:lnTo>
                  <a:lnTo>
                    <a:pt x="41" y="1685"/>
                  </a:lnTo>
                  <a:lnTo>
                    <a:pt x="26" y="1699"/>
                  </a:lnTo>
                  <a:lnTo>
                    <a:pt x="12" y="1708"/>
                  </a:lnTo>
                  <a:lnTo>
                    <a:pt x="4" y="1712"/>
                  </a:lnTo>
                  <a:lnTo>
                    <a:pt x="0" y="1716"/>
                  </a:lnTo>
                  <a:lnTo>
                    <a:pt x="6" y="1720"/>
                  </a:lnTo>
                  <a:lnTo>
                    <a:pt x="20" y="1724"/>
                  </a:lnTo>
                  <a:lnTo>
                    <a:pt x="41" y="1728"/>
                  </a:lnTo>
                  <a:lnTo>
                    <a:pt x="65" y="1734"/>
                  </a:lnTo>
                  <a:lnTo>
                    <a:pt x="89" y="1740"/>
                  </a:lnTo>
                  <a:lnTo>
                    <a:pt x="110" y="1746"/>
                  </a:lnTo>
                  <a:lnTo>
                    <a:pt x="126" y="1754"/>
                  </a:lnTo>
                  <a:lnTo>
                    <a:pt x="136" y="1764"/>
                  </a:lnTo>
                  <a:lnTo>
                    <a:pt x="140" y="1771"/>
                  </a:lnTo>
                  <a:lnTo>
                    <a:pt x="150" y="1779"/>
                  </a:lnTo>
                  <a:lnTo>
                    <a:pt x="159" y="1785"/>
                  </a:lnTo>
                  <a:lnTo>
                    <a:pt x="169" y="1795"/>
                  </a:lnTo>
                  <a:lnTo>
                    <a:pt x="177" y="1807"/>
                  </a:lnTo>
                  <a:lnTo>
                    <a:pt x="185" y="1825"/>
                  </a:lnTo>
                  <a:lnTo>
                    <a:pt x="187" y="1848"/>
                  </a:lnTo>
                  <a:lnTo>
                    <a:pt x="185" y="1870"/>
                  </a:lnTo>
                  <a:lnTo>
                    <a:pt x="179" y="1888"/>
                  </a:lnTo>
                  <a:lnTo>
                    <a:pt x="175" y="1905"/>
                  </a:lnTo>
                  <a:lnTo>
                    <a:pt x="177" y="1921"/>
                  </a:lnTo>
                  <a:lnTo>
                    <a:pt x="185" y="1941"/>
                  </a:lnTo>
                  <a:lnTo>
                    <a:pt x="195" y="1960"/>
                  </a:lnTo>
                  <a:lnTo>
                    <a:pt x="207" y="1978"/>
                  </a:lnTo>
                  <a:lnTo>
                    <a:pt x="218" y="1986"/>
                  </a:lnTo>
                  <a:lnTo>
                    <a:pt x="232" y="1990"/>
                  </a:lnTo>
                  <a:lnTo>
                    <a:pt x="246" y="1994"/>
                  </a:lnTo>
                  <a:lnTo>
                    <a:pt x="260" y="2002"/>
                  </a:lnTo>
                  <a:lnTo>
                    <a:pt x="270" y="2014"/>
                  </a:lnTo>
                  <a:lnTo>
                    <a:pt x="281" y="2029"/>
                  </a:lnTo>
                  <a:lnTo>
                    <a:pt x="299" y="2045"/>
                  </a:lnTo>
                  <a:lnTo>
                    <a:pt x="327" y="2057"/>
                  </a:lnTo>
                  <a:lnTo>
                    <a:pt x="352" y="2067"/>
                  </a:lnTo>
                  <a:lnTo>
                    <a:pt x="378" y="2076"/>
                  </a:lnTo>
                  <a:lnTo>
                    <a:pt x="402" y="2082"/>
                  </a:lnTo>
                  <a:lnTo>
                    <a:pt x="421" y="2086"/>
                  </a:lnTo>
                  <a:lnTo>
                    <a:pt x="435" y="2084"/>
                  </a:lnTo>
                  <a:lnTo>
                    <a:pt x="457" y="2078"/>
                  </a:lnTo>
                  <a:lnTo>
                    <a:pt x="484" y="2073"/>
                  </a:lnTo>
                  <a:lnTo>
                    <a:pt x="514" y="2065"/>
                  </a:lnTo>
                  <a:lnTo>
                    <a:pt x="543" y="2059"/>
                  </a:lnTo>
                  <a:lnTo>
                    <a:pt x="569" y="2057"/>
                  </a:lnTo>
                  <a:lnTo>
                    <a:pt x="589" y="2057"/>
                  </a:lnTo>
                  <a:lnTo>
                    <a:pt x="608" y="2065"/>
                  </a:lnTo>
                  <a:lnTo>
                    <a:pt x="626" y="2078"/>
                  </a:lnTo>
                  <a:lnTo>
                    <a:pt x="642" y="2096"/>
                  </a:lnTo>
                  <a:lnTo>
                    <a:pt x="661" y="2116"/>
                  </a:lnTo>
                  <a:lnTo>
                    <a:pt x="687" y="2134"/>
                  </a:lnTo>
                  <a:lnTo>
                    <a:pt x="711" y="2149"/>
                  </a:lnTo>
                  <a:lnTo>
                    <a:pt x="726" y="2161"/>
                  </a:lnTo>
                  <a:lnTo>
                    <a:pt x="738" y="2171"/>
                  </a:lnTo>
                  <a:lnTo>
                    <a:pt x="742" y="2177"/>
                  </a:lnTo>
                  <a:lnTo>
                    <a:pt x="744" y="2179"/>
                  </a:lnTo>
                  <a:lnTo>
                    <a:pt x="856" y="2218"/>
                  </a:lnTo>
                  <a:lnTo>
                    <a:pt x="892" y="2242"/>
                  </a:lnTo>
                  <a:lnTo>
                    <a:pt x="949" y="2236"/>
                  </a:lnTo>
                  <a:lnTo>
                    <a:pt x="986" y="2191"/>
                  </a:lnTo>
                  <a:lnTo>
                    <a:pt x="1035" y="2199"/>
                  </a:lnTo>
                  <a:lnTo>
                    <a:pt x="1152" y="2222"/>
                  </a:lnTo>
                  <a:lnTo>
                    <a:pt x="1201" y="2261"/>
                  </a:lnTo>
                  <a:lnTo>
                    <a:pt x="1256" y="2273"/>
                  </a:lnTo>
                  <a:lnTo>
                    <a:pt x="1392" y="2236"/>
                  </a:lnTo>
                  <a:lnTo>
                    <a:pt x="1431" y="2260"/>
                  </a:lnTo>
                  <a:lnTo>
                    <a:pt x="1539" y="2189"/>
                  </a:lnTo>
                  <a:lnTo>
                    <a:pt x="1657" y="2187"/>
                  </a:lnTo>
                  <a:lnTo>
                    <a:pt x="1726" y="2155"/>
                  </a:lnTo>
                  <a:lnTo>
                    <a:pt x="1821" y="2167"/>
                  </a:lnTo>
                  <a:lnTo>
                    <a:pt x="1935" y="2242"/>
                  </a:lnTo>
                  <a:lnTo>
                    <a:pt x="2026" y="2230"/>
                  </a:lnTo>
                  <a:lnTo>
                    <a:pt x="2088" y="2265"/>
                  </a:lnTo>
                  <a:lnTo>
                    <a:pt x="2193" y="2230"/>
                  </a:lnTo>
                  <a:lnTo>
                    <a:pt x="2155" y="2197"/>
                  </a:lnTo>
                  <a:lnTo>
                    <a:pt x="2161" y="2147"/>
                  </a:lnTo>
                  <a:lnTo>
                    <a:pt x="2214" y="2128"/>
                  </a:lnTo>
                  <a:lnTo>
                    <a:pt x="2242" y="2063"/>
                  </a:lnTo>
                  <a:lnTo>
                    <a:pt x="2124" y="1970"/>
                  </a:lnTo>
                  <a:lnTo>
                    <a:pt x="2128" y="1890"/>
                  </a:lnTo>
                  <a:lnTo>
                    <a:pt x="2199" y="1850"/>
                  </a:lnTo>
                  <a:lnTo>
                    <a:pt x="2337" y="1834"/>
                  </a:lnTo>
                  <a:lnTo>
                    <a:pt x="2484" y="1797"/>
                  </a:lnTo>
                  <a:lnTo>
                    <a:pt x="2545" y="1764"/>
                  </a:lnTo>
                  <a:lnTo>
                    <a:pt x="2624" y="1777"/>
                  </a:lnTo>
                  <a:lnTo>
                    <a:pt x="2592" y="1514"/>
                  </a:lnTo>
                  <a:lnTo>
                    <a:pt x="2673" y="1466"/>
                  </a:lnTo>
                  <a:lnTo>
                    <a:pt x="2752" y="1388"/>
                  </a:lnTo>
                  <a:lnTo>
                    <a:pt x="2856" y="1356"/>
                  </a:lnTo>
                  <a:lnTo>
                    <a:pt x="2939" y="1329"/>
                  </a:lnTo>
                  <a:lnTo>
                    <a:pt x="2966" y="1299"/>
                  </a:lnTo>
                  <a:lnTo>
                    <a:pt x="2957" y="1258"/>
                  </a:lnTo>
                  <a:lnTo>
                    <a:pt x="2990" y="1207"/>
                  </a:lnTo>
                  <a:lnTo>
                    <a:pt x="2988" y="1205"/>
                  </a:lnTo>
                  <a:lnTo>
                    <a:pt x="2982" y="1195"/>
                  </a:lnTo>
                  <a:lnTo>
                    <a:pt x="2972" y="1183"/>
                  </a:lnTo>
                  <a:lnTo>
                    <a:pt x="2961" y="1167"/>
                  </a:lnTo>
                  <a:lnTo>
                    <a:pt x="2949" y="1149"/>
                  </a:lnTo>
                  <a:lnTo>
                    <a:pt x="2937" y="1134"/>
                  </a:lnTo>
                  <a:lnTo>
                    <a:pt x="2929" y="1116"/>
                  </a:lnTo>
                  <a:lnTo>
                    <a:pt x="2923" y="1102"/>
                  </a:lnTo>
                  <a:lnTo>
                    <a:pt x="2915" y="1079"/>
                  </a:lnTo>
                  <a:lnTo>
                    <a:pt x="2905" y="1053"/>
                  </a:lnTo>
                  <a:lnTo>
                    <a:pt x="2898" y="1025"/>
                  </a:lnTo>
                  <a:lnTo>
                    <a:pt x="2888" y="1000"/>
                  </a:lnTo>
                  <a:lnTo>
                    <a:pt x="2880" y="982"/>
                  </a:lnTo>
                  <a:lnTo>
                    <a:pt x="2872" y="957"/>
                  </a:lnTo>
                  <a:lnTo>
                    <a:pt x="2870" y="941"/>
                  </a:lnTo>
                  <a:lnTo>
                    <a:pt x="2870" y="935"/>
                  </a:lnTo>
                  <a:lnTo>
                    <a:pt x="2864" y="933"/>
                  </a:lnTo>
                  <a:lnTo>
                    <a:pt x="2850" y="933"/>
                  </a:lnTo>
                  <a:lnTo>
                    <a:pt x="2829" y="929"/>
                  </a:lnTo>
                  <a:lnTo>
                    <a:pt x="2805" y="923"/>
                  </a:lnTo>
                  <a:lnTo>
                    <a:pt x="2781" y="913"/>
                  </a:lnTo>
                  <a:lnTo>
                    <a:pt x="2760" y="898"/>
                  </a:lnTo>
                  <a:lnTo>
                    <a:pt x="2734" y="874"/>
                  </a:lnTo>
                  <a:lnTo>
                    <a:pt x="2709" y="854"/>
                  </a:lnTo>
                  <a:lnTo>
                    <a:pt x="2687" y="837"/>
                  </a:lnTo>
                  <a:lnTo>
                    <a:pt x="2665" y="819"/>
                  </a:lnTo>
                  <a:lnTo>
                    <a:pt x="2648" y="809"/>
                  </a:lnTo>
                  <a:lnTo>
                    <a:pt x="2622" y="803"/>
                  </a:lnTo>
                  <a:lnTo>
                    <a:pt x="2590" y="801"/>
                  </a:lnTo>
                  <a:lnTo>
                    <a:pt x="2557" y="797"/>
                  </a:lnTo>
                  <a:lnTo>
                    <a:pt x="2524" y="795"/>
                  </a:lnTo>
                  <a:lnTo>
                    <a:pt x="2494" y="789"/>
                  </a:lnTo>
                  <a:lnTo>
                    <a:pt x="2468" y="781"/>
                  </a:lnTo>
                  <a:lnTo>
                    <a:pt x="2443" y="770"/>
                  </a:lnTo>
                  <a:lnTo>
                    <a:pt x="2417" y="760"/>
                  </a:lnTo>
                  <a:lnTo>
                    <a:pt x="2396" y="752"/>
                  </a:lnTo>
                  <a:lnTo>
                    <a:pt x="2378" y="746"/>
                  </a:lnTo>
                  <a:lnTo>
                    <a:pt x="2366" y="742"/>
                  </a:lnTo>
                  <a:lnTo>
                    <a:pt x="2360" y="740"/>
                  </a:lnTo>
                  <a:lnTo>
                    <a:pt x="2356" y="738"/>
                  </a:lnTo>
                  <a:lnTo>
                    <a:pt x="2348" y="730"/>
                  </a:lnTo>
                  <a:lnTo>
                    <a:pt x="2337" y="720"/>
                  </a:lnTo>
                  <a:lnTo>
                    <a:pt x="2325" y="709"/>
                  </a:lnTo>
                  <a:lnTo>
                    <a:pt x="2315" y="695"/>
                  </a:lnTo>
                  <a:lnTo>
                    <a:pt x="2309" y="683"/>
                  </a:lnTo>
                  <a:lnTo>
                    <a:pt x="2311" y="669"/>
                  </a:lnTo>
                  <a:lnTo>
                    <a:pt x="2321" y="655"/>
                  </a:lnTo>
                  <a:lnTo>
                    <a:pt x="2333" y="646"/>
                  </a:lnTo>
                  <a:lnTo>
                    <a:pt x="2348" y="634"/>
                  </a:lnTo>
                  <a:lnTo>
                    <a:pt x="2360" y="622"/>
                  </a:lnTo>
                  <a:lnTo>
                    <a:pt x="2372" y="610"/>
                  </a:lnTo>
                  <a:lnTo>
                    <a:pt x="2376" y="592"/>
                  </a:lnTo>
                  <a:lnTo>
                    <a:pt x="2378" y="569"/>
                  </a:lnTo>
                  <a:lnTo>
                    <a:pt x="2378" y="547"/>
                  </a:lnTo>
                  <a:lnTo>
                    <a:pt x="2380" y="528"/>
                  </a:lnTo>
                  <a:lnTo>
                    <a:pt x="2390" y="506"/>
                  </a:lnTo>
                  <a:lnTo>
                    <a:pt x="2396" y="490"/>
                  </a:lnTo>
                  <a:lnTo>
                    <a:pt x="2396" y="474"/>
                  </a:lnTo>
                  <a:lnTo>
                    <a:pt x="2390" y="459"/>
                  </a:lnTo>
                  <a:lnTo>
                    <a:pt x="2382" y="445"/>
                  </a:lnTo>
                  <a:lnTo>
                    <a:pt x="2374" y="433"/>
                  </a:lnTo>
                  <a:lnTo>
                    <a:pt x="2358" y="407"/>
                  </a:lnTo>
                  <a:lnTo>
                    <a:pt x="2342" y="378"/>
                  </a:lnTo>
                  <a:lnTo>
                    <a:pt x="2335" y="344"/>
                  </a:lnTo>
                  <a:lnTo>
                    <a:pt x="2329" y="321"/>
                  </a:lnTo>
                  <a:lnTo>
                    <a:pt x="2319" y="303"/>
                  </a:lnTo>
                  <a:lnTo>
                    <a:pt x="2307" y="287"/>
                  </a:lnTo>
                  <a:lnTo>
                    <a:pt x="2295" y="276"/>
                  </a:lnTo>
                  <a:lnTo>
                    <a:pt x="2285" y="270"/>
                  </a:lnTo>
                  <a:lnTo>
                    <a:pt x="2276" y="266"/>
                  </a:lnTo>
                  <a:lnTo>
                    <a:pt x="2264" y="266"/>
                  </a:lnTo>
                  <a:lnTo>
                    <a:pt x="2256" y="262"/>
                  </a:lnTo>
                  <a:lnTo>
                    <a:pt x="2248" y="254"/>
                  </a:lnTo>
                  <a:lnTo>
                    <a:pt x="2238" y="248"/>
                  </a:lnTo>
                  <a:lnTo>
                    <a:pt x="2224" y="246"/>
                  </a:lnTo>
                  <a:lnTo>
                    <a:pt x="2209" y="248"/>
                  </a:lnTo>
                  <a:lnTo>
                    <a:pt x="2191" y="248"/>
                  </a:lnTo>
                  <a:lnTo>
                    <a:pt x="2177" y="246"/>
                  </a:lnTo>
                  <a:lnTo>
                    <a:pt x="2169" y="238"/>
                  </a:lnTo>
                  <a:lnTo>
                    <a:pt x="2159" y="221"/>
                  </a:lnTo>
                  <a:lnTo>
                    <a:pt x="2150" y="197"/>
                  </a:lnTo>
                  <a:lnTo>
                    <a:pt x="2136" y="173"/>
                  </a:lnTo>
                  <a:lnTo>
                    <a:pt x="2120" y="156"/>
                  </a:lnTo>
                  <a:lnTo>
                    <a:pt x="2106" y="144"/>
                  </a:lnTo>
                  <a:lnTo>
                    <a:pt x="2092" y="136"/>
                  </a:lnTo>
                  <a:lnTo>
                    <a:pt x="2083" y="128"/>
                  </a:lnTo>
                  <a:lnTo>
                    <a:pt x="2077" y="118"/>
                  </a:lnTo>
                  <a:lnTo>
                    <a:pt x="2075" y="104"/>
                  </a:lnTo>
                  <a:lnTo>
                    <a:pt x="2071" y="87"/>
                  </a:lnTo>
                  <a:lnTo>
                    <a:pt x="2061" y="73"/>
                  </a:lnTo>
                  <a:lnTo>
                    <a:pt x="2053" y="63"/>
                  </a:lnTo>
                  <a:lnTo>
                    <a:pt x="2051" y="53"/>
                  </a:lnTo>
                  <a:lnTo>
                    <a:pt x="2057" y="41"/>
                  </a:lnTo>
                  <a:lnTo>
                    <a:pt x="2065" y="32"/>
                  </a:lnTo>
                  <a:lnTo>
                    <a:pt x="2071" y="20"/>
                  </a:lnTo>
                  <a:lnTo>
                    <a:pt x="2073" y="14"/>
                  </a:lnTo>
                  <a:lnTo>
                    <a:pt x="2063" y="8"/>
                  </a:lnTo>
                  <a:lnTo>
                    <a:pt x="2045" y="4"/>
                  </a:lnTo>
                  <a:lnTo>
                    <a:pt x="2020" y="2"/>
                  </a:lnTo>
                  <a:lnTo>
                    <a:pt x="1994" y="0"/>
                  </a:lnTo>
                  <a:lnTo>
                    <a:pt x="1970" y="0"/>
                  </a:lnTo>
                  <a:lnTo>
                    <a:pt x="1955" y="6"/>
                  </a:lnTo>
                  <a:lnTo>
                    <a:pt x="1945" y="14"/>
                  </a:lnTo>
                  <a:lnTo>
                    <a:pt x="1941" y="30"/>
                  </a:lnTo>
                  <a:lnTo>
                    <a:pt x="1937" y="45"/>
                  </a:lnTo>
                  <a:lnTo>
                    <a:pt x="1933" y="61"/>
                  </a:lnTo>
                  <a:lnTo>
                    <a:pt x="1927" y="75"/>
                  </a:lnTo>
                  <a:lnTo>
                    <a:pt x="1915" y="85"/>
                  </a:lnTo>
                  <a:lnTo>
                    <a:pt x="1898" y="87"/>
                  </a:lnTo>
                  <a:lnTo>
                    <a:pt x="1878" y="91"/>
                  </a:lnTo>
                  <a:lnTo>
                    <a:pt x="1858" y="93"/>
                  </a:lnTo>
                  <a:lnTo>
                    <a:pt x="1840" y="95"/>
                  </a:lnTo>
                  <a:lnTo>
                    <a:pt x="1823" y="102"/>
                  </a:lnTo>
                  <a:lnTo>
                    <a:pt x="1809" y="116"/>
                  </a:lnTo>
                  <a:lnTo>
                    <a:pt x="1797" y="140"/>
                  </a:lnTo>
                  <a:lnTo>
                    <a:pt x="1785" y="169"/>
                  </a:lnTo>
                  <a:lnTo>
                    <a:pt x="1777" y="203"/>
                  </a:lnTo>
                  <a:lnTo>
                    <a:pt x="1774" y="236"/>
                  </a:lnTo>
                  <a:lnTo>
                    <a:pt x="1770" y="262"/>
                  </a:lnTo>
                  <a:lnTo>
                    <a:pt x="1768" y="283"/>
                  </a:lnTo>
                  <a:lnTo>
                    <a:pt x="1762" y="303"/>
                  </a:lnTo>
                  <a:lnTo>
                    <a:pt x="1754" y="319"/>
                  </a:lnTo>
                  <a:lnTo>
                    <a:pt x="1740" y="329"/>
                  </a:lnTo>
                  <a:lnTo>
                    <a:pt x="1722" y="337"/>
                  </a:lnTo>
                  <a:lnTo>
                    <a:pt x="1703" y="341"/>
                  </a:lnTo>
                  <a:lnTo>
                    <a:pt x="1685" y="346"/>
                  </a:lnTo>
                  <a:lnTo>
                    <a:pt x="1669" y="350"/>
                  </a:lnTo>
                  <a:lnTo>
                    <a:pt x="1655" y="348"/>
                  </a:lnTo>
                  <a:lnTo>
                    <a:pt x="1644" y="341"/>
                  </a:lnTo>
                  <a:lnTo>
                    <a:pt x="1634" y="333"/>
                  </a:lnTo>
                  <a:lnTo>
                    <a:pt x="1618" y="331"/>
                  </a:lnTo>
                  <a:lnTo>
                    <a:pt x="1600" y="331"/>
                  </a:lnTo>
                  <a:lnTo>
                    <a:pt x="1581" y="329"/>
                  </a:lnTo>
                  <a:lnTo>
                    <a:pt x="1563" y="325"/>
                  </a:lnTo>
                  <a:lnTo>
                    <a:pt x="1549" y="315"/>
                  </a:lnTo>
                  <a:lnTo>
                    <a:pt x="1537" y="303"/>
                  </a:lnTo>
                  <a:lnTo>
                    <a:pt x="1524" y="289"/>
                  </a:lnTo>
                  <a:lnTo>
                    <a:pt x="1508" y="276"/>
                  </a:lnTo>
                  <a:lnTo>
                    <a:pt x="1494" y="266"/>
                  </a:lnTo>
                  <a:lnTo>
                    <a:pt x="1480" y="260"/>
                  </a:lnTo>
                  <a:lnTo>
                    <a:pt x="1468" y="260"/>
                  </a:lnTo>
                  <a:lnTo>
                    <a:pt x="1461" y="268"/>
                  </a:lnTo>
                  <a:lnTo>
                    <a:pt x="1449" y="287"/>
                  </a:lnTo>
                  <a:lnTo>
                    <a:pt x="1435" y="311"/>
                  </a:lnTo>
                  <a:lnTo>
                    <a:pt x="1417" y="341"/>
                  </a:lnTo>
                  <a:lnTo>
                    <a:pt x="1400" y="372"/>
                  </a:lnTo>
                  <a:lnTo>
                    <a:pt x="1382" y="407"/>
                  </a:lnTo>
                  <a:lnTo>
                    <a:pt x="1366" y="439"/>
                  </a:lnTo>
                  <a:lnTo>
                    <a:pt x="1348" y="467"/>
                  </a:lnTo>
                  <a:lnTo>
                    <a:pt x="1335" y="488"/>
                  </a:lnTo>
                  <a:lnTo>
                    <a:pt x="1327" y="506"/>
                  </a:lnTo>
                  <a:lnTo>
                    <a:pt x="1327" y="522"/>
                  </a:lnTo>
                  <a:lnTo>
                    <a:pt x="1335" y="533"/>
                  </a:lnTo>
                  <a:lnTo>
                    <a:pt x="1344" y="541"/>
                  </a:lnTo>
                  <a:lnTo>
                    <a:pt x="1358" y="549"/>
                  </a:lnTo>
                  <a:lnTo>
                    <a:pt x="1370" y="555"/>
                  </a:lnTo>
                  <a:lnTo>
                    <a:pt x="1376" y="563"/>
                  </a:lnTo>
                  <a:lnTo>
                    <a:pt x="1374" y="569"/>
                  </a:lnTo>
                  <a:lnTo>
                    <a:pt x="1362" y="575"/>
                  </a:lnTo>
                  <a:lnTo>
                    <a:pt x="1348" y="577"/>
                  </a:lnTo>
                  <a:lnTo>
                    <a:pt x="1331" y="577"/>
                  </a:lnTo>
                  <a:lnTo>
                    <a:pt x="1313" y="577"/>
                  </a:lnTo>
                  <a:lnTo>
                    <a:pt x="1297" y="577"/>
                  </a:lnTo>
                  <a:lnTo>
                    <a:pt x="1285" y="577"/>
                  </a:lnTo>
                  <a:lnTo>
                    <a:pt x="1274" y="571"/>
                  </a:lnTo>
                  <a:lnTo>
                    <a:pt x="1264" y="561"/>
                  </a:lnTo>
                  <a:lnTo>
                    <a:pt x="1252" y="551"/>
                  </a:lnTo>
                  <a:lnTo>
                    <a:pt x="1238" y="543"/>
                  </a:lnTo>
                  <a:lnTo>
                    <a:pt x="1222" y="541"/>
                  </a:lnTo>
                  <a:lnTo>
                    <a:pt x="1201" y="543"/>
                  </a:lnTo>
                  <a:lnTo>
                    <a:pt x="1177" y="547"/>
                  </a:lnTo>
                  <a:lnTo>
                    <a:pt x="1153" y="551"/>
                  </a:lnTo>
                  <a:lnTo>
                    <a:pt x="1126" y="553"/>
                  </a:lnTo>
                  <a:lnTo>
                    <a:pt x="1100" y="553"/>
                  </a:lnTo>
                  <a:lnTo>
                    <a:pt x="1079" y="551"/>
                  </a:lnTo>
                  <a:lnTo>
                    <a:pt x="1059" y="551"/>
                  </a:lnTo>
                  <a:lnTo>
                    <a:pt x="1039" y="553"/>
                  </a:lnTo>
                  <a:lnTo>
                    <a:pt x="1026" y="555"/>
                  </a:lnTo>
                  <a:lnTo>
                    <a:pt x="1014" y="561"/>
                  </a:lnTo>
                  <a:lnTo>
                    <a:pt x="1010" y="567"/>
                  </a:lnTo>
                  <a:lnTo>
                    <a:pt x="1014" y="577"/>
                  </a:lnTo>
                  <a:lnTo>
                    <a:pt x="1024" y="585"/>
                  </a:lnTo>
                  <a:lnTo>
                    <a:pt x="1035" y="589"/>
                  </a:lnTo>
                  <a:lnTo>
                    <a:pt x="1049" y="592"/>
                  </a:lnTo>
                  <a:lnTo>
                    <a:pt x="1061" y="594"/>
                  </a:lnTo>
                  <a:lnTo>
                    <a:pt x="1073" y="598"/>
                  </a:lnTo>
                  <a:lnTo>
                    <a:pt x="1081" y="604"/>
                  </a:lnTo>
                  <a:lnTo>
                    <a:pt x="1085" y="616"/>
                  </a:lnTo>
                  <a:lnTo>
                    <a:pt x="1081" y="632"/>
                  </a:lnTo>
                  <a:lnTo>
                    <a:pt x="1069" y="655"/>
                  </a:lnTo>
                  <a:lnTo>
                    <a:pt x="1057" y="677"/>
                  </a:lnTo>
                  <a:lnTo>
                    <a:pt x="1047" y="695"/>
                  </a:lnTo>
                  <a:lnTo>
                    <a:pt x="1041" y="715"/>
                  </a:lnTo>
                  <a:lnTo>
                    <a:pt x="1039" y="736"/>
                  </a:lnTo>
                  <a:lnTo>
                    <a:pt x="1045" y="762"/>
                  </a:lnTo>
                  <a:lnTo>
                    <a:pt x="1057" y="799"/>
                  </a:lnTo>
                  <a:lnTo>
                    <a:pt x="1061" y="833"/>
                  </a:lnTo>
                  <a:lnTo>
                    <a:pt x="1059" y="860"/>
                  </a:lnTo>
                  <a:lnTo>
                    <a:pt x="1051" y="882"/>
                  </a:lnTo>
                  <a:lnTo>
                    <a:pt x="1039" y="894"/>
                  </a:lnTo>
                  <a:lnTo>
                    <a:pt x="1024" y="905"/>
                  </a:lnTo>
                  <a:lnTo>
                    <a:pt x="1004" y="915"/>
                  </a:lnTo>
                  <a:lnTo>
                    <a:pt x="986" y="927"/>
                  </a:lnTo>
                  <a:lnTo>
                    <a:pt x="972" y="939"/>
                  </a:lnTo>
                  <a:lnTo>
                    <a:pt x="966" y="953"/>
                  </a:lnTo>
                  <a:lnTo>
                    <a:pt x="966" y="968"/>
                  </a:lnTo>
                  <a:lnTo>
                    <a:pt x="966" y="988"/>
                  </a:lnTo>
                  <a:lnTo>
                    <a:pt x="966" y="1010"/>
                  </a:lnTo>
                  <a:lnTo>
                    <a:pt x="965" y="1031"/>
                  </a:lnTo>
                  <a:lnTo>
                    <a:pt x="961" y="1049"/>
                  </a:lnTo>
                  <a:lnTo>
                    <a:pt x="953" y="1063"/>
                  </a:lnTo>
                  <a:lnTo>
                    <a:pt x="941" y="1069"/>
                  </a:lnTo>
                  <a:lnTo>
                    <a:pt x="921" y="1071"/>
                  </a:lnTo>
                  <a:lnTo>
                    <a:pt x="892" y="1075"/>
                  </a:lnTo>
                  <a:lnTo>
                    <a:pt x="858" y="1079"/>
                  </a:lnTo>
                  <a:lnTo>
                    <a:pt x="821" y="1085"/>
                  </a:lnTo>
                  <a:lnTo>
                    <a:pt x="783" y="1092"/>
                  </a:lnTo>
                  <a:lnTo>
                    <a:pt x="752" y="1100"/>
                  </a:lnTo>
                  <a:lnTo>
                    <a:pt x="728" y="1110"/>
                  </a:lnTo>
                  <a:lnTo>
                    <a:pt x="705" y="1124"/>
                  </a:lnTo>
                  <a:lnTo>
                    <a:pt x="685" y="1138"/>
                  </a:lnTo>
                  <a:lnTo>
                    <a:pt x="671" y="1151"/>
                  </a:lnTo>
                  <a:lnTo>
                    <a:pt x="655" y="1159"/>
                  </a:lnTo>
                  <a:lnTo>
                    <a:pt x="642" y="1163"/>
                  </a:lnTo>
                  <a:lnTo>
                    <a:pt x="628" y="1159"/>
                  </a:lnTo>
                  <a:lnTo>
                    <a:pt x="606" y="1153"/>
                  </a:lnTo>
                  <a:lnTo>
                    <a:pt x="585" y="1146"/>
                  </a:lnTo>
                  <a:lnTo>
                    <a:pt x="559" y="1138"/>
                  </a:lnTo>
                  <a:lnTo>
                    <a:pt x="535" y="1132"/>
                  </a:lnTo>
                  <a:lnTo>
                    <a:pt x="516" y="1130"/>
                  </a:lnTo>
                  <a:lnTo>
                    <a:pt x="500" y="1132"/>
                  </a:lnTo>
                  <a:lnTo>
                    <a:pt x="486" y="1142"/>
                  </a:lnTo>
                  <a:lnTo>
                    <a:pt x="470" y="1157"/>
                  </a:lnTo>
                  <a:lnTo>
                    <a:pt x="457" y="1177"/>
                  </a:lnTo>
                  <a:lnTo>
                    <a:pt x="443" y="1197"/>
                  </a:lnTo>
                  <a:lnTo>
                    <a:pt x="427" y="1212"/>
                  </a:lnTo>
                  <a:lnTo>
                    <a:pt x="413" y="1220"/>
                  </a:lnTo>
                  <a:lnTo>
                    <a:pt x="390" y="1220"/>
                  </a:lnTo>
                  <a:lnTo>
                    <a:pt x="362" y="1216"/>
                  </a:lnTo>
                  <a:lnTo>
                    <a:pt x="339" y="1212"/>
                  </a:lnTo>
                  <a:lnTo>
                    <a:pt x="319" y="1210"/>
                  </a:lnTo>
                  <a:lnTo>
                    <a:pt x="313" y="1207"/>
                  </a:lnTo>
                  <a:lnTo>
                    <a:pt x="309" y="1199"/>
                  </a:lnTo>
                  <a:lnTo>
                    <a:pt x="309" y="1189"/>
                  </a:lnTo>
                  <a:lnTo>
                    <a:pt x="313" y="1177"/>
                  </a:lnTo>
                  <a:lnTo>
                    <a:pt x="315" y="1167"/>
                  </a:lnTo>
                  <a:lnTo>
                    <a:pt x="317" y="1159"/>
                  </a:lnTo>
                  <a:lnTo>
                    <a:pt x="319" y="1157"/>
                  </a:lnTo>
                  <a:lnTo>
                    <a:pt x="315" y="1157"/>
                  </a:lnTo>
                  <a:lnTo>
                    <a:pt x="303" y="1159"/>
                  </a:lnTo>
                  <a:lnTo>
                    <a:pt x="287" y="1161"/>
                  </a:lnTo>
                  <a:lnTo>
                    <a:pt x="268" y="1163"/>
                  </a:lnTo>
                  <a:lnTo>
                    <a:pt x="250" y="1165"/>
                  </a:lnTo>
                  <a:lnTo>
                    <a:pt x="234" y="1165"/>
                  </a:lnTo>
                  <a:lnTo>
                    <a:pt x="220" y="1165"/>
                  </a:lnTo>
                  <a:lnTo>
                    <a:pt x="211" y="1171"/>
                  </a:lnTo>
                  <a:lnTo>
                    <a:pt x="201" y="1177"/>
                  </a:lnTo>
                  <a:lnTo>
                    <a:pt x="189" y="1185"/>
                  </a:lnTo>
                  <a:lnTo>
                    <a:pt x="171" y="1191"/>
                  </a:lnTo>
                  <a:lnTo>
                    <a:pt x="154" y="1193"/>
                  </a:lnTo>
                  <a:lnTo>
                    <a:pt x="136" y="1193"/>
                  </a:lnTo>
                  <a:lnTo>
                    <a:pt x="116" y="1191"/>
                  </a:lnTo>
                  <a:lnTo>
                    <a:pt x="100" y="1191"/>
                  </a:lnTo>
                  <a:lnTo>
                    <a:pt x="87" y="1197"/>
                  </a:lnTo>
                  <a:lnTo>
                    <a:pt x="77" y="1210"/>
                  </a:lnTo>
                  <a:lnTo>
                    <a:pt x="69" y="1228"/>
                  </a:lnTo>
                  <a:lnTo>
                    <a:pt x="59" y="1246"/>
                  </a:lnTo>
                  <a:lnTo>
                    <a:pt x="49" y="1262"/>
                  </a:lnTo>
                  <a:lnTo>
                    <a:pt x="39" y="1275"/>
                  </a:lnTo>
                  <a:lnTo>
                    <a:pt x="33" y="1285"/>
                  </a:lnTo>
                  <a:lnTo>
                    <a:pt x="29" y="1289"/>
                  </a:lnTo>
                  <a:close/>
                </a:path>
              </a:pathLst>
            </a:custGeom>
            <a:grpFill/>
            <a:ln w="0">
              <a:solidFill>
                <a:schemeClr val="bg1">
                  <a:lumMod val="95000"/>
                </a:schemeClr>
              </a:solidFill>
              <a:prstDash val="solid"/>
              <a:round/>
              <a:headEnd/>
              <a:tailEnd/>
            </a:ln>
          </p:spPr>
          <p:txBody>
            <a:bodyPr/>
            <a:lstStyle/>
            <a:p>
              <a:pPr algn="l" defTabSz="1219170" fontAlgn="auto">
                <a:spcBef>
                  <a:spcPts val="0"/>
                </a:spcBef>
                <a:spcAft>
                  <a:spcPts val="0"/>
                </a:spcAft>
              </a:pPr>
              <a:endParaRPr lang="zh-CN" altLang="en-US" sz="2400" b="0">
                <a:solidFill>
                  <a:prstClr val="black"/>
                </a:solidFill>
                <a:latin typeface="Calibri"/>
                <a:ea typeface="宋体"/>
              </a:endParaRPr>
            </a:p>
          </p:txBody>
        </p:sp>
        <p:sp>
          <p:nvSpPr>
            <p:cNvPr id="16" name="Freeform 68"/>
            <p:cNvSpPr>
              <a:spLocks/>
            </p:cNvSpPr>
            <p:nvPr/>
          </p:nvSpPr>
          <p:spPr bwMode="gray">
            <a:xfrm>
              <a:off x="720" y="1296"/>
              <a:ext cx="1495" cy="1136"/>
            </a:xfrm>
            <a:custGeom>
              <a:avLst/>
              <a:gdLst>
                <a:gd name="T0" fmla="*/ 3 w 2990"/>
                <a:gd name="T1" fmla="*/ 357 h 2273"/>
                <a:gd name="T2" fmla="*/ 23 w 2990"/>
                <a:gd name="T3" fmla="*/ 365 h 2273"/>
                <a:gd name="T4" fmla="*/ 29 w 2990"/>
                <a:gd name="T5" fmla="*/ 390 h 2273"/>
                <a:gd name="T6" fmla="*/ 28 w 2990"/>
                <a:gd name="T7" fmla="*/ 419 h 2273"/>
                <a:gd name="T8" fmla="*/ 18 w 2990"/>
                <a:gd name="T9" fmla="*/ 419 h 2273"/>
                <a:gd name="T10" fmla="*/ 0 w 2990"/>
                <a:gd name="T11" fmla="*/ 429 h 2273"/>
                <a:gd name="T12" fmla="*/ 31 w 2990"/>
                <a:gd name="T13" fmla="*/ 438 h 2273"/>
                <a:gd name="T14" fmla="*/ 47 w 2990"/>
                <a:gd name="T15" fmla="*/ 456 h 2273"/>
                <a:gd name="T16" fmla="*/ 49 w 2990"/>
                <a:gd name="T17" fmla="*/ 490 h 2273"/>
                <a:gd name="T18" fmla="*/ 71 w 2990"/>
                <a:gd name="T19" fmla="*/ 507 h 2273"/>
                <a:gd name="T20" fmla="*/ 109 w 2990"/>
                <a:gd name="T21" fmla="*/ 521 h 2273"/>
                <a:gd name="T22" fmla="*/ 152 w 2990"/>
                <a:gd name="T23" fmla="*/ 516 h 2273"/>
                <a:gd name="T24" fmla="*/ 185 w 2990"/>
                <a:gd name="T25" fmla="*/ 542 h 2273"/>
                <a:gd name="T26" fmla="*/ 259 w 2990"/>
                <a:gd name="T27" fmla="*/ 549 h 2273"/>
                <a:gd name="T28" fmla="*/ 414 w 2990"/>
                <a:gd name="T29" fmla="*/ 546 h 2273"/>
                <a:gd name="T30" fmla="*/ 539 w 2990"/>
                <a:gd name="T31" fmla="*/ 549 h 2273"/>
                <a:gd name="T32" fmla="*/ 585 w 2990"/>
                <a:gd name="T33" fmla="*/ 458 h 2273"/>
                <a:gd name="T34" fmla="*/ 714 w 2990"/>
                <a:gd name="T35" fmla="*/ 339 h 2273"/>
                <a:gd name="T36" fmla="*/ 743 w 2990"/>
                <a:gd name="T37" fmla="*/ 295 h 2273"/>
                <a:gd name="T38" fmla="*/ 727 w 2990"/>
                <a:gd name="T39" fmla="*/ 263 h 2273"/>
                <a:gd name="T40" fmla="*/ 716 w 2990"/>
                <a:gd name="T41" fmla="*/ 233 h 2273"/>
                <a:gd name="T42" fmla="*/ 678 w 2990"/>
                <a:gd name="T43" fmla="*/ 213 h 2273"/>
                <a:gd name="T44" fmla="*/ 631 w 2990"/>
                <a:gd name="T45" fmla="*/ 198 h 2273"/>
                <a:gd name="T46" fmla="*/ 592 w 2990"/>
                <a:gd name="T47" fmla="*/ 185 h 2273"/>
                <a:gd name="T48" fmla="*/ 578 w 2990"/>
                <a:gd name="T49" fmla="*/ 170 h 2273"/>
                <a:gd name="T50" fmla="*/ 594 w 2990"/>
                <a:gd name="T51" fmla="*/ 148 h 2273"/>
                <a:gd name="T52" fmla="*/ 598 w 2990"/>
                <a:gd name="T53" fmla="*/ 114 h 2273"/>
                <a:gd name="T54" fmla="*/ 580 w 2990"/>
                <a:gd name="T55" fmla="*/ 75 h 2273"/>
                <a:gd name="T56" fmla="*/ 562 w 2990"/>
                <a:gd name="T57" fmla="*/ 63 h 2273"/>
                <a:gd name="T58" fmla="*/ 540 w 2990"/>
                <a:gd name="T59" fmla="*/ 55 h 2273"/>
                <a:gd name="T60" fmla="*/ 520 w 2990"/>
                <a:gd name="T61" fmla="*/ 29 h 2273"/>
                <a:gd name="T62" fmla="*/ 517 w 2990"/>
                <a:gd name="T63" fmla="*/ 8 h 2273"/>
                <a:gd name="T64" fmla="*/ 492 w 2990"/>
                <a:gd name="T65" fmla="*/ 0 h 2273"/>
                <a:gd name="T66" fmla="*/ 479 w 2990"/>
                <a:gd name="T67" fmla="*/ 21 h 2273"/>
                <a:gd name="T68" fmla="*/ 449 w 2990"/>
                <a:gd name="T69" fmla="*/ 35 h 2273"/>
                <a:gd name="T70" fmla="*/ 438 w 2990"/>
                <a:gd name="T71" fmla="*/ 79 h 2273"/>
                <a:gd name="T72" fmla="*/ 411 w 2990"/>
                <a:gd name="T73" fmla="*/ 85 h 2273"/>
                <a:gd name="T74" fmla="*/ 384 w 2990"/>
                <a:gd name="T75" fmla="*/ 75 h 2273"/>
                <a:gd name="T76" fmla="*/ 363 w 2990"/>
                <a:gd name="T77" fmla="*/ 71 h 2273"/>
                <a:gd name="T78" fmla="*/ 334 w 2990"/>
                <a:gd name="T79" fmla="*/ 122 h 2273"/>
                <a:gd name="T80" fmla="*/ 344 w 2990"/>
                <a:gd name="T81" fmla="*/ 140 h 2273"/>
                <a:gd name="T82" fmla="*/ 322 w 2990"/>
                <a:gd name="T83" fmla="*/ 144 h 2273"/>
                <a:gd name="T84" fmla="*/ 295 w 2990"/>
                <a:gd name="T85" fmla="*/ 136 h 2273"/>
                <a:gd name="T86" fmla="*/ 257 w 2990"/>
                <a:gd name="T87" fmla="*/ 138 h 2273"/>
                <a:gd name="T88" fmla="*/ 266 w 2990"/>
                <a:gd name="T89" fmla="*/ 148 h 2273"/>
                <a:gd name="T90" fmla="*/ 262 w 2990"/>
                <a:gd name="T91" fmla="*/ 173 h 2273"/>
                <a:gd name="T92" fmla="*/ 263 w 2990"/>
                <a:gd name="T93" fmla="*/ 220 h 2273"/>
                <a:gd name="T94" fmla="*/ 241 w 2990"/>
                <a:gd name="T95" fmla="*/ 242 h 2273"/>
                <a:gd name="T96" fmla="*/ 230 w 2990"/>
                <a:gd name="T97" fmla="*/ 267 h 2273"/>
                <a:gd name="T98" fmla="*/ 177 w 2990"/>
                <a:gd name="T99" fmla="*/ 281 h 2273"/>
                <a:gd name="T100" fmla="*/ 147 w 2990"/>
                <a:gd name="T101" fmla="*/ 286 h 2273"/>
                <a:gd name="T102" fmla="*/ 114 w 2990"/>
                <a:gd name="T103" fmla="*/ 294 h 2273"/>
                <a:gd name="T104" fmla="*/ 80 w 2990"/>
                <a:gd name="T105" fmla="*/ 302 h 2273"/>
                <a:gd name="T106" fmla="*/ 80 w 2990"/>
                <a:gd name="T107" fmla="*/ 289 h 2273"/>
                <a:gd name="T108" fmla="*/ 55 w 2990"/>
                <a:gd name="T109" fmla="*/ 291 h 2273"/>
                <a:gd name="T110" fmla="*/ 29 w 2990"/>
                <a:gd name="T111" fmla="*/ 297 h 2273"/>
                <a:gd name="T112" fmla="*/ 10 w 2990"/>
                <a:gd name="T113" fmla="*/ 318 h 2273"/>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2990"/>
                <a:gd name="T172" fmla="*/ 0 h 2273"/>
                <a:gd name="T173" fmla="*/ 2990 w 2990"/>
                <a:gd name="T174" fmla="*/ 2273 h 2273"/>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2990" h="2273">
                  <a:moveTo>
                    <a:pt x="29" y="1289"/>
                  </a:moveTo>
                  <a:lnTo>
                    <a:pt x="4" y="1329"/>
                  </a:lnTo>
                  <a:lnTo>
                    <a:pt x="12" y="1378"/>
                  </a:lnTo>
                  <a:lnTo>
                    <a:pt x="12" y="1382"/>
                  </a:lnTo>
                  <a:lnTo>
                    <a:pt x="10" y="1395"/>
                  </a:lnTo>
                  <a:lnTo>
                    <a:pt x="10" y="1411"/>
                  </a:lnTo>
                  <a:lnTo>
                    <a:pt x="10" y="1429"/>
                  </a:lnTo>
                  <a:lnTo>
                    <a:pt x="14" y="1443"/>
                  </a:lnTo>
                  <a:lnTo>
                    <a:pt x="20" y="1451"/>
                  </a:lnTo>
                  <a:lnTo>
                    <a:pt x="31" y="1453"/>
                  </a:lnTo>
                  <a:lnTo>
                    <a:pt x="43" y="1451"/>
                  </a:lnTo>
                  <a:lnTo>
                    <a:pt x="55" y="1449"/>
                  </a:lnTo>
                  <a:lnTo>
                    <a:pt x="73" y="1451"/>
                  </a:lnTo>
                  <a:lnTo>
                    <a:pt x="94" y="1462"/>
                  </a:lnTo>
                  <a:lnTo>
                    <a:pt x="116" y="1480"/>
                  </a:lnTo>
                  <a:lnTo>
                    <a:pt x="132" y="1502"/>
                  </a:lnTo>
                  <a:lnTo>
                    <a:pt x="136" y="1514"/>
                  </a:lnTo>
                  <a:lnTo>
                    <a:pt x="132" y="1525"/>
                  </a:lnTo>
                  <a:lnTo>
                    <a:pt x="126" y="1537"/>
                  </a:lnTo>
                  <a:lnTo>
                    <a:pt x="120" y="1549"/>
                  </a:lnTo>
                  <a:lnTo>
                    <a:pt x="116" y="1561"/>
                  </a:lnTo>
                  <a:lnTo>
                    <a:pt x="116" y="1577"/>
                  </a:lnTo>
                  <a:lnTo>
                    <a:pt x="114" y="1596"/>
                  </a:lnTo>
                  <a:lnTo>
                    <a:pt x="110" y="1618"/>
                  </a:lnTo>
                  <a:lnTo>
                    <a:pt x="108" y="1640"/>
                  </a:lnTo>
                  <a:lnTo>
                    <a:pt x="108" y="1657"/>
                  </a:lnTo>
                  <a:lnTo>
                    <a:pt x="112" y="1669"/>
                  </a:lnTo>
                  <a:lnTo>
                    <a:pt x="114" y="1679"/>
                  </a:lnTo>
                  <a:lnTo>
                    <a:pt x="114" y="1691"/>
                  </a:lnTo>
                  <a:lnTo>
                    <a:pt x="106" y="1699"/>
                  </a:lnTo>
                  <a:lnTo>
                    <a:pt x="96" y="1703"/>
                  </a:lnTo>
                  <a:lnTo>
                    <a:pt x="89" y="1701"/>
                  </a:lnTo>
                  <a:lnTo>
                    <a:pt x="83" y="1695"/>
                  </a:lnTo>
                  <a:lnTo>
                    <a:pt x="77" y="1687"/>
                  </a:lnTo>
                  <a:lnTo>
                    <a:pt x="69" y="1679"/>
                  </a:lnTo>
                  <a:lnTo>
                    <a:pt x="63" y="1673"/>
                  </a:lnTo>
                  <a:lnTo>
                    <a:pt x="53" y="1675"/>
                  </a:lnTo>
                  <a:lnTo>
                    <a:pt x="41" y="1685"/>
                  </a:lnTo>
                  <a:lnTo>
                    <a:pt x="26" y="1699"/>
                  </a:lnTo>
                  <a:lnTo>
                    <a:pt x="12" y="1708"/>
                  </a:lnTo>
                  <a:lnTo>
                    <a:pt x="4" y="1712"/>
                  </a:lnTo>
                  <a:lnTo>
                    <a:pt x="0" y="1716"/>
                  </a:lnTo>
                  <a:lnTo>
                    <a:pt x="6" y="1720"/>
                  </a:lnTo>
                  <a:lnTo>
                    <a:pt x="20" y="1724"/>
                  </a:lnTo>
                  <a:lnTo>
                    <a:pt x="41" y="1728"/>
                  </a:lnTo>
                  <a:lnTo>
                    <a:pt x="65" y="1734"/>
                  </a:lnTo>
                  <a:lnTo>
                    <a:pt x="89" y="1740"/>
                  </a:lnTo>
                  <a:lnTo>
                    <a:pt x="110" y="1746"/>
                  </a:lnTo>
                  <a:lnTo>
                    <a:pt x="126" y="1754"/>
                  </a:lnTo>
                  <a:lnTo>
                    <a:pt x="136" y="1764"/>
                  </a:lnTo>
                  <a:lnTo>
                    <a:pt x="140" y="1771"/>
                  </a:lnTo>
                  <a:lnTo>
                    <a:pt x="150" y="1779"/>
                  </a:lnTo>
                  <a:lnTo>
                    <a:pt x="159" y="1785"/>
                  </a:lnTo>
                  <a:lnTo>
                    <a:pt x="169" y="1795"/>
                  </a:lnTo>
                  <a:lnTo>
                    <a:pt x="177" y="1807"/>
                  </a:lnTo>
                  <a:lnTo>
                    <a:pt x="185" y="1825"/>
                  </a:lnTo>
                  <a:lnTo>
                    <a:pt x="187" y="1848"/>
                  </a:lnTo>
                  <a:lnTo>
                    <a:pt x="185" y="1870"/>
                  </a:lnTo>
                  <a:lnTo>
                    <a:pt x="179" y="1888"/>
                  </a:lnTo>
                  <a:lnTo>
                    <a:pt x="175" y="1905"/>
                  </a:lnTo>
                  <a:lnTo>
                    <a:pt x="177" y="1921"/>
                  </a:lnTo>
                  <a:lnTo>
                    <a:pt x="185" y="1941"/>
                  </a:lnTo>
                  <a:lnTo>
                    <a:pt x="195" y="1960"/>
                  </a:lnTo>
                  <a:lnTo>
                    <a:pt x="207" y="1978"/>
                  </a:lnTo>
                  <a:lnTo>
                    <a:pt x="218" y="1986"/>
                  </a:lnTo>
                  <a:lnTo>
                    <a:pt x="232" y="1990"/>
                  </a:lnTo>
                  <a:lnTo>
                    <a:pt x="246" y="1994"/>
                  </a:lnTo>
                  <a:lnTo>
                    <a:pt x="260" y="2002"/>
                  </a:lnTo>
                  <a:lnTo>
                    <a:pt x="270" y="2014"/>
                  </a:lnTo>
                  <a:lnTo>
                    <a:pt x="281" y="2029"/>
                  </a:lnTo>
                  <a:lnTo>
                    <a:pt x="299" y="2045"/>
                  </a:lnTo>
                  <a:lnTo>
                    <a:pt x="327" y="2057"/>
                  </a:lnTo>
                  <a:lnTo>
                    <a:pt x="352" y="2067"/>
                  </a:lnTo>
                  <a:lnTo>
                    <a:pt x="378" y="2076"/>
                  </a:lnTo>
                  <a:lnTo>
                    <a:pt x="402" y="2082"/>
                  </a:lnTo>
                  <a:lnTo>
                    <a:pt x="421" y="2086"/>
                  </a:lnTo>
                  <a:lnTo>
                    <a:pt x="435" y="2084"/>
                  </a:lnTo>
                  <a:lnTo>
                    <a:pt x="457" y="2078"/>
                  </a:lnTo>
                  <a:lnTo>
                    <a:pt x="484" y="2073"/>
                  </a:lnTo>
                  <a:lnTo>
                    <a:pt x="514" y="2065"/>
                  </a:lnTo>
                  <a:lnTo>
                    <a:pt x="543" y="2059"/>
                  </a:lnTo>
                  <a:lnTo>
                    <a:pt x="569" y="2057"/>
                  </a:lnTo>
                  <a:lnTo>
                    <a:pt x="589" y="2057"/>
                  </a:lnTo>
                  <a:lnTo>
                    <a:pt x="608" y="2065"/>
                  </a:lnTo>
                  <a:lnTo>
                    <a:pt x="626" y="2078"/>
                  </a:lnTo>
                  <a:lnTo>
                    <a:pt x="642" y="2096"/>
                  </a:lnTo>
                  <a:lnTo>
                    <a:pt x="661" y="2116"/>
                  </a:lnTo>
                  <a:lnTo>
                    <a:pt x="687" y="2134"/>
                  </a:lnTo>
                  <a:lnTo>
                    <a:pt x="711" y="2149"/>
                  </a:lnTo>
                  <a:lnTo>
                    <a:pt x="726" y="2161"/>
                  </a:lnTo>
                  <a:lnTo>
                    <a:pt x="738" y="2171"/>
                  </a:lnTo>
                  <a:lnTo>
                    <a:pt x="742" y="2177"/>
                  </a:lnTo>
                  <a:lnTo>
                    <a:pt x="744" y="2179"/>
                  </a:lnTo>
                  <a:lnTo>
                    <a:pt x="856" y="2218"/>
                  </a:lnTo>
                  <a:lnTo>
                    <a:pt x="892" y="2242"/>
                  </a:lnTo>
                  <a:lnTo>
                    <a:pt x="949" y="2236"/>
                  </a:lnTo>
                  <a:lnTo>
                    <a:pt x="986" y="2191"/>
                  </a:lnTo>
                  <a:lnTo>
                    <a:pt x="1035" y="2199"/>
                  </a:lnTo>
                  <a:lnTo>
                    <a:pt x="1152" y="2222"/>
                  </a:lnTo>
                  <a:lnTo>
                    <a:pt x="1201" y="2261"/>
                  </a:lnTo>
                  <a:lnTo>
                    <a:pt x="1256" y="2273"/>
                  </a:lnTo>
                  <a:lnTo>
                    <a:pt x="1392" y="2236"/>
                  </a:lnTo>
                  <a:lnTo>
                    <a:pt x="1431" y="2260"/>
                  </a:lnTo>
                  <a:lnTo>
                    <a:pt x="1539" y="2189"/>
                  </a:lnTo>
                  <a:lnTo>
                    <a:pt x="1657" y="2187"/>
                  </a:lnTo>
                  <a:lnTo>
                    <a:pt x="1726" y="2155"/>
                  </a:lnTo>
                  <a:lnTo>
                    <a:pt x="1821" y="2167"/>
                  </a:lnTo>
                  <a:lnTo>
                    <a:pt x="1935" y="2242"/>
                  </a:lnTo>
                  <a:lnTo>
                    <a:pt x="2026" y="2230"/>
                  </a:lnTo>
                  <a:lnTo>
                    <a:pt x="2088" y="2265"/>
                  </a:lnTo>
                  <a:lnTo>
                    <a:pt x="2193" y="2230"/>
                  </a:lnTo>
                  <a:lnTo>
                    <a:pt x="2155" y="2197"/>
                  </a:lnTo>
                  <a:lnTo>
                    <a:pt x="2161" y="2147"/>
                  </a:lnTo>
                  <a:lnTo>
                    <a:pt x="2214" y="2128"/>
                  </a:lnTo>
                  <a:lnTo>
                    <a:pt x="2242" y="2063"/>
                  </a:lnTo>
                  <a:lnTo>
                    <a:pt x="2124" y="1970"/>
                  </a:lnTo>
                  <a:lnTo>
                    <a:pt x="2128" y="1890"/>
                  </a:lnTo>
                  <a:lnTo>
                    <a:pt x="2199" y="1850"/>
                  </a:lnTo>
                  <a:lnTo>
                    <a:pt x="2337" y="1834"/>
                  </a:lnTo>
                  <a:lnTo>
                    <a:pt x="2484" y="1797"/>
                  </a:lnTo>
                  <a:lnTo>
                    <a:pt x="2545" y="1764"/>
                  </a:lnTo>
                  <a:lnTo>
                    <a:pt x="2624" y="1777"/>
                  </a:lnTo>
                  <a:lnTo>
                    <a:pt x="2592" y="1514"/>
                  </a:lnTo>
                  <a:lnTo>
                    <a:pt x="2673" y="1466"/>
                  </a:lnTo>
                  <a:lnTo>
                    <a:pt x="2752" y="1388"/>
                  </a:lnTo>
                  <a:lnTo>
                    <a:pt x="2856" y="1356"/>
                  </a:lnTo>
                  <a:lnTo>
                    <a:pt x="2939" y="1329"/>
                  </a:lnTo>
                  <a:lnTo>
                    <a:pt x="2966" y="1299"/>
                  </a:lnTo>
                  <a:lnTo>
                    <a:pt x="2957" y="1258"/>
                  </a:lnTo>
                  <a:lnTo>
                    <a:pt x="2990" y="1207"/>
                  </a:lnTo>
                  <a:lnTo>
                    <a:pt x="2988" y="1205"/>
                  </a:lnTo>
                  <a:lnTo>
                    <a:pt x="2982" y="1195"/>
                  </a:lnTo>
                  <a:lnTo>
                    <a:pt x="2972" y="1183"/>
                  </a:lnTo>
                  <a:lnTo>
                    <a:pt x="2961" y="1167"/>
                  </a:lnTo>
                  <a:lnTo>
                    <a:pt x="2949" y="1149"/>
                  </a:lnTo>
                  <a:lnTo>
                    <a:pt x="2937" y="1134"/>
                  </a:lnTo>
                  <a:lnTo>
                    <a:pt x="2929" y="1116"/>
                  </a:lnTo>
                  <a:lnTo>
                    <a:pt x="2923" y="1102"/>
                  </a:lnTo>
                  <a:lnTo>
                    <a:pt x="2915" y="1079"/>
                  </a:lnTo>
                  <a:lnTo>
                    <a:pt x="2905" y="1053"/>
                  </a:lnTo>
                  <a:lnTo>
                    <a:pt x="2898" y="1025"/>
                  </a:lnTo>
                  <a:lnTo>
                    <a:pt x="2888" y="1000"/>
                  </a:lnTo>
                  <a:lnTo>
                    <a:pt x="2880" y="982"/>
                  </a:lnTo>
                  <a:lnTo>
                    <a:pt x="2872" y="957"/>
                  </a:lnTo>
                  <a:lnTo>
                    <a:pt x="2870" y="941"/>
                  </a:lnTo>
                  <a:lnTo>
                    <a:pt x="2870" y="935"/>
                  </a:lnTo>
                  <a:lnTo>
                    <a:pt x="2864" y="933"/>
                  </a:lnTo>
                  <a:lnTo>
                    <a:pt x="2850" y="933"/>
                  </a:lnTo>
                  <a:lnTo>
                    <a:pt x="2829" y="929"/>
                  </a:lnTo>
                  <a:lnTo>
                    <a:pt x="2805" y="923"/>
                  </a:lnTo>
                  <a:lnTo>
                    <a:pt x="2781" y="913"/>
                  </a:lnTo>
                  <a:lnTo>
                    <a:pt x="2760" y="898"/>
                  </a:lnTo>
                  <a:lnTo>
                    <a:pt x="2734" y="874"/>
                  </a:lnTo>
                  <a:lnTo>
                    <a:pt x="2709" y="854"/>
                  </a:lnTo>
                  <a:lnTo>
                    <a:pt x="2687" y="837"/>
                  </a:lnTo>
                  <a:lnTo>
                    <a:pt x="2665" y="819"/>
                  </a:lnTo>
                  <a:lnTo>
                    <a:pt x="2648" y="809"/>
                  </a:lnTo>
                  <a:lnTo>
                    <a:pt x="2622" y="803"/>
                  </a:lnTo>
                  <a:lnTo>
                    <a:pt x="2590" y="801"/>
                  </a:lnTo>
                  <a:lnTo>
                    <a:pt x="2557" y="797"/>
                  </a:lnTo>
                  <a:lnTo>
                    <a:pt x="2524" y="795"/>
                  </a:lnTo>
                  <a:lnTo>
                    <a:pt x="2494" y="789"/>
                  </a:lnTo>
                  <a:lnTo>
                    <a:pt x="2468" y="781"/>
                  </a:lnTo>
                  <a:lnTo>
                    <a:pt x="2443" y="770"/>
                  </a:lnTo>
                  <a:lnTo>
                    <a:pt x="2417" y="760"/>
                  </a:lnTo>
                  <a:lnTo>
                    <a:pt x="2396" y="752"/>
                  </a:lnTo>
                  <a:lnTo>
                    <a:pt x="2378" y="746"/>
                  </a:lnTo>
                  <a:lnTo>
                    <a:pt x="2366" y="742"/>
                  </a:lnTo>
                  <a:lnTo>
                    <a:pt x="2360" y="740"/>
                  </a:lnTo>
                  <a:lnTo>
                    <a:pt x="2356" y="738"/>
                  </a:lnTo>
                  <a:lnTo>
                    <a:pt x="2348" y="730"/>
                  </a:lnTo>
                  <a:lnTo>
                    <a:pt x="2337" y="720"/>
                  </a:lnTo>
                  <a:lnTo>
                    <a:pt x="2325" y="709"/>
                  </a:lnTo>
                  <a:lnTo>
                    <a:pt x="2315" y="695"/>
                  </a:lnTo>
                  <a:lnTo>
                    <a:pt x="2309" y="683"/>
                  </a:lnTo>
                  <a:lnTo>
                    <a:pt x="2311" y="669"/>
                  </a:lnTo>
                  <a:lnTo>
                    <a:pt x="2321" y="655"/>
                  </a:lnTo>
                  <a:lnTo>
                    <a:pt x="2333" y="646"/>
                  </a:lnTo>
                  <a:lnTo>
                    <a:pt x="2348" y="634"/>
                  </a:lnTo>
                  <a:lnTo>
                    <a:pt x="2360" y="622"/>
                  </a:lnTo>
                  <a:lnTo>
                    <a:pt x="2372" y="610"/>
                  </a:lnTo>
                  <a:lnTo>
                    <a:pt x="2376" y="592"/>
                  </a:lnTo>
                  <a:lnTo>
                    <a:pt x="2378" y="569"/>
                  </a:lnTo>
                  <a:lnTo>
                    <a:pt x="2378" y="547"/>
                  </a:lnTo>
                  <a:lnTo>
                    <a:pt x="2380" y="528"/>
                  </a:lnTo>
                  <a:lnTo>
                    <a:pt x="2390" y="506"/>
                  </a:lnTo>
                  <a:lnTo>
                    <a:pt x="2396" y="490"/>
                  </a:lnTo>
                  <a:lnTo>
                    <a:pt x="2396" y="474"/>
                  </a:lnTo>
                  <a:lnTo>
                    <a:pt x="2390" y="459"/>
                  </a:lnTo>
                  <a:lnTo>
                    <a:pt x="2382" y="445"/>
                  </a:lnTo>
                  <a:lnTo>
                    <a:pt x="2374" y="433"/>
                  </a:lnTo>
                  <a:lnTo>
                    <a:pt x="2358" y="407"/>
                  </a:lnTo>
                  <a:lnTo>
                    <a:pt x="2342" y="378"/>
                  </a:lnTo>
                  <a:lnTo>
                    <a:pt x="2335" y="344"/>
                  </a:lnTo>
                  <a:lnTo>
                    <a:pt x="2329" y="321"/>
                  </a:lnTo>
                  <a:lnTo>
                    <a:pt x="2319" y="303"/>
                  </a:lnTo>
                  <a:lnTo>
                    <a:pt x="2307" y="287"/>
                  </a:lnTo>
                  <a:lnTo>
                    <a:pt x="2295" y="276"/>
                  </a:lnTo>
                  <a:lnTo>
                    <a:pt x="2285" y="270"/>
                  </a:lnTo>
                  <a:lnTo>
                    <a:pt x="2276" y="266"/>
                  </a:lnTo>
                  <a:lnTo>
                    <a:pt x="2264" y="266"/>
                  </a:lnTo>
                  <a:lnTo>
                    <a:pt x="2256" y="262"/>
                  </a:lnTo>
                  <a:lnTo>
                    <a:pt x="2248" y="254"/>
                  </a:lnTo>
                  <a:lnTo>
                    <a:pt x="2238" y="248"/>
                  </a:lnTo>
                  <a:lnTo>
                    <a:pt x="2224" y="246"/>
                  </a:lnTo>
                  <a:lnTo>
                    <a:pt x="2209" y="248"/>
                  </a:lnTo>
                  <a:lnTo>
                    <a:pt x="2191" y="248"/>
                  </a:lnTo>
                  <a:lnTo>
                    <a:pt x="2177" y="246"/>
                  </a:lnTo>
                  <a:lnTo>
                    <a:pt x="2169" y="238"/>
                  </a:lnTo>
                  <a:lnTo>
                    <a:pt x="2159" y="221"/>
                  </a:lnTo>
                  <a:lnTo>
                    <a:pt x="2150" y="197"/>
                  </a:lnTo>
                  <a:lnTo>
                    <a:pt x="2136" y="173"/>
                  </a:lnTo>
                  <a:lnTo>
                    <a:pt x="2120" y="156"/>
                  </a:lnTo>
                  <a:lnTo>
                    <a:pt x="2106" y="144"/>
                  </a:lnTo>
                  <a:lnTo>
                    <a:pt x="2092" y="136"/>
                  </a:lnTo>
                  <a:lnTo>
                    <a:pt x="2083" y="128"/>
                  </a:lnTo>
                  <a:lnTo>
                    <a:pt x="2077" y="118"/>
                  </a:lnTo>
                  <a:lnTo>
                    <a:pt x="2075" y="104"/>
                  </a:lnTo>
                  <a:lnTo>
                    <a:pt x="2071" y="87"/>
                  </a:lnTo>
                  <a:lnTo>
                    <a:pt x="2061" y="73"/>
                  </a:lnTo>
                  <a:lnTo>
                    <a:pt x="2053" y="63"/>
                  </a:lnTo>
                  <a:lnTo>
                    <a:pt x="2051" y="53"/>
                  </a:lnTo>
                  <a:lnTo>
                    <a:pt x="2057" y="41"/>
                  </a:lnTo>
                  <a:lnTo>
                    <a:pt x="2065" y="32"/>
                  </a:lnTo>
                  <a:lnTo>
                    <a:pt x="2071" y="20"/>
                  </a:lnTo>
                  <a:lnTo>
                    <a:pt x="2073" y="14"/>
                  </a:lnTo>
                  <a:lnTo>
                    <a:pt x="2063" y="8"/>
                  </a:lnTo>
                  <a:lnTo>
                    <a:pt x="2045" y="4"/>
                  </a:lnTo>
                  <a:lnTo>
                    <a:pt x="2020" y="2"/>
                  </a:lnTo>
                  <a:lnTo>
                    <a:pt x="1994" y="0"/>
                  </a:lnTo>
                  <a:lnTo>
                    <a:pt x="1970" y="0"/>
                  </a:lnTo>
                  <a:lnTo>
                    <a:pt x="1955" y="6"/>
                  </a:lnTo>
                  <a:lnTo>
                    <a:pt x="1945" y="14"/>
                  </a:lnTo>
                  <a:lnTo>
                    <a:pt x="1941" y="30"/>
                  </a:lnTo>
                  <a:lnTo>
                    <a:pt x="1937" y="45"/>
                  </a:lnTo>
                  <a:lnTo>
                    <a:pt x="1933" y="61"/>
                  </a:lnTo>
                  <a:lnTo>
                    <a:pt x="1927" y="75"/>
                  </a:lnTo>
                  <a:lnTo>
                    <a:pt x="1915" y="85"/>
                  </a:lnTo>
                  <a:lnTo>
                    <a:pt x="1898" y="87"/>
                  </a:lnTo>
                  <a:lnTo>
                    <a:pt x="1878" y="91"/>
                  </a:lnTo>
                  <a:lnTo>
                    <a:pt x="1858" y="93"/>
                  </a:lnTo>
                  <a:lnTo>
                    <a:pt x="1840" y="95"/>
                  </a:lnTo>
                  <a:lnTo>
                    <a:pt x="1823" y="102"/>
                  </a:lnTo>
                  <a:lnTo>
                    <a:pt x="1809" y="116"/>
                  </a:lnTo>
                  <a:lnTo>
                    <a:pt x="1797" y="140"/>
                  </a:lnTo>
                  <a:lnTo>
                    <a:pt x="1785" y="169"/>
                  </a:lnTo>
                  <a:lnTo>
                    <a:pt x="1777" y="203"/>
                  </a:lnTo>
                  <a:lnTo>
                    <a:pt x="1774" y="236"/>
                  </a:lnTo>
                  <a:lnTo>
                    <a:pt x="1770" y="262"/>
                  </a:lnTo>
                  <a:lnTo>
                    <a:pt x="1768" y="283"/>
                  </a:lnTo>
                  <a:lnTo>
                    <a:pt x="1762" y="303"/>
                  </a:lnTo>
                  <a:lnTo>
                    <a:pt x="1754" y="319"/>
                  </a:lnTo>
                  <a:lnTo>
                    <a:pt x="1740" y="329"/>
                  </a:lnTo>
                  <a:lnTo>
                    <a:pt x="1722" y="337"/>
                  </a:lnTo>
                  <a:lnTo>
                    <a:pt x="1703" y="341"/>
                  </a:lnTo>
                  <a:lnTo>
                    <a:pt x="1685" y="346"/>
                  </a:lnTo>
                  <a:lnTo>
                    <a:pt x="1669" y="350"/>
                  </a:lnTo>
                  <a:lnTo>
                    <a:pt x="1655" y="348"/>
                  </a:lnTo>
                  <a:lnTo>
                    <a:pt x="1644" y="341"/>
                  </a:lnTo>
                  <a:lnTo>
                    <a:pt x="1634" y="333"/>
                  </a:lnTo>
                  <a:lnTo>
                    <a:pt x="1618" y="331"/>
                  </a:lnTo>
                  <a:lnTo>
                    <a:pt x="1600" y="331"/>
                  </a:lnTo>
                  <a:lnTo>
                    <a:pt x="1581" y="329"/>
                  </a:lnTo>
                  <a:lnTo>
                    <a:pt x="1563" y="325"/>
                  </a:lnTo>
                  <a:lnTo>
                    <a:pt x="1549" y="315"/>
                  </a:lnTo>
                  <a:lnTo>
                    <a:pt x="1537" y="303"/>
                  </a:lnTo>
                  <a:lnTo>
                    <a:pt x="1524" y="289"/>
                  </a:lnTo>
                  <a:lnTo>
                    <a:pt x="1508" y="276"/>
                  </a:lnTo>
                  <a:lnTo>
                    <a:pt x="1494" y="266"/>
                  </a:lnTo>
                  <a:lnTo>
                    <a:pt x="1480" y="260"/>
                  </a:lnTo>
                  <a:lnTo>
                    <a:pt x="1468" y="260"/>
                  </a:lnTo>
                  <a:lnTo>
                    <a:pt x="1461" y="268"/>
                  </a:lnTo>
                  <a:lnTo>
                    <a:pt x="1449" y="287"/>
                  </a:lnTo>
                  <a:lnTo>
                    <a:pt x="1435" y="311"/>
                  </a:lnTo>
                  <a:lnTo>
                    <a:pt x="1417" y="341"/>
                  </a:lnTo>
                  <a:lnTo>
                    <a:pt x="1400" y="372"/>
                  </a:lnTo>
                  <a:lnTo>
                    <a:pt x="1382" y="407"/>
                  </a:lnTo>
                  <a:lnTo>
                    <a:pt x="1366" y="439"/>
                  </a:lnTo>
                  <a:lnTo>
                    <a:pt x="1348" y="467"/>
                  </a:lnTo>
                  <a:lnTo>
                    <a:pt x="1335" y="488"/>
                  </a:lnTo>
                  <a:lnTo>
                    <a:pt x="1327" y="506"/>
                  </a:lnTo>
                  <a:lnTo>
                    <a:pt x="1327" y="522"/>
                  </a:lnTo>
                  <a:lnTo>
                    <a:pt x="1335" y="533"/>
                  </a:lnTo>
                  <a:lnTo>
                    <a:pt x="1344" y="541"/>
                  </a:lnTo>
                  <a:lnTo>
                    <a:pt x="1358" y="549"/>
                  </a:lnTo>
                  <a:lnTo>
                    <a:pt x="1370" y="555"/>
                  </a:lnTo>
                  <a:lnTo>
                    <a:pt x="1376" y="563"/>
                  </a:lnTo>
                  <a:lnTo>
                    <a:pt x="1374" y="569"/>
                  </a:lnTo>
                  <a:lnTo>
                    <a:pt x="1362" y="575"/>
                  </a:lnTo>
                  <a:lnTo>
                    <a:pt x="1348" y="577"/>
                  </a:lnTo>
                  <a:lnTo>
                    <a:pt x="1331" y="577"/>
                  </a:lnTo>
                  <a:lnTo>
                    <a:pt x="1313" y="577"/>
                  </a:lnTo>
                  <a:lnTo>
                    <a:pt x="1297" y="577"/>
                  </a:lnTo>
                  <a:lnTo>
                    <a:pt x="1285" y="577"/>
                  </a:lnTo>
                  <a:lnTo>
                    <a:pt x="1274" y="571"/>
                  </a:lnTo>
                  <a:lnTo>
                    <a:pt x="1264" y="561"/>
                  </a:lnTo>
                  <a:lnTo>
                    <a:pt x="1252" y="551"/>
                  </a:lnTo>
                  <a:lnTo>
                    <a:pt x="1238" y="543"/>
                  </a:lnTo>
                  <a:lnTo>
                    <a:pt x="1222" y="541"/>
                  </a:lnTo>
                  <a:lnTo>
                    <a:pt x="1201" y="543"/>
                  </a:lnTo>
                  <a:lnTo>
                    <a:pt x="1177" y="547"/>
                  </a:lnTo>
                  <a:lnTo>
                    <a:pt x="1153" y="551"/>
                  </a:lnTo>
                  <a:lnTo>
                    <a:pt x="1126" y="553"/>
                  </a:lnTo>
                  <a:lnTo>
                    <a:pt x="1100" y="553"/>
                  </a:lnTo>
                  <a:lnTo>
                    <a:pt x="1079" y="551"/>
                  </a:lnTo>
                  <a:lnTo>
                    <a:pt x="1059" y="551"/>
                  </a:lnTo>
                  <a:lnTo>
                    <a:pt x="1039" y="553"/>
                  </a:lnTo>
                  <a:lnTo>
                    <a:pt x="1026" y="555"/>
                  </a:lnTo>
                  <a:lnTo>
                    <a:pt x="1014" y="561"/>
                  </a:lnTo>
                  <a:lnTo>
                    <a:pt x="1010" y="567"/>
                  </a:lnTo>
                  <a:lnTo>
                    <a:pt x="1014" y="577"/>
                  </a:lnTo>
                  <a:lnTo>
                    <a:pt x="1024" y="585"/>
                  </a:lnTo>
                  <a:lnTo>
                    <a:pt x="1035" y="589"/>
                  </a:lnTo>
                  <a:lnTo>
                    <a:pt x="1049" y="592"/>
                  </a:lnTo>
                  <a:lnTo>
                    <a:pt x="1061" y="594"/>
                  </a:lnTo>
                  <a:lnTo>
                    <a:pt x="1073" y="598"/>
                  </a:lnTo>
                  <a:lnTo>
                    <a:pt x="1081" y="604"/>
                  </a:lnTo>
                  <a:lnTo>
                    <a:pt x="1085" y="616"/>
                  </a:lnTo>
                  <a:lnTo>
                    <a:pt x="1081" y="632"/>
                  </a:lnTo>
                  <a:lnTo>
                    <a:pt x="1069" y="655"/>
                  </a:lnTo>
                  <a:lnTo>
                    <a:pt x="1057" y="677"/>
                  </a:lnTo>
                  <a:lnTo>
                    <a:pt x="1047" y="695"/>
                  </a:lnTo>
                  <a:lnTo>
                    <a:pt x="1041" y="715"/>
                  </a:lnTo>
                  <a:lnTo>
                    <a:pt x="1039" y="736"/>
                  </a:lnTo>
                  <a:lnTo>
                    <a:pt x="1045" y="762"/>
                  </a:lnTo>
                  <a:lnTo>
                    <a:pt x="1057" y="799"/>
                  </a:lnTo>
                  <a:lnTo>
                    <a:pt x="1061" y="833"/>
                  </a:lnTo>
                  <a:lnTo>
                    <a:pt x="1059" y="860"/>
                  </a:lnTo>
                  <a:lnTo>
                    <a:pt x="1051" y="882"/>
                  </a:lnTo>
                  <a:lnTo>
                    <a:pt x="1039" y="894"/>
                  </a:lnTo>
                  <a:lnTo>
                    <a:pt x="1024" y="905"/>
                  </a:lnTo>
                  <a:lnTo>
                    <a:pt x="1004" y="915"/>
                  </a:lnTo>
                  <a:lnTo>
                    <a:pt x="986" y="927"/>
                  </a:lnTo>
                  <a:lnTo>
                    <a:pt x="972" y="939"/>
                  </a:lnTo>
                  <a:lnTo>
                    <a:pt x="966" y="953"/>
                  </a:lnTo>
                  <a:lnTo>
                    <a:pt x="966" y="968"/>
                  </a:lnTo>
                  <a:lnTo>
                    <a:pt x="966" y="988"/>
                  </a:lnTo>
                  <a:lnTo>
                    <a:pt x="966" y="1010"/>
                  </a:lnTo>
                  <a:lnTo>
                    <a:pt x="965" y="1031"/>
                  </a:lnTo>
                  <a:lnTo>
                    <a:pt x="961" y="1049"/>
                  </a:lnTo>
                  <a:lnTo>
                    <a:pt x="953" y="1063"/>
                  </a:lnTo>
                  <a:lnTo>
                    <a:pt x="941" y="1069"/>
                  </a:lnTo>
                  <a:lnTo>
                    <a:pt x="921" y="1071"/>
                  </a:lnTo>
                  <a:lnTo>
                    <a:pt x="892" y="1075"/>
                  </a:lnTo>
                  <a:lnTo>
                    <a:pt x="858" y="1079"/>
                  </a:lnTo>
                  <a:lnTo>
                    <a:pt x="821" y="1085"/>
                  </a:lnTo>
                  <a:lnTo>
                    <a:pt x="783" y="1092"/>
                  </a:lnTo>
                  <a:lnTo>
                    <a:pt x="752" y="1100"/>
                  </a:lnTo>
                  <a:lnTo>
                    <a:pt x="728" y="1110"/>
                  </a:lnTo>
                  <a:lnTo>
                    <a:pt x="705" y="1124"/>
                  </a:lnTo>
                  <a:lnTo>
                    <a:pt x="685" y="1138"/>
                  </a:lnTo>
                  <a:lnTo>
                    <a:pt x="671" y="1151"/>
                  </a:lnTo>
                  <a:lnTo>
                    <a:pt x="655" y="1159"/>
                  </a:lnTo>
                  <a:lnTo>
                    <a:pt x="642" y="1163"/>
                  </a:lnTo>
                  <a:lnTo>
                    <a:pt x="628" y="1159"/>
                  </a:lnTo>
                  <a:lnTo>
                    <a:pt x="606" y="1153"/>
                  </a:lnTo>
                  <a:lnTo>
                    <a:pt x="585" y="1146"/>
                  </a:lnTo>
                  <a:lnTo>
                    <a:pt x="559" y="1138"/>
                  </a:lnTo>
                  <a:lnTo>
                    <a:pt x="535" y="1132"/>
                  </a:lnTo>
                  <a:lnTo>
                    <a:pt x="516" y="1130"/>
                  </a:lnTo>
                  <a:lnTo>
                    <a:pt x="500" y="1132"/>
                  </a:lnTo>
                  <a:lnTo>
                    <a:pt x="486" y="1142"/>
                  </a:lnTo>
                  <a:lnTo>
                    <a:pt x="470" y="1157"/>
                  </a:lnTo>
                  <a:lnTo>
                    <a:pt x="457" y="1177"/>
                  </a:lnTo>
                  <a:lnTo>
                    <a:pt x="443" y="1197"/>
                  </a:lnTo>
                  <a:lnTo>
                    <a:pt x="427" y="1212"/>
                  </a:lnTo>
                  <a:lnTo>
                    <a:pt x="413" y="1220"/>
                  </a:lnTo>
                  <a:lnTo>
                    <a:pt x="390" y="1220"/>
                  </a:lnTo>
                  <a:lnTo>
                    <a:pt x="362" y="1216"/>
                  </a:lnTo>
                  <a:lnTo>
                    <a:pt x="339" y="1212"/>
                  </a:lnTo>
                  <a:lnTo>
                    <a:pt x="319" y="1210"/>
                  </a:lnTo>
                  <a:lnTo>
                    <a:pt x="313" y="1207"/>
                  </a:lnTo>
                  <a:lnTo>
                    <a:pt x="309" y="1199"/>
                  </a:lnTo>
                  <a:lnTo>
                    <a:pt x="309" y="1189"/>
                  </a:lnTo>
                  <a:lnTo>
                    <a:pt x="313" y="1177"/>
                  </a:lnTo>
                  <a:lnTo>
                    <a:pt x="315" y="1167"/>
                  </a:lnTo>
                  <a:lnTo>
                    <a:pt x="317" y="1159"/>
                  </a:lnTo>
                  <a:lnTo>
                    <a:pt x="319" y="1157"/>
                  </a:lnTo>
                  <a:lnTo>
                    <a:pt x="315" y="1157"/>
                  </a:lnTo>
                  <a:lnTo>
                    <a:pt x="303" y="1159"/>
                  </a:lnTo>
                  <a:lnTo>
                    <a:pt x="287" y="1161"/>
                  </a:lnTo>
                  <a:lnTo>
                    <a:pt x="268" y="1163"/>
                  </a:lnTo>
                  <a:lnTo>
                    <a:pt x="250" y="1165"/>
                  </a:lnTo>
                  <a:lnTo>
                    <a:pt x="234" y="1165"/>
                  </a:lnTo>
                  <a:lnTo>
                    <a:pt x="220" y="1165"/>
                  </a:lnTo>
                  <a:lnTo>
                    <a:pt x="211" y="1171"/>
                  </a:lnTo>
                  <a:lnTo>
                    <a:pt x="201" y="1177"/>
                  </a:lnTo>
                  <a:lnTo>
                    <a:pt x="189" y="1185"/>
                  </a:lnTo>
                  <a:lnTo>
                    <a:pt x="171" y="1191"/>
                  </a:lnTo>
                  <a:lnTo>
                    <a:pt x="154" y="1193"/>
                  </a:lnTo>
                  <a:lnTo>
                    <a:pt x="136" y="1193"/>
                  </a:lnTo>
                  <a:lnTo>
                    <a:pt x="116" y="1191"/>
                  </a:lnTo>
                  <a:lnTo>
                    <a:pt x="100" y="1191"/>
                  </a:lnTo>
                  <a:lnTo>
                    <a:pt x="87" y="1197"/>
                  </a:lnTo>
                  <a:lnTo>
                    <a:pt x="77" y="1210"/>
                  </a:lnTo>
                  <a:lnTo>
                    <a:pt x="69" y="1228"/>
                  </a:lnTo>
                  <a:lnTo>
                    <a:pt x="59" y="1246"/>
                  </a:lnTo>
                  <a:lnTo>
                    <a:pt x="49" y="1262"/>
                  </a:lnTo>
                  <a:lnTo>
                    <a:pt x="39" y="1275"/>
                  </a:lnTo>
                  <a:lnTo>
                    <a:pt x="33" y="1285"/>
                  </a:lnTo>
                  <a:lnTo>
                    <a:pt x="29" y="1289"/>
                  </a:lnTo>
                </a:path>
              </a:pathLst>
            </a:custGeom>
            <a:grpFill/>
            <a:ln w="6350">
              <a:solidFill>
                <a:schemeClr val="bg1">
                  <a:lumMod val="95000"/>
                </a:schemeClr>
              </a:solidFill>
              <a:prstDash val="solid"/>
              <a:round/>
              <a:headEnd/>
              <a:tailEnd/>
            </a:ln>
          </p:spPr>
          <p:txBody>
            <a:bodyPr/>
            <a:lstStyle/>
            <a:p>
              <a:pPr algn="l" defTabSz="1219170" fontAlgn="auto">
                <a:spcBef>
                  <a:spcPts val="0"/>
                </a:spcBef>
                <a:spcAft>
                  <a:spcPts val="0"/>
                </a:spcAft>
              </a:pPr>
              <a:endParaRPr lang="zh-CN" altLang="en-US" sz="2400" b="0">
                <a:solidFill>
                  <a:prstClr val="black"/>
                </a:solidFill>
                <a:latin typeface="Calibri"/>
                <a:ea typeface="宋体"/>
              </a:endParaRPr>
            </a:p>
          </p:txBody>
        </p:sp>
        <p:sp>
          <p:nvSpPr>
            <p:cNvPr id="17" name="Freeform 69"/>
            <p:cNvSpPr>
              <a:spLocks/>
            </p:cNvSpPr>
            <p:nvPr/>
          </p:nvSpPr>
          <p:spPr bwMode="gray">
            <a:xfrm>
              <a:off x="900" y="2373"/>
              <a:ext cx="1448" cy="781"/>
            </a:xfrm>
            <a:custGeom>
              <a:avLst/>
              <a:gdLst>
                <a:gd name="T0" fmla="*/ 682 w 2896"/>
                <a:gd name="T1" fmla="*/ 376 h 1563"/>
                <a:gd name="T2" fmla="*/ 665 w 2896"/>
                <a:gd name="T3" fmla="*/ 372 h 1563"/>
                <a:gd name="T4" fmla="*/ 658 w 2896"/>
                <a:gd name="T5" fmla="*/ 380 h 1563"/>
                <a:gd name="T6" fmla="*/ 653 w 2896"/>
                <a:gd name="T7" fmla="*/ 378 h 1563"/>
                <a:gd name="T8" fmla="*/ 623 w 2896"/>
                <a:gd name="T9" fmla="*/ 368 h 1563"/>
                <a:gd name="T10" fmla="*/ 626 w 2896"/>
                <a:gd name="T11" fmla="*/ 363 h 1563"/>
                <a:gd name="T12" fmla="*/ 630 w 2896"/>
                <a:gd name="T13" fmla="*/ 349 h 1563"/>
                <a:gd name="T14" fmla="*/ 616 w 2896"/>
                <a:gd name="T15" fmla="*/ 326 h 1563"/>
                <a:gd name="T16" fmla="*/ 604 w 2896"/>
                <a:gd name="T17" fmla="*/ 331 h 1563"/>
                <a:gd name="T18" fmla="*/ 589 w 2896"/>
                <a:gd name="T19" fmla="*/ 341 h 1563"/>
                <a:gd name="T20" fmla="*/ 568 w 2896"/>
                <a:gd name="T21" fmla="*/ 333 h 1563"/>
                <a:gd name="T22" fmla="*/ 557 w 2896"/>
                <a:gd name="T23" fmla="*/ 332 h 1563"/>
                <a:gd name="T24" fmla="*/ 536 w 2896"/>
                <a:gd name="T25" fmla="*/ 348 h 1563"/>
                <a:gd name="T26" fmla="*/ 511 w 2896"/>
                <a:gd name="T27" fmla="*/ 355 h 1563"/>
                <a:gd name="T28" fmla="*/ 491 w 2896"/>
                <a:gd name="T29" fmla="*/ 376 h 1563"/>
                <a:gd name="T30" fmla="*/ 459 w 2896"/>
                <a:gd name="T31" fmla="*/ 388 h 1563"/>
                <a:gd name="T32" fmla="*/ 442 w 2896"/>
                <a:gd name="T33" fmla="*/ 382 h 1563"/>
                <a:gd name="T34" fmla="*/ 431 w 2896"/>
                <a:gd name="T35" fmla="*/ 370 h 1563"/>
                <a:gd name="T36" fmla="*/ 400 w 2896"/>
                <a:gd name="T37" fmla="*/ 364 h 1563"/>
                <a:gd name="T38" fmla="*/ 389 w 2896"/>
                <a:gd name="T39" fmla="*/ 353 h 1563"/>
                <a:gd name="T40" fmla="*/ 364 w 2896"/>
                <a:gd name="T41" fmla="*/ 368 h 1563"/>
                <a:gd name="T42" fmla="*/ 348 w 2896"/>
                <a:gd name="T43" fmla="*/ 384 h 1563"/>
                <a:gd name="T44" fmla="*/ 335 w 2896"/>
                <a:gd name="T45" fmla="*/ 390 h 1563"/>
                <a:gd name="T46" fmla="*/ 339 w 2896"/>
                <a:gd name="T47" fmla="*/ 373 h 1563"/>
                <a:gd name="T48" fmla="*/ 331 w 2896"/>
                <a:gd name="T49" fmla="*/ 359 h 1563"/>
                <a:gd name="T50" fmla="*/ 302 w 2896"/>
                <a:gd name="T51" fmla="*/ 366 h 1563"/>
                <a:gd name="T52" fmla="*/ 264 w 2896"/>
                <a:gd name="T53" fmla="*/ 352 h 1563"/>
                <a:gd name="T54" fmla="*/ 246 w 2896"/>
                <a:gd name="T55" fmla="*/ 351 h 1563"/>
                <a:gd name="T56" fmla="*/ 221 w 2896"/>
                <a:gd name="T57" fmla="*/ 336 h 1563"/>
                <a:gd name="T58" fmla="*/ 200 w 2896"/>
                <a:gd name="T59" fmla="*/ 320 h 1563"/>
                <a:gd name="T60" fmla="*/ 178 w 2896"/>
                <a:gd name="T61" fmla="*/ 301 h 1563"/>
                <a:gd name="T62" fmla="*/ 171 w 2896"/>
                <a:gd name="T63" fmla="*/ 281 h 1563"/>
                <a:gd name="T64" fmla="*/ 158 w 2896"/>
                <a:gd name="T65" fmla="*/ 288 h 1563"/>
                <a:gd name="T66" fmla="*/ 142 w 2896"/>
                <a:gd name="T67" fmla="*/ 265 h 1563"/>
                <a:gd name="T68" fmla="*/ 109 w 2896"/>
                <a:gd name="T69" fmla="*/ 235 h 1563"/>
                <a:gd name="T70" fmla="*/ 89 w 2896"/>
                <a:gd name="T71" fmla="*/ 223 h 1563"/>
                <a:gd name="T72" fmla="*/ 74 w 2896"/>
                <a:gd name="T73" fmla="*/ 228 h 1563"/>
                <a:gd name="T74" fmla="*/ 46 w 2896"/>
                <a:gd name="T75" fmla="*/ 195 h 1563"/>
                <a:gd name="T76" fmla="*/ 19 w 2896"/>
                <a:gd name="T77" fmla="*/ 169 h 1563"/>
                <a:gd name="T78" fmla="*/ 10 w 2896"/>
                <a:gd name="T79" fmla="*/ 162 h 1563"/>
                <a:gd name="T80" fmla="*/ 0 w 2896"/>
                <a:gd name="T81" fmla="*/ 157 h 1563"/>
                <a:gd name="T82" fmla="*/ 3 w 2896"/>
                <a:gd name="T83" fmla="*/ 135 h 1563"/>
                <a:gd name="T84" fmla="*/ 1 w 2896"/>
                <a:gd name="T85" fmla="*/ 112 h 1563"/>
                <a:gd name="T86" fmla="*/ 11 w 2896"/>
                <a:gd name="T87" fmla="*/ 109 h 1563"/>
                <a:gd name="T88" fmla="*/ 22 w 2896"/>
                <a:gd name="T89" fmla="*/ 118 h 1563"/>
                <a:gd name="T90" fmla="*/ 38 w 2896"/>
                <a:gd name="T91" fmla="*/ 112 h 1563"/>
                <a:gd name="T92" fmla="*/ 43 w 2896"/>
                <a:gd name="T93" fmla="*/ 90 h 1563"/>
                <a:gd name="T94" fmla="*/ 25 w 2896"/>
                <a:gd name="T95" fmla="*/ 76 h 1563"/>
                <a:gd name="T96" fmla="*/ 29 w 2896"/>
                <a:gd name="T97" fmla="*/ 51 h 1563"/>
                <a:gd name="T98" fmla="*/ 39 w 2896"/>
                <a:gd name="T99" fmla="*/ 36 h 1563"/>
                <a:gd name="T100" fmla="*/ 71 w 2896"/>
                <a:gd name="T101" fmla="*/ 26 h 1563"/>
                <a:gd name="T102" fmla="*/ 148 w 2896"/>
                <a:gd name="T103" fmla="*/ 20 h 1563"/>
                <a:gd name="T104" fmla="*/ 258 w 2896"/>
                <a:gd name="T105" fmla="*/ 20 h 1563"/>
                <a:gd name="T106" fmla="*/ 365 w 2896"/>
                <a:gd name="T107" fmla="*/ 3 h 1563"/>
                <a:gd name="T108" fmla="*/ 417 w 2896"/>
                <a:gd name="T109" fmla="*/ 39 h 1563"/>
                <a:gd name="T110" fmla="*/ 399 w 2896"/>
                <a:gd name="T111" fmla="*/ 107 h 1563"/>
                <a:gd name="T112" fmla="*/ 467 w 2896"/>
                <a:gd name="T113" fmla="*/ 166 h 1563"/>
                <a:gd name="T114" fmla="*/ 552 w 2896"/>
                <a:gd name="T115" fmla="*/ 189 h 1563"/>
                <a:gd name="T116" fmla="*/ 640 w 2896"/>
                <a:gd name="T117" fmla="*/ 234 h 1563"/>
                <a:gd name="T118" fmla="*/ 685 w 2896"/>
                <a:gd name="T119" fmla="*/ 200 h 1563"/>
                <a:gd name="T120" fmla="*/ 711 w 2896"/>
                <a:gd name="T121" fmla="*/ 258 h 1563"/>
                <a:gd name="T122" fmla="*/ 713 w 2896"/>
                <a:gd name="T123" fmla="*/ 353 h 1563"/>
                <a:gd name="T124" fmla="*/ 689 w 2896"/>
                <a:gd name="T125" fmla="*/ 384 h 1563"/>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2896"/>
                <a:gd name="T190" fmla="*/ 0 h 1563"/>
                <a:gd name="T191" fmla="*/ 2896 w 2896"/>
                <a:gd name="T192" fmla="*/ 1563 h 1563"/>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2896" h="1563">
                  <a:moveTo>
                    <a:pt x="2754" y="1539"/>
                  </a:moveTo>
                  <a:lnTo>
                    <a:pt x="2752" y="1535"/>
                  </a:lnTo>
                  <a:lnTo>
                    <a:pt x="2746" y="1528"/>
                  </a:lnTo>
                  <a:lnTo>
                    <a:pt x="2738" y="1516"/>
                  </a:lnTo>
                  <a:lnTo>
                    <a:pt x="2728" y="1504"/>
                  </a:lnTo>
                  <a:lnTo>
                    <a:pt x="2715" y="1496"/>
                  </a:lnTo>
                  <a:lnTo>
                    <a:pt x="2699" y="1490"/>
                  </a:lnTo>
                  <a:lnTo>
                    <a:pt x="2685" y="1486"/>
                  </a:lnTo>
                  <a:lnTo>
                    <a:pt x="2671" y="1486"/>
                  </a:lnTo>
                  <a:lnTo>
                    <a:pt x="2658" y="1490"/>
                  </a:lnTo>
                  <a:lnTo>
                    <a:pt x="2650" y="1500"/>
                  </a:lnTo>
                  <a:lnTo>
                    <a:pt x="2644" y="1510"/>
                  </a:lnTo>
                  <a:lnTo>
                    <a:pt x="2640" y="1516"/>
                  </a:lnTo>
                  <a:lnTo>
                    <a:pt x="2636" y="1520"/>
                  </a:lnTo>
                  <a:lnTo>
                    <a:pt x="2632" y="1522"/>
                  </a:lnTo>
                  <a:lnTo>
                    <a:pt x="2630" y="1524"/>
                  </a:lnTo>
                  <a:lnTo>
                    <a:pt x="2628" y="1524"/>
                  </a:lnTo>
                  <a:lnTo>
                    <a:pt x="2624" y="1522"/>
                  </a:lnTo>
                  <a:lnTo>
                    <a:pt x="2612" y="1514"/>
                  </a:lnTo>
                  <a:lnTo>
                    <a:pt x="2591" y="1504"/>
                  </a:lnTo>
                  <a:lnTo>
                    <a:pt x="2559" y="1492"/>
                  </a:lnTo>
                  <a:lnTo>
                    <a:pt x="2534" y="1486"/>
                  </a:lnTo>
                  <a:lnTo>
                    <a:pt x="2510" y="1480"/>
                  </a:lnTo>
                  <a:lnTo>
                    <a:pt x="2492" y="1474"/>
                  </a:lnTo>
                  <a:lnTo>
                    <a:pt x="2480" y="1472"/>
                  </a:lnTo>
                  <a:lnTo>
                    <a:pt x="2477" y="1472"/>
                  </a:lnTo>
                  <a:lnTo>
                    <a:pt x="2480" y="1468"/>
                  </a:lnTo>
                  <a:lnTo>
                    <a:pt x="2488" y="1463"/>
                  </a:lnTo>
                  <a:lnTo>
                    <a:pt x="2502" y="1453"/>
                  </a:lnTo>
                  <a:lnTo>
                    <a:pt x="2514" y="1443"/>
                  </a:lnTo>
                  <a:lnTo>
                    <a:pt x="2524" y="1431"/>
                  </a:lnTo>
                  <a:lnTo>
                    <a:pt x="2528" y="1421"/>
                  </a:lnTo>
                  <a:lnTo>
                    <a:pt x="2526" y="1411"/>
                  </a:lnTo>
                  <a:lnTo>
                    <a:pt x="2518" y="1396"/>
                  </a:lnTo>
                  <a:lnTo>
                    <a:pt x="2506" y="1376"/>
                  </a:lnTo>
                  <a:lnTo>
                    <a:pt x="2494" y="1356"/>
                  </a:lnTo>
                  <a:lnTo>
                    <a:pt x="2482" y="1337"/>
                  </a:lnTo>
                  <a:lnTo>
                    <a:pt x="2471" y="1319"/>
                  </a:lnTo>
                  <a:lnTo>
                    <a:pt x="2463" y="1307"/>
                  </a:lnTo>
                  <a:lnTo>
                    <a:pt x="2461" y="1303"/>
                  </a:lnTo>
                  <a:lnTo>
                    <a:pt x="2457" y="1305"/>
                  </a:lnTo>
                  <a:lnTo>
                    <a:pt x="2445" y="1309"/>
                  </a:lnTo>
                  <a:lnTo>
                    <a:pt x="2429" y="1317"/>
                  </a:lnTo>
                  <a:lnTo>
                    <a:pt x="2414" y="1325"/>
                  </a:lnTo>
                  <a:lnTo>
                    <a:pt x="2398" y="1333"/>
                  </a:lnTo>
                  <a:lnTo>
                    <a:pt x="2384" y="1341"/>
                  </a:lnTo>
                  <a:lnTo>
                    <a:pt x="2376" y="1348"/>
                  </a:lnTo>
                  <a:lnTo>
                    <a:pt x="2366" y="1358"/>
                  </a:lnTo>
                  <a:lnTo>
                    <a:pt x="2354" y="1366"/>
                  </a:lnTo>
                  <a:lnTo>
                    <a:pt x="2339" y="1366"/>
                  </a:lnTo>
                  <a:lnTo>
                    <a:pt x="2321" y="1362"/>
                  </a:lnTo>
                  <a:lnTo>
                    <a:pt x="2305" y="1354"/>
                  </a:lnTo>
                  <a:lnTo>
                    <a:pt x="2290" y="1344"/>
                  </a:lnTo>
                  <a:lnTo>
                    <a:pt x="2272" y="1335"/>
                  </a:lnTo>
                  <a:lnTo>
                    <a:pt x="2256" y="1327"/>
                  </a:lnTo>
                  <a:lnTo>
                    <a:pt x="2246" y="1321"/>
                  </a:lnTo>
                  <a:lnTo>
                    <a:pt x="2242" y="1319"/>
                  </a:lnTo>
                  <a:lnTo>
                    <a:pt x="2238" y="1323"/>
                  </a:lnTo>
                  <a:lnTo>
                    <a:pt x="2228" y="1331"/>
                  </a:lnTo>
                  <a:lnTo>
                    <a:pt x="2215" y="1342"/>
                  </a:lnTo>
                  <a:lnTo>
                    <a:pt x="2197" y="1354"/>
                  </a:lnTo>
                  <a:lnTo>
                    <a:pt x="2177" y="1370"/>
                  </a:lnTo>
                  <a:lnTo>
                    <a:pt x="2160" y="1382"/>
                  </a:lnTo>
                  <a:lnTo>
                    <a:pt x="2142" y="1394"/>
                  </a:lnTo>
                  <a:lnTo>
                    <a:pt x="2126" y="1402"/>
                  </a:lnTo>
                  <a:lnTo>
                    <a:pt x="2108" y="1405"/>
                  </a:lnTo>
                  <a:lnTo>
                    <a:pt x="2087" y="1411"/>
                  </a:lnTo>
                  <a:lnTo>
                    <a:pt x="2063" y="1415"/>
                  </a:lnTo>
                  <a:lnTo>
                    <a:pt x="2043" y="1423"/>
                  </a:lnTo>
                  <a:lnTo>
                    <a:pt x="2028" y="1431"/>
                  </a:lnTo>
                  <a:lnTo>
                    <a:pt x="2016" y="1445"/>
                  </a:lnTo>
                  <a:lnTo>
                    <a:pt x="2004" y="1465"/>
                  </a:lnTo>
                  <a:lnTo>
                    <a:pt x="1986" y="1486"/>
                  </a:lnTo>
                  <a:lnTo>
                    <a:pt x="1963" y="1506"/>
                  </a:lnTo>
                  <a:lnTo>
                    <a:pt x="1937" y="1522"/>
                  </a:lnTo>
                  <a:lnTo>
                    <a:pt x="1910" y="1531"/>
                  </a:lnTo>
                  <a:lnTo>
                    <a:pt x="1884" y="1539"/>
                  </a:lnTo>
                  <a:lnTo>
                    <a:pt x="1860" y="1547"/>
                  </a:lnTo>
                  <a:lnTo>
                    <a:pt x="1837" y="1555"/>
                  </a:lnTo>
                  <a:lnTo>
                    <a:pt x="1815" y="1561"/>
                  </a:lnTo>
                  <a:lnTo>
                    <a:pt x="1795" y="1561"/>
                  </a:lnTo>
                  <a:lnTo>
                    <a:pt x="1784" y="1553"/>
                  </a:lnTo>
                  <a:lnTo>
                    <a:pt x="1776" y="1541"/>
                  </a:lnTo>
                  <a:lnTo>
                    <a:pt x="1770" y="1528"/>
                  </a:lnTo>
                  <a:lnTo>
                    <a:pt x="1768" y="1514"/>
                  </a:lnTo>
                  <a:lnTo>
                    <a:pt x="1764" y="1502"/>
                  </a:lnTo>
                  <a:lnTo>
                    <a:pt x="1756" y="1492"/>
                  </a:lnTo>
                  <a:lnTo>
                    <a:pt x="1744" y="1484"/>
                  </a:lnTo>
                  <a:lnTo>
                    <a:pt x="1723" y="1480"/>
                  </a:lnTo>
                  <a:lnTo>
                    <a:pt x="1697" y="1478"/>
                  </a:lnTo>
                  <a:lnTo>
                    <a:pt x="1669" y="1476"/>
                  </a:lnTo>
                  <a:lnTo>
                    <a:pt x="1642" y="1472"/>
                  </a:lnTo>
                  <a:lnTo>
                    <a:pt x="1614" y="1466"/>
                  </a:lnTo>
                  <a:lnTo>
                    <a:pt x="1601" y="1459"/>
                  </a:lnTo>
                  <a:lnTo>
                    <a:pt x="1591" y="1449"/>
                  </a:lnTo>
                  <a:lnTo>
                    <a:pt x="1583" y="1439"/>
                  </a:lnTo>
                  <a:lnTo>
                    <a:pt x="1575" y="1429"/>
                  </a:lnTo>
                  <a:lnTo>
                    <a:pt x="1567" y="1419"/>
                  </a:lnTo>
                  <a:lnTo>
                    <a:pt x="1557" y="1415"/>
                  </a:lnTo>
                  <a:lnTo>
                    <a:pt x="1545" y="1415"/>
                  </a:lnTo>
                  <a:lnTo>
                    <a:pt x="1528" y="1421"/>
                  </a:lnTo>
                  <a:lnTo>
                    <a:pt x="1502" y="1437"/>
                  </a:lnTo>
                  <a:lnTo>
                    <a:pt x="1479" y="1455"/>
                  </a:lnTo>
                  <a:lnTo>
                    <a:pt x="1455" y="1472"/>
                  </a:lnTo>
                  <a:lnTo>
                    <a:pt x="1435" y="1492"/>
                  </a:lnTo>
                  <a:lnTo>
                    <a:pt x="1421" y="1508"/>
                  </a:lnTo>
                  <a:lnTo>
                    <a:pt x="1410" y="1520"/>
                  </a:lnTo>
                  <a:lnTo>
                    <a:pt x="1402" y="1528"/>
                  </a:lnTo>
                  <a:lnTo>
                    <a:pt x="1390" y="1537"/>
                  </a:lnTo>
                  <a:lnTo>
                    <a:pt x="1378" y="1547"/>
                  </a:lnTo>
                  <a:lnTo>
                    <a:pt x="1364" y="1555"/>
                  </a:lnTo>
                  <a:lnTo>
                    <a:pt x="1353" y="1561"/>
                  </a:lnTo>
                  <a:lnTo>
                    <a:pt x="1345" y="1563"/>
                  </a:lnTo>
                  <a:lnTo>
                    <a:pt x="1339" y="1561"/>
                  </a:lnTo>
                  <a:lnTo>
                    <a:pt x="1339" y="1553"/>
                  </a:lnTo>
                  <a:lnTo>
                    <a:pt x="1343" y="1541"/>
                  </a:lnTo>
                  <a:lnTo>
                    <a:pt x="1347" y="1528"/>
                  </a:lnTo>
                  <a:lnTo>
                    <a:pt x="1353" y="1510"/>
                  </a:lnTo>
                  <a:lnTo>
                    <a:pt x="1356" y="1492"/>
                  </a:lnTo>
                  <a:lnTo>
                    <a:pt x="1358" y="1476"/>
                  </a:lnTo>
                  <a:lnTo>
                    <a:pt x="1358" y="1461"/>
                  </a:lnTo>
                  <a:lnTo>
                    <a:pt x="1353" y="1449"/>
                  </a:lnTo>
                  <a:lnTo>
                    <a:pt x="1343" y="1441"/>
                  </a:lnTo>
                  <a:lnTo>
                    <a:pt x="1321" y="1437"/>
                  </a:lnTo>
                  <a:lnTo>
                    <a:pt x="1301" y="1441"/>
                  </a:lnTo>
                  <a:lnTo>
                    <a:pt x="1282" y="1449"/>
                  </a:lnTo>
                  <a:lnTo>
                    <a:pt x="1260" y="1457"/>
                  </a:lnTo>
                  <a:lnTo>
                    <a:pt x="1234" y="1463"/>
                  </a:lnTo>
                  <a:lnTo>
                    <a:pt x="1205" y="1465"/>
                  </a:lnTo>
                  <a:lnTo>
                    <a:pt x="1173" y="1459"/>
                  </a:lnTo>
                  <a:lnTo>
                    <a:pt x="1140" y="1449"/>
                  </a:lnTo>
                  <a:lnTo>
                    <a:pt x="1106" y="1435"/>
                  </a:lnTo>
                  <a:lnTo>
                    <a:pt x="1077" y="1421"/>
                  </a:lnTo>
                  <a:lnTo>
                    <a:pt x="1053" y="1409"/>
                  </a:lnTo>
                  <a:lnTo>
                    <a:pt x="1038" y="1402"/>
                  </a:lnTo>
                  <a:lnTo>
                    <a:pt x="1026" y="1398"/>
                  </a:lnTo>
                  <a:lnTo>
                    <a:pt x="1012" y="1400"/>
                  </a:lnTo>
                  <a:lnTo>
                    <a:pt x="998" y="1404"/>
                  </a:lnTo>
                  <a:lnTo>
                    <a:pt x="984" y="1405"/>
                  </a:lnTo>
                  <a:lnTo>
                    <a:pt x="969" y="1404"/>
                  </a:lnTo>
                  <a:lnTo>
                    <a:pt x="951" y="1396"/>
                  </a:lnTo>
                  <a:lnTo>
                    <a:pt x="931" y="1380"/>
                  </a:lnTo>
                  <a:lnTo>
                    <a:pt x="908" y="1364"/>
                  </a:lnTo>
                  <a:lnTo>
                    <a:pt x="884" y="1346"/>
                  </a:lnTo>
                  <a:lnTo>
                    <a:pt x="860" y="1331"/>
                  </a:lnTo>
                  <a:lnTo>
                    <a:pt x="843" y="1317"/>
                  </a:lnTo>
                  <a:lnTo>
                    <a:pt x="831" y="1307"/>
                  </a:lnTo>
                  <a:lnTo>
                    <a:pt x="817" y="1297"/>
                  </a:lnTo>
                  <a:lnTo>
                    <a:pt x="799" y="1283"/>
                  </a:lnTo>
                  <a:lnTo>
                    <a:pt x="778" y="1268"/>
                  </a:lnTo>
                  <a:lnTo>
                    <a:pt x="754" y="1250"/>
                  </a:lnTo>
                  <a:lnTo>
                    <a:pt x="734" y="1234"/>
                  </a:lnTo>
                  <a:lnTo>
                    <a:pt x="717" y="1219"/>
                  </a:lnTo>
                  <a:lnTo>
                    <a:pt x="709" y="1207"/>
                  </a:lnTo>
                  <a:lnTo>
                    <a:pt x="705" y="1189"/>
                  </a:lnTo>
                  <a:lnTo>
                    <a:pt x="701" y="1169"/>
                  </a:lnTo>
                  <a:lnTo>
                    <a:pt x="697" y="1150"/>
                  </a:lnTo>
                  <a:lnTo>
                    <a:pt x="691" y="1134"/>
                  </a:lnTo>
                  <a:lnTo>
                    <a:pt x="683" y="1126"/>
                  </a:lnTo>
                  <a:lnTo>
                    <a:pt x="675" y="1126"/>
                  </a:lnTo>
                  <a:lnTo>
                    <a:pt x="666" y="1132"/>
                  </a:lnTo>
                  <a:lnTo>
                    <a:pt x="656" y="1140"/>
                  </a:lnTo>
                  <a:lnTo>
                    <a:pt x="644" y="1148"/>
                  </a:lnTo>
                  <a:lnTo>
                    <a:pt x="632" y="1154"/>
                  </a:lnTo>
                  <a:lnTo>
                    <a:pt x="620" y="1156"/>
                  </a:lnTo>
                  <a:lnTo>
                    <a:pt x="612" y="1152"/>
                  </a:lnTo>
                  <a:lnTo>
                    <a:pt x="606" y="1142"/>
                  </a:lnTo>
                  <a:lnTo>
                    <a:pt x="591" y="1100"/>
                  </a:lnTo>
                  <a:lnTo>
                    <a:pt x="565" y="1063"/>
                  </a:lnTo>
                  <a:lnTo>
                    <a:pt x="532" y="1026"/>
                  </a:lnTo>
                  <a:lnTo>
                    <a:pt x="510" y="1006"/>
                  </a:lnTo>
                  <a:lnTo>
                    <a:pt x="484" y="984"/>
                  </a:lnTo>
                  <a:lnTo>
                    <a:pt x="461" y="963"/>
                  </a:lnTo>
                  <a:lnTo>
                    <a:pt x="437" y="943"/>
                  </a:lnTo>
                  <a:lnTo>
                    <a:pt x="419" y="923"/>
                  </a:lnTo>
                  <a:lnTo>
                    <a:pt x="406" y="908"/>
                  </a:lnTo>
                  <a:lnTo>
                    <a:pt x="390" y="894"/>
                  </a:lnTo>
                  <a:lnTo>
                    <a:pt x="374" y="890"/>
                  </a:lnTo>
                  <a:lnTo>
                    <a:pt x="356" y="892"/>
                  </a:lnTo>
                  <a:lnTo>
                    <a:pt x="343" y="900"/>
                  </a:lnTo>
                  <a:lnTo>
                    <a:pt x="331" y="910"/>
                  </a:lnTo>
                  <a:lnTo>
                    <a:pt x="321" y="919"/>
                  </a:lnTo>
                  <a:lnTo>
                    <a:pt x="309" y="921"/>
                  </a:lnTo>
                  <a:lnTo>
                    <a:pt x="295" y="913"/>
                  </a:lnTo>
                  <a:lnTo>
                    <a:pt x="280" y="898"/>
                  </a:lnTo>
                  <a:lnTo>
                    <a:pt x="266" y="870"/>
                  </a:lnTo>
                  <a:lnTo>
                    <a:pt x="246" y="839"/>
                  </a:lnTo>
                  <a:lnTo>
                    <a:pt x="217" y="809"/>
                  </a:lnTo>
                  <a:lnTo>
                    <a:pt x="183" y="782"/>
                  </a:lnTo>
                  <a:lnTo>
                    <a:pt x="152" y="756"/>
                  </a:lnTo>
                  <a:lnTo>
                    <a:pt x="124" y="734"/>
                  </a:lnTo>
                  <a:lnTo>
                    <a:pt x="105" y="717"/>
                  </a:lnTo>
                  <a:lnTo>
                    <a:pt x="87" y="697"/>
                  </a:lnTo>
                  <a:lnTo>
                    <a:pt x="73" y="677"/>
                  </a:lnTo>
                  <a:lnTo>
                    <a:pt x="61" y="662"/>
                  </a:lnTo>
                  <a:lnTo>
                    <a:pt x="53" y="652"/>
                  </a:lnTo>
                  <a:lnTo>
                    <a:pt x="51" y="648"/>
                  </a:lnTo>
                  <a:lnTo>
                    <a:pt x="47" y="648"/>
                  </a:lnTo>
                  <a:lnTo>
                    <a:pt x="40" y="650"/>
                  </a:lnTo>
                  <a:lnTo>
                    <a:pt x="30" y="650"/>
                  </a:lnTo>
                  <a:lnTo>
                    <a:pt x="20" y="648"/>
                  </a:lnTo>
                  <a:lnTo>
                    <a:pt x="8" y="646"/>
                  </a:lnTo>
                  <a:lnTo>
                    <a:pt x="2" y="638"/>
                  </a:lnTo>
                  <a:lnTo>
                    <a:pt x="0" y="628"/>
                  </a:lnTo>
                  <a:lnTo>
                    <a:pt x="4" y="614"/>
                  </a:lnTo>
                  <a:lnTo>
                    <a:pt x="10" y="593"/>
                  </a:lnTo>
                  <a:lnTo>
                    <a:pt x="14" y="575"/>
                  </a:lnTo>
                  <a:lnTo>
                    <a:pt x="14" y="559"/>
                  </a:lnTo>
                  <a:lnTo>
                    <a:pt x="12" y="541"/>
                  </a:lnTo>
                  <a:lnTo>
                    <a:pt x="10" y="524"/>
                  </a:lnTo>
                  <a:lnTo>
                    <a:pt x="12" y="504"/>
                  </a:lnTo>
                  <a:lnTo>
                    <a:pt x="12" y="482"/>
                  </a:lnTo>
                  <a:lnTo>
                    <a:pt x="8" y="463"/>
                  </a:lnTo>
                  <a:lnTo>
                    <a:pt x="6" y="449"/>
                  </a:lnTo>
                  <a:lnTo>
                    <a:pt x="4" y="439"/>
                  </a:lnTo>
                  <a:lnTo>
                    <a:pt x="10" y="431"/>
                  </a:lnTo>
                  <a:lnTo>
                    <a:pt x="22" y="427"/>
                  </a:lnTo>
                  <a:lnTo>
                    <a:pt x="34" y="429"/>
                  </a:lnTo>
                  <a:lnTo>
                    <a:pt x="44" y="437"/>
                  </a:lnTo>
                  <a:lnTo>
                    <a:pt x="51" y="449"/>
                  </a:lnTo>
                  <a:lnTo>
                    <a:pt x="57" y="461"/>
                  </a:lnTo>
                  <a:lnTo>
                    <a:pt x="65" y="471"/>
                  </a:lnTo>
                  <a:lnTo>
                    <a:pt x="75" y="475"/>
                  </a:lnTo>
                  <a:lnTo>
                    <a:pt x="87" y="473"/>
                  </a:lnTo>
                  <a:lnTo>
                    <a:pt x="105" y="465"/>
                  </a:lnTo>
                  <a:lnTo>
                    <a:pt x="118" y="463"/>
                  </a:lnTo>
                  <a:lnTo>
                    <a:pt x="132" y="463"/>
                  </a:lnTo>
                  <a:lnTo>
                    <a:pt x="144" y="459"/>
                  </a:lnTo>
                  <a:lnTo>
                    <a:pt x="152" y="451"/>
                  </a:lnTo>
                  <a:lnTo>
                    <a:pt x="158" y="435"/>
                  </a:lnTo>
                  <a:lnTo>
                    <a:pt x="164" y="412"/>
                  </a:lnTo>
                  <a:lnTo>
                    <a:pt x="169" y="394"/>
                  </a:lnTo>
                  <a:lnTo>
                    <a:pt x="171" y="376"/>
                  </a:lnTo>
                  <a:lnTo>
                    <a:pt x="169" y="360"/>
                  </a:lnTo>
                  <a:lnTo>
                    <a:pt x="156" y="347"/>
                  </a:lnTo>
                  <a:lnTo>
                    <a:pt x="140" y="335"/>
                  </a:lnTo>
                  <a:lnTo>
                    <a:pt x="122" y="325"/>
                  </a:lnTo>
                  <a:lnTo>
                    <a:pt x="108" y="315"/>
                  </a:lnTo>
                  <a:lnTo>
                    <a:pt x="99" y="305"/>
                  </a:lnTo>
                  <a:lnTo>
                    <a:pt x="97" y="293"/>
                  </a:lnTo>
                  <a:lnTo>
                    <a:pt x="101" y="278"/>
                  </a:lnTo>
                  <a:lnTo>
                    <a:pt x="108" y="254"/>
                  </a:lnTo>
                  <a:lnTo>
                    <a:pt x="114" y="229"/>
                  </a:lnTo>
                  <a:lnTo>
                    <a:pt x="118" y="205"/>
                  </a:lnTo>
                  <a:lnTo>
                    <a:pt x="124" y="183"/>
                  </a:lnTo>
                  <a:lnTo>
                    <a:pt x="132" y="168"/>
                  </a:lnTo>
                  <a:lnTo>
                    <a:pt x="140" y="158"/>
                  </a:lnTo>
                  <a:lnTo>
                    <a:pt x="148" y="150"/>
                  </a:lnTo>
                  <a:lnTo>
                    <a:pt x="154" y="146"/>
                  </a:lnTo>
                  <a:lnTo>
                    <a:pt x="158" y="142"/>
                  </a:lnTo>
                  <a:lnTo>
                    <a:pt x="160" y="140"/>
                  </a:lnTo>
                  <a:lnTo>
                    <a:pt x="162" y="138"/>
                  </a:lnTo>
                  <a:lnTo>
                    <a:pt x="256" y="152"/>
                  </a:lnTo>
                  <a:lnTo>
                    <a:pt x="284" y="105"/>
                  </a:lnTo>
                  <a:lnTo>
                    <a:pt x="355" y="42"/>
                  </a:lnTo>
                  <a:lnTo>
                    <a:pt x="384" y="24"/>
                  </a:lnTo>
                  <a:lnTo>
                    <a:pt x="492" y="61"/>
                  </a:lnTo>
                  <a:lnTo>
                    <a:pt x="530" y="87"/>
                  </a:lnTo>
                  <a:lnTo>
                    <a:pt x="589" y="81"/>
                  </a:lnTo>
                  <a:lnTo>
                    <a:pt x="626" y="36"/>
                  </a:lnTo>
                  <a:lnTo>
                    <a:pt x="792" y="67"/>
                  </a:lnTo>
                  <a:lnTo>
                    <a:pt x="841" y="106"/>
                  </a:lnTo>
                  <a:lnTo>
                    <a:pt x="896" y="118"/>
                  </a:lnTo>
                  <a:lnTo>
                    <a:pt x="1032" y="81"/>
                  </a:lnTo>
                  <a:lnTo>
                    <a:pt x="1071" y="105"/>
                  </a:lnTo>
                  <a:lnTo>
                    <a:pt x="1179" y="34"/>
                  </a:lnTo>
                  <a:lnTo>
                    <a:pt x="1297" y="32"/>
                  </a:lnTo>
                  <a:lnTo>
                    <a:pt x="1366" y="0"/>
                  </a:lnTo>
                  <a:lnTo>
                    <a:pt x="1461" y="12"/>
                  </a:lnTo>
                  <a:lnTo>
                    <a:pt x="1575" y="87"/>
                  </a:lnTo>
                  <a:lnTo>
                    <a:pt x="1666" y="75"/>
                  </a:lnTo>
                  <a:lnTo>
                    <a:pt x="1669" y="110"/>
                  </a:lnTo>
                  <a:lnTo>
                    <a:pt x="1628" y="138"/>
                  </a:lnTo>
                  <a:lnTo>
                    <a:pt x="1667" y="158"/>
                  </a:lnTo>
                  <a:lnTo>
                    <a:pt x="1666" y="205"/>
                  </a:lnTo>
                  <a:lnTo>
                    <a:pt x="1632" y="295"/>
                  </a:lnTo>
                  <a:lnTo>
                    <a:pt x="1634" y="347"/>
                  </a:lnTo>
                  <a:lnTo>
                    <a:pt x="1589" y="349"/>
                  </a:lnTo>
                  <a:lnTo>
                    <a:pt x="1595" y="431"/>
                  </a:lnTo>
                  <a:lnTo>
                    <a:pt x="1650" y="520"/>
                  </a:lnTo>
                  <a:lnTo>
                    <a:pt x="1701" y="632"/>
                  </a:lnTo>
                  <a:lnTo>
                    <a:pt x="1774" y="628"/>
                  </a:lnTo>
                  <a:lnTo>
                    <a:pt x="1845" y="663"/>
                  </a:lnTo>
                  <a:lnTo>
                    <a:pt x="1870" y="665"/>
                  </a:lnTo>
                  <a:lnTo>
                    <a:pt x="1902" y="683"/>
                  </a:lnTo>
                  <a:lnTo>
                    <a:pt x="1978" y="730"/>
                  </a:lnTo>
                  <a:lnTo>
                    <a:pt x="2041" y="726"/>
                  </a:lnTo>
                  <a:lnTo>
                    <a:pt x="2110" y="758"/>
                  </a:lnTo>
                  <a:lnTo>
                    <a:pt x="2207" y="756"/>
                  </a:lnTo>
                  <a:lnTo>
                    <a:pt x="2321" y="799"/>
                  </a:lnTo>
                  <a:lnTo>
                    <a:pt x="2402" y="860"/>
                  </a:lnTo>
                  <a:lnTo>
                    <a:pt x="2410" y="913"/>
                  </a:lnTo>
                  <a:lnTo>
                    <a:pt x="2486" y="923"/>
                  </a:lnTo>
                  <a:lnTo>
                    <a:pt x="2557" y="939"/>
                  </a:lnTo>
                  <a:lnTo>
                    <a:pt x="2628" y="843"/>
                  </a:lnTo>
                  <a:lnTo>
                    <a:pt x="2644" y="793"/>
                  </a:lnTo>
                  <a:lnTo>
                    <a:pt x="2634" y="758"/>
                  </a:lnTo>
                  <a:lnTo>
                    <a:pt x="2681" y="764"/>
                  </a:lnTo>
                  <a:lnTo>
                    <a:pt x="2740" y="803"/>
                  </a:lnTo>
                  <a:lnTo>
                    <a:pt x="2786" y="829"/>
                  </a:lnTo>
                  <a:lnTo>
                    <a:pt x="2817" y="925"/>
                  </a:lnTo>
                  <a:lnTo>
                    <a:pt x="2880" y="992"/>
                  </a:lnTo>
                  <a:lnTo>
                    <a:pt x="2874" y="1020"/>
                  </a:lnTo>
                  <a:lnTo>
                    <a:pt x="2841" y="1033"/>
                  </a:lnTo>
                  <a:lnTo>
                    <a:pt x="2880" y="1106"/>
                  </a:lnTo>
                  <a:lnTo>
                    <a:pt x="2894" y="1240"/>
                  </a:lnTo>
                  <a:lnTo>
                    <a:pt x="2896" y="1358"/>
                  </a:lnTo>
                  <a:lnTo>
                    <a:pt x="2858" y="1378"/>
                  </a:lnTo>
                  <a:lnTo>
                    <a:pt x="2849" y="1413"/>
                  </a:lnTo>
                  <a:lnTo>
                    <a:pt x="2829" y="1472"/>
                  </a:lnTo>
                  <a:lnTo>
                    <a:pt x="2835" y="1528"/>
                  </a:lnTo>
                  <a:lnTo>
                    <a:pt x="2799" y="1541"/>
                  </a:lnTo>
                  <a:lnTo>
                    <a:pt x="2774" y="1520"/>
                  </a:lnTo>
                  <a:lnTo>
                    <a:pt x="2754" y="1539"/>
                  </a:lnTo>
                  <a:close/>
                </a:path>
              </a:pathLst>
            </a:custGeom>
            <a:grpFill/>
            <a:ln w="0">
              <a:solidFill>
                <a:schemeClr val="bg1">
                  <a:lumMod val="95000"/>
                </a:schemeClr>
              </a:solidFill>
              <a:prstDash val="solid"/>
              <a:round/>
              <a:headEnd/>
              <a:tailEnd/>
            </a:ln>
          </p:spPr>
          <p:txBody>
            <a:bodyPr/>
            <a:lstStyle/>
            <a:p>
              <a:pPr algn="l" defTabSz="1219170" fontAlgn="auto">
                <a:spcBef>
                  <a:spcPts val="0"/>
                </a:spcBef>
                <a:spcAft>
                  <a:spcPts val="0"/>
                </a:spcAft>
              </a:pPr>
              <a:endParaRPr lang="zh-CN" altLang="en-US" sz="2400" b="0">
                <a:solidFill>
                  <a:prstClr val="black"/>
                </a:solidFill>
                <a:latin typeface="Calibri"/>
                <a:ea typeface="宋体"/>
              </a:endParaRPr>
            </a:p>
          </p:txBody>
        </p:sp>
        <p:sp>
          <p:nvSpPr>
            <p:cNvPr id="18" name="Freeform 70"/>
            <p:cNvSpPr>
              <a:spLocks/>
            </p:cNvSpPr>
            <p:nvPr/>
          </p:nvSpPr>
          <p:spPr bwMode="gray">
            <a:xfrm>
              <a:off x="900" y="2373"/>
              <a:ext cx="1448" cy="781"/>
            </a:xfrm>
            <a:custGeom>
              <a:avLst/>
              <a:gdLst>
                <a:gd name="T0" fmla="*/ 682 w 2896"/>
                <a:gd name="T1" fmla="*/ 376 h 1563"/>
                <a:gd name="T2" fmla="*/ 665 w 2896"/>
                <a:gd name="T3" fmla="*/ 372 h 1563"/>
                <a:gd name="T4" fmla="*/ 658 w 2896"/>
                <a:gd name="T5" fmla="*/ 380 h 1563"/>
                <a:gd name="T6" fmla="*/ 653 w 2896"/>
                <a:gd name="T7" fmla="*/ 378 h 1563"/>
                <a:gd name="T8" fmla="*/ 623 w 2896"/>
                <a:gd name="T9" fmla="*/ 368 h 1563"/>
                <a:gd name="T10" fmla="*/ 626 w 2896"/>
                <a:gd name="T11" fmla="*/ 363 h 1563"/>
                <a:gd name="T12" fmla="*/ 630 w 2896"/>
                <a:gd name="T13" fmla="*/ 349 h 1563"/>
                <a:gd name="T14" fmla="*/ 616 w 2896"/>
                <a:gd name="T15" fmla="*/ 326 h 1563"/>
                <a:gd name="T16" fmla="*/ 604 w 2896"/>
                <a:gd name="T17" fmla="*/ 331 h 1563"/>
                <a:gd name="T18" fmla="*/ 589 w 2896"/>
                <a:gd name="T19" fmla="*/ 341 h 1563"/>
                <a:gd name="T20" fmla="*/ 568 w 2896"/>
                <a:gd name="T21" fmla="*/ 333 h 1563"/>
                <a:gd name="T22" fmla="*/ 557 w 2896"/>
                <a:gd name="T23" fmla="*/ 332 h 1563"/>
                <a:gd name="T24" fmla="*/ 536 w 2896"/>
                <a:gd name="T25" fmla="*/ 348 h 1563"/>
                <a:gd name="T26" fmla="*/ 511 w 2896"/>
                <a:gd name="T27" fmla="*/ 355 h 1563"/>
                <a:gd name="T28" fmla="*/ 491 w 2896"/>
                <a:gd name="T29" fmla="*/ 376 h 1563"/>
                <a:gd name="T30" fmla="*/ 459 w 2896"/>
                <a:gd name="T31" fmla="*/ 388 h 1563"/>
                <a:gd name="T32" fmla="*/ 442 w 2896"/>
                <a:gd name="T33" fmla="*/ 382 h 1563"/>
                <a:gd name="T34" fmla="*/ 431 w 2896"/>
                <a:gd name="T35" fmla="*/ 370 h 1563"/>
                <a:gd name="T36" fmla="*/ 400 w 2896"/>
                <a:gd name="T37" fmla="*/ 364 h 1563"/>
                <a:gd name="T38" fmla="*/ 389 w 2896"/>
                <a:gd name="T39" fmla="*/ 353 h 1563"/>
                <a:gd name="T40" fmla="*/ 364 w 2896"/>
                <a:gd name="T41" fmla="*/ 368 h 1563"/>
                <a:gd name="T42" fmla="*/ 348 w 2896"/>
                <a:gd name="T43" fmla="*/ 384 h 1563"/>
                <a:gd name="T44" fmla="*/ 335 w 2896"/>
                <a:gd name="T45" fmla="*/ 390 h 1563"/>
                <a:gd name="T46" fmla="*/ 339 w 2896"/>
                <a:gd name="T47" fmla="*/ 373 h 1563"/>
                <a:gd name="T48" fmla="*/ 331 w 2896"/>
                <a:gd name="T49" fmla="*/ 359 h 1563"/>
                <a:gd name="T50" fmla="*/ 302 w 2896"/>
                <a:gd name="T51" fmla="*/ 366 h 1563"/>
                <a:gd name="T52" fmla="*/ 264 w 2896"/>
                <a:gd name="T53" fmla="*/ 352 h 1563"/>
                <a:gd name="T54" fmla="*/ 246 w 2896"/>
                <a:gd name="T55" fmla="*/ 351 h 1563"/>
                <a:gd name="T56" fmla="*/ 221 w 2896"/>
                <a:gd name="T57" fmla="*/ 336 h 1563"/>
                <a:gd name="T58" fmla="*/ 200 w 2896"/>
                <a:gd name="T59" fmla="*/ 320 h 1563"/>
                <a:gd name="T60" fmla="*/ 178 w 2896"/>
                <a:gd name="T61" fmla="*/ 301 h 1563"/>
                <a:gd name="T62" fmla="*/ 171 w 2896"/>
                <a:gd name="T63" fmla="*/ 281 h 1563"/>
                <a:gd name="T64" fmla="*/ 158 w 2896"/>
                <a:gd name="T65" fmla="*/ 288 h 1563"/>
                <a:gd name="T66" fmla="*/ 142 w 2896"/>
                <a:gd name="T67" fmla="*/ 265 h 1563"/>
                <a:gd name="T68" fmla="*/ 109 w 2896"/>
                <a:gd name="T69" fmla="*/ 235 h 1563"/>
                <a:gd name="T70" fmla="*/ 89 w 2896"/>
                <a:gd name="T71" fmla="*/ 223 h 1563"/>
                <a:gd name="T72" fmla="*/ 74 w 2896"/>
                <a:gd name="T73" fmla="*/ 228 h 1563"/>
                <a:gd name="T74" fmla="*/ 46 w 2896"/>
                <a:gd name="T75" fmla="*/ 195 h 1563"/>
                <a:gd name="T76" fmla="*/ 19 w 2896"/>
                <a:gd name="T77" fmla="*/ 169 h 1563"/>
                <a:gd name="T78" fmla="*/ 10 w 2896"/>
                <a:gd name="T79" fmla="*/ 162 h 1563"/>
                <a:gd name="T80" fmla="*/ 0 w 2896"/>
                <a:gd name="T81" fmla="*/ 157 h 1563"/>
                <a:gd name="T82" fmla="*/ 3 w 2896"/>
                <a:gd name="T83" fmla="*/ 135 h 1563"/>
                <a:gd name="T84" fmla="*/ 1 w 2896"/>
                <a:gd name="T85" fmla="*/ 112 h 1563"/>
                <a:gd name="T86" fmla="*/ 11 w 2896"/>
                <a:gd name="T87" fmla="*/ 109 h 1563"/>
                <a:gd name="T88" fmla="*/ 22 w 2896"/>
                <a:gd name="T89" fmla="*/ 118 h 1563"/>
                <a:gd name="T90" fmla="*/ 38 w 2896"/>
                <a:gd name="T91" fmla="*/ 112 h 1563"/>
                <a:gd name="T92" fmla="*/ 43 w 2896"/>
                <a:gd name="T93" fmla="*/ 90 h 1563"/>
                <a:gd name="T94" fmla="*/ 25 w 2896"/>
                <a:gd name="T95" fmla="*/ 76 h 1563"/>
                <a:gd name="T96" fmla="*/ 29 w 2896"/>
                <a:gd name="T97" fmla="*/ 51 h 1563"/>
                <a:gd name="T98" fmla="*/ 39 w 2896"/>
                <a:gd name="T99" fmla="*/ 36 h 1563"/>
                <a:gd name="T100" fmla="*/ 71 w 2896"/>
                <a:gd name="T101" fmla="*/ 26 h 1563"/>
                <a:gd name="T102" fmla="*/ 148 w 2896"/>
                <a:gd name="T103" fmla="*/ 20 h 1563"/>
                <a:gd name="T104" fmla="*/ 258 w 2896"/>
                <a:gd name="T105" fmla="*/ 20 h 1563"/>
                <a:gd name="T106" fmla="*/ 365 w 2896"/>
                <a:gd name="T107" fmla="*/ 3 h 1563"/>
                <a:gd name="T108" fmla="*/ 417 w 2896"/>
                <a:gd name="T109" fmla="*/ 39 h 1563"/>
                <a:gd name="T110" fmla="*/ 399 w 2896"/>
                <a:gd name="T111" fmla="*/ 107 h 1563"/>
                <a:gd name="T112" fmla="*/ 467 w 2896"/>
                <a:gd name="T113" fmla="*/ 166 h 1563"/>
                <a:gd name="T114" fmla="*/ 552 w 2896"/>
                <a:gd name="T115" fmla="*/ 189 h 1563"/>
                <a:gd name="T116" fmla="*/ 640 w 2896"/>
                <a:gd name="T117" fmla="*/ 234 h 1563"/>
                <a:gd name="T118" fmla="*/ 685 w 2896"/>
                <a:gd name="T119" fmla="*/ 200 h 1563"/>
                <a:gd name="T120" fmla="*/ 711 w 2896"/>
                <a:gd name="T121" fmla="*/ 258 h 1563"/>
                <a:gd name="T122" fmla="*/ 713 w 2896"/>
                <a:gd name="T123" fmla="*/ 353 h 1563"/>
                <a:gd name="T124" fmla="*/ 689 w 2896"/>
                <a:gd name="T125" fmla="*/ 384 h 1563"/>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2896"/>
                <a:gd name="T190" fmla="*/ 0 h 1563"/>
                <a:gd name="T191" fmla="*/ 2896 w 2896"/>
                <a:gd name="T192" fmla="*/ 1563 h 1563"/>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2896" h="1563">
                  <a:moveTo>
                    <a:pt x="2754" y="1539"/>
                  </a:moveTo>
                  <a:lnTo>
                    <a:pt x="2752" y="1535"/>
                  </a:lnTo>
                  <a:lnTo>
                    <a:pt x="2746" y="1528"/>
                  </a:lnTo>
                  <a:lnTo>
                    <a:pt x="2738" y="1516"/>
                  </a:lnTo>
                  <a:lnTo>
                    <a:pt x="2728" y="1504"/>
                  </a:lnTo>
                  <a:lnTo>
                    <a:pt x="2715" y="1496"/>
                  </a:lnTo>
                  <a:lnTo>
                    <a:pt x="2699" y="1490"/>
                  </a:lnTo>
                  <a:lnTo>
                    <a:pt x="2685" y="1486"/>
                  </a:lnTo>
                  <a:lnTo>
                    <a:pt x="2671" y="1486"/>
                  </a:lnTo>
                  <a:lnTo>
                    <a:pt x="2658" y="1490"/>
                  </a:lnTo>
                  <a:lnTo>
                    <a:pt x="2650" y="1500"/>
                  </a:lnTo>
                  <a:lnTo>
                    <a:pt x="2644" y="1510"/>
                  </a:lnTo>
                  <a:lnTo>
                    <a:pt x="2640" y="1516"/>
                  </a:lnTo>
                  <a:lnTo>
                    <a:pt x="2636" y="1520"/>
                  </a:lnTo>
                  <a:lnTo>
                    <a:pt x="2632" y="1522"/>
                  </a:lnTo>
                  <a:lnTo>
                    <a:pt x="2630" y="1524"/>
                  </a:lnTo>
                  <a:lnTo>
                    <a:pt x="2628" y="1524"/>
                  </a:lnTo>
                  <a:lnTo>
                    <a:pt x="2624" y="1522"/>
                  </a:lnTo>
                  <a:lnTo>
                    <a:pt x="2612" y="1514"/>
                  </a:lnTo>
                  <a:lnTo>
                    <a:pt x="2591" y="1504"/>
                  </a:lnTo>
                  <a:lnTo>
                    <a:pt x="2559" y="1492"/>
                  </a:lnTo>
                  <a:lnTo>
                    <a:pt x="2534" y="1486"/>
                  </a:lnTo>
                  <a:lnTo>
                    <a:pt x="2510" y="1480"/>
                  </a:lnTo>
                  <a:lnTo>
                    <a:pt x="2492" y="1474"/>
                  </a:lnTo>
                  <a:lnTo>
                    <a:pt x="2480" y="1472"/>
                  </a:lnTo>
                  <a:lnTo>
                    <a:pt x="2477" y="1472"/>
                  </a:lnTo>
                  <a:lnTo>
                    <a:pt x="2480" y="1468"/>
                  </a:lnTo>
                  <a:lnTo>
                    <a:pt x="2488" y="1463"/>
                  </a:lnTo>
                  <a:lnTo>
                    <a:pt x="2502" y="1453"/>
                  </a:lnTo>
                  <a:lnTo>
                    <a:pt x="2514" y="1443"/>
                  </a:lnTo>
                  <a:lnTo>
                    <a:pt x="2524" y="1431"/>
                  </a:lnTo>
                  <a:lnTo>
                    <a:pt x="2528" y="1421"/>
                  </a:lnTo>
                  <a:lnTo>
                    <a:pt x="2526" y="1411"/>
                  </a:lnTo>
                  <a:lnTo>
                    <a:pt x="2518" y="1396"/>
                  </a:lnTo>
                  <a:lnTo>
                    <a:pt x="2506" y="1376"/>
                  </a:lnTo>
                  <a:lnTo>
                    <a:pt x="2494" y="1356"/>
                  </a:lnTo>
                  <a:lnTo>
                    <a:pt x="2482" y="1337"/>
                  </a:lnTo>
                  <a:lnTo>
                    <a:pt x="2471" y="1319"/>
                  </a:lnTo>
                  <a:lnTo>
                    <a:pt x="2463" y="1307"/>
                  </a:lnTo>
                  <a:lnTo>
                    <a:pt x="2461" y="1303"/>
                  </a:lnTo>
                  <a:lnTo>
                    <a:pt x="2457" y="1305"/>
                  </a:lnTo>
                  <a:lnTo>
                    <a:pt x="2445" y="1309"/>
                  </a:lnTo>
                  <a:lnTo>
                    <a:pt x="2429" y="1317"/>
                  </a:lnTo>
                  <a:lnTo>
                    <a:pt x="2414" y="1325"/>
                  </a:lnTo>
                  <a:lnTo>
                    <a:pt x="2398" y="1333"/>
                  </a:lnTo>
                  <a:lnTo>
                    <a:pt x="2384" y="1341"/>
                  </a:lnTo>
                  <a:lnTo>
                    <a:pt x="2376" y="1348"/>
                  </a:lnTo>
                  <a:lnTo>
                    <a:pt x="2366" y="1358"/>
                  </a:lnTo>
                  <a:lnTo>
                    <a:pt x="2354" y="1366"/>
                  </a:lnTo>
                  <a:lnTo>
                    <a:pt x="2339" y="1366"/>
                  </a:lnTo>
                  <a:lnTo>
                    <a:pt x="2321" y="1362"/>
                  </a:lnTo>
                  <a:lnTo>
                    <a:pt x="2305" y="1354"/>
                  </a:lnTo>
                  <a:lnTo>
                    <a:pt x="2290" y="1344"/>
                  </a:lnTo>
                  <a:lnTo>
                    <a:pt x="2272" y="1335"/>
                  </a:lnTo>
                  <a:lnTo>
                    <a:pt x="2256" y="1327"/>
                  </a:lnTo>
                  <a:lnTo>
                    <a:pt x="2246" y="1321"/>
                  </a:lnTo>
                  <a:lnTo>
                    <a:pt x="2242" y="1319"/>
                  </a:lnTo>
                  <a:lnTo>
                    <a:pt x="2238" y="1323"/>
                  </a:lnTo>
                  <a:lnTo>
                    <a:pt x="2228" y="1331"/>
                  </a:lnTo>
                  <a:lnTo>
                    <a:pt x="2215" y="1342"/>
                  </a:lnTo>
                  <a:lnTo>
                    <a:pt x="2197" y="1354"/>
                  </a:lnTo>
                  <a:lnTo>
                    <a:pt x="2177" y="1370"/>
                  </a:lnTo>
                  <a:lnTo>
                    <a:pt x="2160" y="1382"/>
                  </a:lnTo>
                  <a:lnTo>
                    <a:pt x="2142" y="1394"/>
                  </a:lnTo>
                  <a:lnTo>
                    <a:pt x="2126" y="1402"/>
                  </a:lnTo>
                  <a:lnTo>
                    <a:pt x="2108" y="1405"/>
                  </a:lnTo>
                  <a:lnTo>
                    <a:pt x="2087" y="1411"/>
                  </a:lnTo>
                  <a:lnTo>
                    <a:pt x="2063" y="1415"/>
                  </a:lnTo>
                  <a:lnTo>
                    <a:pt x="2043" y="1423"/>
                  </a:lnTo>
                  <a:lnTo>
                    <a:pt x="2028" y="1431"/>
                  </a:lnTo>
                  <a:lnTo>
                    <a:pt x="2016" y="1445"/>
                  </a:lnTo>
                  <a:lnTo>
                    <a:pt x="2004" y="1465"/>
                  </a:lnTo>
                  <a:lnTo>
                    <a:pt x="1986" y="1486"/>
                  </a:lnTo>
                  <a:lnTo>
                    <a:pt x="1963" y="1506"/>
                  </a:lnTo>
                  <a:lnTo>
                    <a:pt x="1937" y="1522"/>
                  </a:lnTo>
                  <a:lnTo>
                    <a:pt x="1910" y="1531"/>
                  </a:lnTo>
                  <a:lnTo>
                    <a:pt x="1884" y="1539"/>
                  </a:lnTo>
                  <a:lnTo>
                    <a:pt x="1860" y="1547"/>
                  </a:lnTo>
                  <a:lnTo>
                    <a:pt x="1837" y="1555"/>
                  </a:lnTo>
                  <a:lnTo>
                    <a:pt x="1815" y="1561"/>
                  </a:lnTo>
                  <a:lnTo>
                    <a:pt x="1795" y="1561"/>
                  </a:lnTo>
                  <a:lnTo>
                    <a:pt x="1784" y="1553"/>
                  </a:lnTo>
                  <a:lnTo>
                    <a:pt x="1776" y="1541"/>
                  </a:lnTo>
                  <a:lnTo>
                    <a:pt x="1770" y="1528"/>
                  </a:lnTo>
                  <a:lnTo>
                    <a:pt x="1768" y="1514"/>
                  </a:lnTo>
                  <a:lnTo>
                    <a:pt x="1764" y="1502"/>
                  </a:lnTo>
                  <a:lnTo>
                    <a:pt x="1756" y="1492"/>
                  </a:lnTo>
                  <a:lnTo>
                    <a:pt x="1744" y="1484"/>
                  </a:lnTo>
                  <a:lnTo>
                    <a:pt x="1723" y="1480"/>
                  </a:lnTo>
                  <a:lnTo>
                    <a:pt x="1697" y="1478"/>
                  </a:lnTo>
                  <a:lnTo>
                    <a:pt x="1669" y="1476"/>
                  </a:lnTo>
                  <a:lnTo>
                    <a:pt x="1642" y="1472"/>
                  </a:lnTo>
                  <a:lnTo>
                    <a:pt x="1614" y="1466"/>
                  </a:lnTo>
                  <a:lnTo>
                    <a:pt x="1601" y="1459"/>
                  </a:lnTo>
                  <a:lnTo>
                    <a:pt x="1591" y="1449"/>
                  </a:lnTo>
                  <a:lnTo>
                    <a:pt x="1583" y="1439"/>
                  </a:lnTo>
                  <a:lnTo>
                    <a:pt x="1575" y="1429"/>
                  </a:lnTo>
                  <a:lnTo>
                    <a:pt x="1567" y="1419"/>
                  </a:lnTo>
                  <a:lnTo>
                    <a:pt x="1557" y="1415"/>
                  </a:lnTo>
                  <a:lnTo>
                    <a:pt x="1545" y="1415"/>
                  </a:lnTo>
                  <a:lnTo>
                    <a:pt x="1528" y="1421"/>
                  </a:lnTo>
                  <a:lnTo>
                    <a:pt x="1502" y="1437"/>
                  </a:lnTo>
                  <a:lnTo>
                    <a:pt x="1479" y="1455"/>
                  </a:lnTo>
                  <a:lnTo>
                    <a:pt x="1455" y="1472"/>
                  </a:lnTo>
                  <a:lnTo>
                    <a:pt x="1435" y="1492"/>
                  </a:lnTo>
                  <a:lnTo>
                    <a:pt x="1421" y="1508"/>
                  </a:lnTo>
                  <a:lnTo>
                    <a:pt x="1410" y="1520"/>
                  </a:lnTo>
                  <a:lnTo>
                    <a:pt x="1402" y="1528"/>
                  </a:lnTo>
                  <a:lnTo>
                    <a:pt x="1390" y="1537"/>
                  </a:lnTo>
                  <a:lnTo>
                    <a:pt x="1378" y="1547"/>
                  </a:lnTo>
                  <a:lnTo>
                    <a:pt x="1364" y="1555"/>
                  </a:lnTo>
                  <a:lnTo>
                    <a:pt x="1353" y="1561"/>
                  </a:lnTo>
                  <a:lnTo>
                    <a:pt x="1345" y="1563"/>
                  </a:lnTo>
                  <a:lnTo>
                    <a:pt x="1339" y="1561"/>
                  </a:lnTo>
                  <a:lnTo>
                    <a:pt x="1339" y="1553"/>
                  </a:lnTo>
                  <a:lnTo>
                    <a:pt x="1343" y="1541"/>
                  </a:lnTo>
                  <a:lnTo>
                    <a:pt x="1347" y="1528"/>
                  </a:lnTo>
                  <a:lnTo>
                    <a:pt x="1353" y="1510"/>
                  </a:lnTo>
                  <a:lnTo>
                    <a:pt x="1356" y="1492"/>
                  </a:lnTo>
                  <a:lnTo>
                    <a:pt x="1358" y="1476"/>
                  </a:lnTo>
                  <a:lnTo>
                    <a:pt x="1358" y="1461"/>
                  </a:lnTo>
                  <a:lnTo>
                    <a:pt x="1353" y="1449"/>
                  </a:lnTo>
                  <a:lnTo>
                    <a:pt x="1343" y="1441"/>
                  </a:lnTo>
                  <a:lnTo>
                    <a:pt x="1321" y="1437"/>
                  </a:lnTo>
                  <a:lnTo>
                    <a:pt x="1301" y="1441"/>
                  </a:lnTo>
                  <a:lnTo>
                    <a:pt x="1282" y="1449"/>
                  </a:lnTo>
                  <a:lnTo>
                    <a:pt x="1260" y="1457"/>
                  </a:lnTo>
                  <a:lnTo>
                    <a:pt x="1234" y="1463"/>
                  </a:lnTo>
                  <a:lnTo>
                    <a:pt x="1205" y="1465"/>
                  </a:lnTo>
                  <a:lnTo>
                    <a:pt x="1173" y="1459"/>
                  </a:lnTo>
                  <a:lnTo>
                    <a:pt x="1140" y="1449"/>
                  </a:lnTo>
                  <a:lnTo>
                    <a:pt x="1106" y="1435"/>
                  </a:lnTo>
                  <a:lnTo>
                    <a:pt x="1077" y="1421"/>
                  </a:lnTo>
                  <a:lnTo>
                    <a:pt x="1053" y="1409"/>
                  </a:lnTo>
                  <a:lnTo>
                    <a:pt x="1038" y="1402"/>
                  </a:lnTo>
                  <a:lnTo>
                    <a:pt x="1026" y="1398"/>
                  </a:lnTo>
                  <a:lnTo>
                    <a:pt x="1012" y="1400"/>
                  </a:lnTo>
                  <a:lnTo>
                    <a:pt x="998" y="1404"/>
                  </a:lnTo>
                  <a:lnTo>
                    <a:pt x="984" y="1405"/>
                  </a:lnTo>
                  <a:lnTo>
                    <a:pt x="969" y="1404"/>
                  </a:lnTo>
                  <a:lnTo>
                    <a:pt x="951" y="1396"/>
                  </a:lnTo>
                  <a:lnTo>
                    <a:pt x="931" y="1380"/>
                  </a:lnTo>
                  <a:lnTo>
                    <a:pt x="908" y="1364"/>
                  </a:lnTo>
                  <a:lnTo>
                    <a:pt x="884" y="1346"/>
                  </a:lnTo>
                  <a:lnTo>
                    <a:pt x="860" y="1331"/>
                  </a:lnTo>
                  <a:lnTo>
                    <a:pt x="843" y="1317"/>
                  </a:lnTo>
                  <a:lnTo>
                    <a:pt x="831" y="1307"/>
                  </a:lnTo>
                  <a:lnTo>
                    <a:pt x="817" y="1297"/>
                  </a:lnTo>
                  <a:lnTo>
                    <a:pt x="799" y="1283"/>
                  </a:lnTo>
                  <a:lnTo>
                    <a:pt x="778" y="1268"/>
                  </a:lnTo>
                  <a:lnTo>
                    <a:pt x="754" y="1250"/>
                  </a:lnTo>
                  <a:lnTo>
                    <a:pt x="734" y="1234"/>
                  </a:lnTo>
                  <a:lnTo>
                    <a:pt x="717" y="1219"/>
                  </a:lnTo>
                  <a:lnTo>
                    <a:pt x="709" y="1207"/>
                  </a:lnTo>
                  <a:lnTo>
                    <a:pt x="705" y="1189"/>
                  </a:lnTo>
                  <a:lnTo>
                    <a:pt x="701" y="1169"/>
                  </a:lnTo>
                  <a:lnTo>
                    <a:pt x="697" y="1150"/>
                  </a:lnTo>
                  <a:lnTo>
                    <a:pt x="691" y="1134"/>
                  </a:lnTo>
                  <a:lnTo>
                    <a:pt x="683" y="1126"/>
                  </a:lnTo>
                  <a:lnTo>
                    <a:pt x="675" y="1126"/>
                  </a:lnTo>
                  <a:lnTo>
                    <a:pt x="666" y="1132"/>
                  </a:lnTo>
                  <a:lnTo>
                    <a:pt x="656" y="1140"/>
                  </a:lnTo>
                  <a:lnTo>
                    <a:pt x="644" y="1148"/>
                  </a:lnTo>
                  <a:lnTo>
                    <a:pt x="632" y="1154"/>
                  </a:lnTo>
                  <a:lnTo>
                    <a:pt x="620" y="1156"/>
                  </a:lnTo>
                  <a:lnTo>
                    <a:pt x="612" y="1152"/>
                  </a:lnTo>
                  <a:lnTo>
                    <a:pt x="606" y="1142"/>
                  </a:lnTo>
                  <a:lnTo>
                    <a:pt x="591" y="1100"/>
                  </a:lnTo>
                  <a:lnTo>
                    <a:pt x="565" y="1063"/>
                  </a:lnTo>
                  <a:lnTo>
                    <a:pt x="532" y="1026"/>
                  </a:lnTo>
                  <a:lnTo>
                    <a:pt x="510" y="1006"/>
                  </a:lnTo>
                  <a:lnTo>
                    <a:pt x="484" y="984"/>
                  </a:lnTo>
                  <a:lnTo>
                    <a:pt x="461" y="963"/>
                  </a:lnTo>
                  <a:lnTo>
                    <a:pt x="437" y="943"/>
                  </a:lnTo>
                  <a:lnTo>
                    <a:pt x="419" y="923"/>
                  </a:lnTo>
                  <a:lnTo>
                    <a:pt x="406" y="908"/>
                  </a:lnTo>
                  <a:lnTo>
                    <a:pt x="390" y="894"/>
                  </a:lnTo>
                  <a:lnTo>
                    <a:pt x="374" y="890"/>
                  </a:lnTo>
                  <a:lnTo>
                    <a:pt x="356" y="892"/>
                  </a:lnTo>
                  <a:lnTo>
                    <a:pt x="343" y="900"/>
                  </a:lnTo>
                  <a:lnTo>
                    <a:pt x="331" y="910"/>
                  </a:lnTo>
                  <a:lnTo>
                    <a:pt x="321" y="919"/>
                  </a:lnTo>
                  <a:lnTo>
                    <a:pt x="309" y="921"/>
                  </a:lnTo>
                  <a:lnTo>
                    <a:pt x="295" y="913"/>
                  </a:lnTo>
                  <a:lnTo>
                    <a:pt x="280" y="898"/>
                  </a:lnTo>
                  <a:lnTo>
                    <a:pt x="266" y="870"/>
                  </a:lnTo>
                  <a:lnTo>
                    <a:pt x="246" y="839"/>
                  </a:lnTo>
                  <a:lnTo>
                    <a:pt x="217" y="809"/>
                  </a:lnTo>
                  <a:lnTo>
                    <a:pt x="183" y="782"/>
                  </a:lnTo>
                  <a:lnTo>
                    <a:pt x="152" y="756"/>
                  </a:lnTo>
                  <a:lnTo>
                    <a:pt x="124" y="734"/>
                  </a:lnTo>
                  <a:lnTo>
                    <a:pt x="105" y="717"/>
                  </a:lnTo>
                  <a:lnTo>
                    <a:pt x="87" y="697"/>
                  </a:lnTo>
                  <a:lnTo>
                    <a:pt x="73" y="677"/>
                  </a:lnTo>
                  <a:lnTo>
                    <a:pt x="61" y="662"/>
                  </a:lnTo>
                  <a:lnTo>
                    <a:pt x="53" y="652"/>
                  </a:lnTo>
                  <a:lnTo>
                    <a:pt x="51" y="648"/>
                  </a:lnTo>
                  <a:lnTo>
                    <a:pt x="47" y="648"/>
                  </a:lnTo>
                  <a:lnTo>
                    <a:pt x="40" y="650"/>
                  </a:lnTo>
                  <a:lnTo>
                    <a:pt x="30" y="650"/>
                  </a:lnTo>
                  <a:lnTo>
                    <a:pt x="20" y="648"/>
                  </a:lnTo>
                  <a:lnTo>
                    <a:pt x="8" y="646"/>
                  </a:lnTo>
                  <a:lnTo>
                    <a:pt x="2" y="638"/>
                  </a:lnTo>
                  <a:lnTo>
                    <a:pt x="0" y="628"/>
                  </a:lnTo>
                  <a:lnTo>
                    <a:pt x="4" y="614"/>
                  </a:lnTo>
                  <a:lnTo>
                    <a:pt x="10" y="593"/>
                  </a:lnTo>
                  <a:lnTo>
                    <a:pt x="14" y="575"/>
                  </a:lnTo>
                  <a:lnTo>
                    <a:pt x="14" y="559"/>
                  </a:lnTo>
                  <a:lnTo>
                    <a:pt x="12" y="541"/>
                  </a:lnTo>
                  <a:lnTo>
                    <a:pt x="10" y="524"/>
                  </a:lnTo>
                  <a:lnTo>
                    <a:pt x="12" y="504"/>
                  </a:lnTo>
                  <a:lnTo>
                    <a:pt x="12" y="482"/>
                  </a:lnTo>
                  <a:lnTo>
                    <a:pt x="8" y="463"/>
                  </a:lnTo>
                  <a:lnTo>
                    <a:pt x="6" y="449"/>
                  </a:lnTo>
                  <a:lnTo>
                    <a:pt x="4" y="439"/>
                  </a:lnTo>
                  <a:lnTo>
                    <a:pt x="10" y="431"/>
                  </a:lnTo>
                  <a:lnTo>
                    <a:pt x="22" y="427"/>
                  </a:lnTo>
                  <a:lnTo>
                    <a:pt x="34" y="429"/>
                  </a:lnTo>
                  <a:lnTo>
                    <a:pt x="44" y="437"/>
                  </a:lnTo>
                  <a:lnTo>
                    <a:pt x="51" y="449"/>
                  </a:lnTo>
                  <a:lnTo>
                    <a:pt x="57" y="461"/>
                  </a:lnTo>
                  <a:lnTo>
                    <a:pt x="65" y="471"/>
                  </a:lnTo>
                  <a:lnTo>
                    <a:pt x="75" y="475"/>
                  </a:lnTo>
                  <a:lnTo>
                    <a:pt x="87" y="473"/>
                  </a:lnTo>
                  <a:lnTo>
                    <a:pt x="105" y="465"/>
                  </a:lnTo>
                  <a:lnTo>
                    <a:pt x="118" y="463"/>
                  </a:lnTo>
                  <a:lnTo>
                    <a:pt x="132" y="463"/>
                  </a:lnTo>
                  <a:lnTo>
                    <a:pt x="144" y="459"/>
                  </a:lnTo>
                  <a:lnTo>
                    <a:pt x="152" y="451"/>
                  </a:lnTo>
                  <a:lnTo>
                    <a:pt x="158" y="435"/>
                  </a:lnTo>
                  <a:lnTo>
                    <a:pt x="164" y="412"/>
                  </a:lnTo>
                  <a:lnTo>
                    <a:pt x="169" y="394"/>
                  </a:lnTo>
                  <a:lnTo>
                    <a:pt x="171" y="376"/>
                  </a:lnTo>
                  <a:lnTo>
                    <a:pt x="169" y="360"/>
                  </a:lnTo>
                  <a:lnTo>
                    <a:pt x="156" y="347"/>
                  </a:lnTo>
                  <a:lnTo>
                    <a:pt x="140" y="335"/>
                  </a:lnTo>
                  <a:lnTo>
                    <a:pt x="122" y="325"/>
                  </a:lnTo>
                  <a:lnTo>
                    <a:pt x="108" y="315"/>
                  </a:lnTo>
                  <a:lnTo>
                    <a:pt x="99" y="305"/>
                  </a:lnTo>
                  <a:lnTo>
                    <a:pt x="97" y="293"/>
                  </a:lnTo>
                  <a:lnTo>
                    <a:pt x="101" y="278"/>
                  </a:lnTo>
                  <a:lnTo>
                    <a:pt x="108" y="254"/>
                  </a:lnTo>
                  <a:lnTo>
                    <a:pt x="114" y="229"/>
                  </a:lnTo>
                  <a:lnTo>
                    <a:pt x="118" y="205"/>
                  </a:lnTo>
                  <a:lnTo>
                    <a:pt x="124" y="183"/>
                  </a:lnTo>
                  <a:lnTo>
                    <a:pt x="132" y="168"/>
                  </a:lnTo>
                  <a:lnTo>
                    <a:pt x="140" y="158"/>
                  </a:lnTo>
                  <a:lnTo>
                    <a:pt x="148" y="150"/>
                  </a:lnTo>
                  <a:lnTo>
                    <a:pt x="154" y="146"/>
                  </a:lnTo>
                  <a:lnTo>
                    <a:pt x="158" y="142"/>
                  </a:lnTo>
                  <a:lnTo>
                    <a:pt x="160" y="140"/>
                  </a:lnTo>
                  <a:lnTo>
                    <a:pt x="162" y="138"/>
                  </a:lnTo>
                  <a:lnTo>
                    <a:pt x="256" y="152"/>
                  </a:lnTo>
                  <a:lnTo>
                    <a:pt x="284" y="105"/>
                  </a:lnTo>
                  <a:lnTo>
                    <a:pt x="355" y="42"/>
                  </a:lnTo>
                  <a:lnTo>
                    <a:pt x="384" y="24"/>
                  </a:lnTo>
                  <a:lnTo>
                    <a:pt x="492" y="61"/>
                  </a:lnTo>
                  <a:lnTo>
                    <a:pt x="530" y="87"/>
                  </a:lnTo>
                  <a:lnTo>
                    <a:pt x="589" y="81"/>
                  </a:lnTo>
                  <a:lnTo>
                    <a:pt x="626" y="36"/>
                  </a:lnTo>
                  <a:lnTo>
                    <a:pt x="792" y="67"/>
                  </a:lnTo>
                  <a:lnTo>
                    <a:pt x="841" y="106"/>
                  </a:lnTo>
                  <a:lnTo>
                    <a:pt x="896" y="118"/>
                  </a:lnTo>
                  <a:lnTo>
                    <a:pt x="1032" y="81"/>
                  </a:lnTo>
                  <a:lnTo>
                    <a:pt x="1071" y="105"/>
                  </a:lnTo>
                  <a:lnTo>
                    <a:pt x="1179" y="34"/>
                  </a:lnTo>
                  <a:lnTo>
                    <a:pt x="1297" y="32"/>
                  </a:lnTo>
                  <a:lnTo>
                    <a:pt x="1366" y="0"/>
                  </a:lnTo>
                  <a:lnTo>
                    <a:pt x="1461" y="12"/>
                  </a:lnTo>
                  <a:lnTo>
                    <a:pt x="1575" y="87"/>
                  </a:lnTo>
                  <a:lnTo>
                    <a:pt x="1666" y="75"/>
                  </a:lnTo>
                  <a:lnTo>
                    <a:pt x="1669" y="110"/>
                  </a:lnTo>
                  <a:lnTo>
                    <a:pt x="1628" y="138"/>
                  </a:lnTo>
                  <a:lnTo>
                    <a:pt x="1667" y="158"/>
                  </a:lnTo>
                  <a:lnTo>
                    <a:pt x="1666" y="205"/>
                  </a:lnTo>
                  <a:lnTo>
                    <a:pt x="1632" y="295"/>
                  </a:lnTo>
                  <a:lnTo>
                    <a:pt x="1634" y="347"/>
                  </a:lnTo>
                  <a:lnTo>
                    <a:pt x="1589" y="349"/>
                  </a:lnTo>
                  <a:lnTo>
                    <a:pt x="1595" y="431"/>
                  </a:lnTo>
                  <a:lnTo>
                    <a:pt x="1650" y="520"/>
                  </a:lnTo>
                  <a:lnTo>
                    <a:pt x="1701" y="632"/>
                  </a:lnTo>
                  <a:lnTo>
                    <a:pt x="1774" y="628"/>
                  </a:lnTo>
                  <a:lnTo>
                    <a:pt x="1845" y="663"/>
                  </a:lnTo>
                  <a:lnTo>
                    <a:pt x="1870" y="665"/>
                  </a:lnTo>
                  <a:lnTo>
                    <a:pt x="1902" y="683"/>
                  </a:lnTo>
                  <a:lnTo>
                    <a:pt x="1978" y="730"/>
                  </a:lnTo>
                  <a:lnTo>
                    <a:pt x="2041" y="726"/>
                  </a:lnTo>
                  <a:lnTo>
                    <a:pt x="2110" y="758"/>
                  </a:lnTo>
                  <a:lnTo>
                    <a:pt x="2207" y="756"/>
                  </a:lnTo>
                  <a:lnTo>
                    <a:pt x="2321" y="799"/>
                  </a:lnTo>
                  <a:lnTo>
                    <a:pt x="2402" y="860"/>
                  </a:lnTo>
                  <a:lnTo>
                    <a:pt x="2410" y="913"/>
                  </a:lnTo>
                  <a:lnTo>
                    <a:pt x="2486" y="923"/>
                  </a:lnTo>
                  <a:lnTo>
                    <a:pt x="2557" y="939"/>
                  </a:lnTo>
                  <a:lnTo>
                    <a:pt x="2628" y="843"/>
                  </a:lnTo>
                  <a:lnTo>
                    <a:pt x="2644" y="793"/>
                  </a:lnTo>
                  <a:lnTo>
                    <a:pt x="2634" y="758"/>
                  </a:lnTo>
                  <a:lnTo>
                    <a:pt x="2681" y="764"/>
                  </a:lnTo>
                  <a:lnTo>
                    <a:pt x="2740" y="803"/>
                  </a:lnTo>
                  <a:lnTo>
                    <a:pt x="2786" y="829"/>
                  </a:lnTo>
                  <a:lnTo>
                    <a:pt x="2817" y="925"/>
                  </a:lnTo>
                  <a:lnTo>
                    <a:pt x="2880" y="992"/>
                  </a:lnTo>
                  <a:lnTo>
                    <a:pt x="2874" y="1020"/>
                  </a:lnTo>
                  <a:lnTo>
                    <a:pt x="2841" y="1033"/>
                  </a:lnTo>
                  <a:lnTo>
                    <a:pt x="2880" y="1106"/>
                  </a:lnTo>
                  <a:lnTo>
                    <a:pt x="2894" y="1240"/>
                  </a:lnTo>
                  <a:lnTo>
                    <a:pt x="2896" y="1358"/>
                  </a:lnTo>
                  <a:lnTo>
                    <a:pt x="2858" y="1378"/>
                  </a:lnTo>
                  <a:lnTo>
                    <a:pt x="2849" y="1413"/>
                  </a:lnTo>
                  <a:lnTo>
                    <a:pt x="2829" y="1472"/>
                  </a:lnTo>
                  <a:lnTo>
                    <a:pt x="2835" y="1528"/>
                  </a:lnTo>
                  <a:lnTo>
                    <a:pt x="2799" y="1541"/>
                  </a:lnTo>
                  <a:lnTo>
                    <a:pt x="2774" y="1520"/>
                  </a:lnTo>
                  <a:lnTo>
                    <a:pt x="2754" y="1539"/>
                  </a:lnTo>
                </a:path>
              </a:pathLst>
            </a:custGeom>
            <a:grpFill/>
            <a:ln w="6350">
              <a:solidFill>
                <a:schemeClr val="bg1">
                  <a:lumMod val="95000"/>
                </a:schemeClr>
              </a:solidFill>
              <a:prstDash val="solid"/>
              <a:round/>
              <a:headEnd/>
              <a:tailEnd/>
            </a:ln>
          </p:spPr>
          <p:txBody>
            <a:bodyPr/>
            <a:lstStyle/>
            <a:p>
              <a:pPr algn="l" defTabSz="1219170" fontAlgn="auto">
                <a:spcBef>
                  <a:spcPts val="0"/>
                </a:spcBef>
                <a:spcAft>
                  <a:spcPts val="0"/>
                </a:spcAft>
              </a:pPr>
              <a:endParaRPr lang="zh-CN" altLang="en-US" sz="2400" b="0">
                <a:solidFill>
                  <a:prstClr val="black"/>
                </a:solidFill>
                <a:latin typeface="Calibri"/>
                <a:ea typeface="宋体"/>
              </a:endParaRPr>
            </a:p>
          </p:txBody>
        </p:sp>
        <p:sp>
          <p:nvSpPr>
            <p:cNvPr id="19" name="Freeform 71"/>
            <p:cNvSpPr>
              <a:spLocks/>
            </p:cNvSpPr>
            <p:nvPr/>
          </p:nvSpPr>
          <p:spPr bwMode="gray">
            <a:xfrm>
              <a:off x="2215" y="3052"/>
              <a:ext cx="676" cy="694"/>
            </a:xfrm>
            <a:custGeom>
              <a:avLst/>
              <a:gdLst>
                <a:gd name="T0" fmla="*/ 297 w 1352"/>
                <a:gd name="T1" fmla="*/ 258 h 1388"/>
                <a:gd name="T2" fmla="*/ 288 w 1352"/>
                <a:gd name="T3" fmla="*/ 267 h 1388"/>
                <a:gd name="T4" fmla="*/ 280 w 1352"/>
                <a:gd name="T5" fmla="*/ 277 h 1388"/>
                <a:gd name="T6" fmla="*/ 265 w 1352"/>
                <a:gd name="T7" fmla="*/ 279 h 1388"/>
                <a:gd name="T8" fmla="*/ 258 w 1352"/>
                <a:gd name="T9" fmla="*/ 281 h 1388"/>
                <a:gd name="T10" fmla="*/ 248 w 1352"/>
                <a:gd name="T11" fmla="*/ 285 h 1388"/>
                <a:gd name="T12" fmla="*/ 240 w 1352"/>
                <a:gd name="T13" fmla="*/ 279 h 1388"/>
                <a:gd name="T14" fmla="*/ 237 w 1352"/>
                <a:gd name="T15" fmla="*/ 285 h 1388"/>
                <a:gd name="T16" fmla="*/ 231 w 1352"/>
                <a:gd name="T17" fmla="*/ 284 h 1388"/>
                <a:gd name="T18" fmla="*/ 228 w 1352"/>
                <a:gd name="T19" fmla="*/ 281 h 1388"/>
                <a:gd name="T20" fmla="*/ 218 w 1352"/>
                <a:gd name="T21" fmla="*/ 290 h 1388"/>
                <a:gd name="T22" fmla="*/ 202 w 1352"/>
                <a:gd name="T23" fmla="*/ 282 h 1388"/>
                <a:gd name="T24" fmla="*/ 188 w 1352"/>
                <a:gd name="T25" fmla="*/ 290 h 1388"/>
                <a:gd name="T26" fmla="*/ 174 w 1352"/>
                <a:gd name="T27" fmla="*/ 293 h 1388"/>
                <a:gd name="T28" fmla="*/ 162 w 1352"/>
                <a:gd name="T29" fmla="*/ 303 h 1388"/>
                <a:gd name="T30" fmla="*/ 169 w 1352"/>
                <a:gd name="T31" fmla="*/ 330 h 1388"/>
                <a:gd name="T32" fmla="*/ 165 w 1352"/>
                <a:gd name="T33" fmla="*/ 346 h 1388"/>
                <a:gd name="T34" fmla="*/ 146 w 1352"/>
                <a:gd name="T35" fmla="*/ 341 h 1388"/>
                <a:gd name="T36" fmla="*/ 142 w 1352"/>
                <a:gd name="T37" fmla="*/ 322 h 1388"/>
                <a:gd name="T38" fmla="*/ 130 w 1352"/>
                <a:gd name="T39" fmla="*/ 330 h 1388"/>
                <a:gd name="T40" fmla="*/ 113 w 1352"/>
                <a:gd name="T41" fmla="*/ 336 h 1388"/>
                <a:gd name="T42" fmla="*/ 98 w 1352"/>
                <a:gd name="T43" fmla="*/ 327 h 1388"/>
                <a:gd name="T44" fmla="*/ 94 w 1352"/>
                <a:gd name="T45" fmla="*/ 310 h 1388"/>
                <a:gd name="T46" fmla="*/ 76 w 1352"/>
                <a:gd name="T47" fmla="*/ 308 h 1388"/>
                <a:gd name="T48" fmla="*/ 67 w 1352"/>
                <a:gd name="T49" fmla="*/ 301 h 1388"/>
                <a:gd name="T50" fmla="*/ 72 w 1352"/>
                <a:gd name="T51" fmla="*/ 280 h 1388"/>
                <a:gd name="T52" fmla="*/ 79 w 1352"/>
                <a:gd name="T53" fmla="*/ 267 h 1388"/>
                <a:gd name="T54" fmla="*/ 63 w 1352"/>
                <a:gd name="T55" fmla="*/ 263 h 1388"/>
                <a:gd name="T56" fmla="*/ 53 w 1352"/>
                <a:gd name="T57" fmla="*/ 245 h 1388"/>
                <a:gd name="T58" fmla="*/ 47 w 1352"/>
                <a:gd name="T59" fmla="*/ 227 h 1388"/>
                <a:gd name="T60" fmla="*/ 51 w 1352"/>
                <a:gd name="T61" fmla="*/ 218 h 1388"/>
                <a:gd name="T62" fmla="*/ 48 w 1352"/>
                <a:gd name="T63" fmla="*/ 217 h 1388"/>
                <a:gd name="T64" fmla="*/ 24 w 1352"/>
                <a:gd name="T65" fmla="*/ 220 h 1388"/>
                <a:gd name="T66" fmla="*/ 9 w 1352"/>
                <a:gd name="T67" fmla="*/ 229 h 1388"/>
                <a:gd name="T68" fmla="*/ 3 w 1352"/>
                <a:gd name="T69" fmla="*/ 224 h 1388"/>
                <a:gd name="T70" fmla="*/ 8 w 1352"/>
                <a:gd name="T71" fmla="*/ 215 h 1388"/>
                <a:gd name="T72" fmla="*/ 3 w 1352"/>
                <a:gd name="T73" fmla="*/ 206 h 1388"/>
                <a:gd name="T74" fmla="*/ 5 w 1352"/>
                <a:gd name="T75" fmla="*/ 189 h 1388"/>
                <a:gd name="T76" fmla="*/ 15 w 1352"/>
                <a:gd name="T77" fmla="*/ 172 h 1388"/>
                <a:gd name="T78" fmla="*/ 28 w 1352"/>
                <a:gd name="T79" fmla="*/ 162 h 1388"/>
                <a:gd name="T80" fmla="*/ 38 w 1352"/>
                <a:gd name="T81" fmla="*/ 150 h 1388"/>
                <a:gd name="T82" fmla="*/ 49 w 1352"/>
                <a:gd name="T83" fmla="*/ 131 h 1388"/>
                <a:gd name="T84" fmla="*/ 53 w 1352"/>
                <a:gd name="T85" fmla="*/ 89 h 1388"/>
                <a:gd name="T86" fmla="*/ 47 w 1352"/>
                <a:gd name="T87" fmla="*/ 72 h 1388"/>
                <a:gd name="T88" fmla="*/ 31 w 1352"/>
                <a:gd name="T89" fmla="*/ 60 h 1388"/>
                <a:gd name="T90" fmla="*/ 51 w 1352"/>
                <a:gd name="T91" fmla="*/ 42 h 1388"/>
                <a:gd name="T92" fmla="*/ 78 w 1352"/>
                <a:gd name="T93" fmla="*/ 44 h 1388"/>
                <a:gd name="T94" fmla="*/ 112 w 1352"/>
                <a:gd name="T95" fmla="*/ 60 h 1388"/>
                <a:gd name="T96" fmla="*/ 170 w 1352"/>
                <a:gd name="T97" fmla="*/ 138 h 1388"/>
                <a:gd name="T98" fmla="*/ 214 w 1352"/>
                <a:gd name="T99" fmla="*/ 109 h 1388"/>
                <a:gd name="T100" fmla="*/ 229 w 1352"/>
                <a:gd name="T101" fmla="*/ 50 h 1388"/>
                <a:gd name="T102" fmla="*/ 248 w 1352"/>
                <a:gd name="T103" fmla="*/ 26 h 1388"/>
                <a:gd name="T104" fmla="*/ 289 w 1352"/>
                <a:gd name="T105" fmla="*/ 47 h 1388"/>
                <a:gd name="T106" fmla="*/ 266 w 1352"/>
                <a:gd name="T107" fmla="*/ 82 h 1388"/>
                <a:gd name="T108" fmla="*/ 240 w 1352"/>
                <a:gd name="T109" fmla="*/ 101 h 1388"/>
                <a:gd name="T110" fmla="*/ 276 w 1352"/>
                <a:gd name="T111" fmla="*/ 122 h 1388"/>
                <a:gd name="T112" fmla="*/ 280 w 1352"/>
                <a:gd name="T113" fmla="*/ 183 h 1388"/>
                <a:gd name="T114" fmla="*/ 300 w 1352"/>
                <a:gd name="T115" fmla="*/ 216 h 1388"/>
                <a:gd name="T116" fmla="*/ 338 w 1352"/>
                <a:gd name="T117" fmla="*/ 225 h 138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352"/>
                <a:gd name="T178" fmla="*/ 0 h 1388"/>
                <a:gd name="T179" fmla="*/ 1352 w 1352"/>
                <a:gd name="T180" fmla="*/ 1388 h 138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352" h="1388">
                  <a:moveTo>
                    <a:pt x="1262" y="1026"/>
                  </a:moveTo>
                  <a:lnTo>
                    <a:pt x="1230" y="998"/>
                  </a:lnTo>
                  <a:lnTo>
                    <a:pt x="1203" y="1026"/>
                  </a:lnTo>
                  <a:lnTo>
                    <a:pt x="1197" y="1028"/>
                  </a:lnTo>
                  <a:lnTo>
                    <a:pt x="1185" y="1032"/>
                  </a:lnTo>
                  <a:lnTo>
                    <a:pt x="1171" y="1039"/>
                  </a:lnTo>
                  <a:lnTo>
                    <a:pt x="1159" y="1045"/>
                  </a:lnTo>
                  <a:lnTo>
                    <a:pt x="1154" y="1049"/>
                  </a:lnTo>
                  <a:lnTo>
                    <a:pt x="1152" y="1055"/>
                  </a:lnTo>
                  <a:lnTo>
                    <a:pt x="1150" y="1067"/>
                  </a:lnTo>
                  <a:lnTo>
                    <a:pt x="1148" y="1081"/>
                  </a:lnTo>
                  <a:lnTo>
                    <a:pt x="1144" y="1093"/>
                  </a:lnTo>
                  <a:lnTo>
                    <a:pt x="1138" y="1098"/>
                  </a:lnTo>
                  <a:lnTo>
                    <a:pt x="1130" y="1102"/>
                  </a:lnTo>
                  <a:lnTo>
                    <a:pt x="1118" y="1106"/>
                  </a:lnTo>
                  <a:lnTo>
                    <a:pt x="1104" y="1114"/>
                  </a:lnTo>
                  <a:lnTo>
                    <a:pt x="1091" y="1118"/>
                  </a:lnTo>
                  <a:lnTo>
                    <a:pt x="1079" y="1122"/>
                  </a:lnTo>
                  <a:lnTo>
                    <a:pt x="1069" y="1120"/>
                  </a:lnTo>
                  <a:lnTo>
                    <a:pt x="1059" y="1114"/>
                  </a:lnTo>
                  <a:lnTo>
                    <a:pt x="1047" y="1112"/>
                  </a:lnTo>
                  <a:lnTo>
                    <a:pt x="1035" y="1112"/>
                  </a:lnTo>
                  <a:lnTo>
                    <a:pt x="1032" y="1112"/>
                  </a:lnTo>
                  <a:lnTo>
                    <a:pt x="1032" y="1116"/>
                  </a:lnTo>
                  <a:lnTo>
                    <a:pt x="1030" y="1124"/>
                  </a:lnTo>
                  <a:lnTo>
                    <a:pt x="1026" y="1136"/>
                  </a:lnTo>
                  <a:lnTo>
                    <a:pt x="1020" y="1144"/>
                  </a:lnTo>
                  <a:lnTo>
                    <a:pt x="1012" y="1148"/>
                  </a:lnTo>
                  <a:lnTo>
                    <a:pt x="1004" y="1146"/>
                  </a:lnTo>
                  <a:lnTo>
                    <a:pt x="992" y="1140"/>
                  </a:lnTo>
                  <a:lnTo>
                    <a:pt x="980" y="1130"/>
                  </a:lnTo>
                  <a:lnTo>
                    <a:pt x="969" y="1122"/>
                  </a:lnTo>
                  <a:lnTo>
                    <a:pt x="963" y="1116"/>
                  </a:lnTo>
                  <a:lnTo>
                    <a:pt x="959" y="1114"/>
                  </a:lnTo>
                  <a:lnTo>
                    <a:pt x="959" y="1116"/>
                  </a:lnTo>
                  <a:lnTo>
                    <a:pt x="959" y="1118"/>
                  </a:lnTo>
                  <a:lnTo>
                    <a:pt x="957" y="1124"/>
                  </a:lnTo>
                  <a:lnTo>
                    <a:pt x="955" y="1130"/>
                  </a:lnTo>
                  <a:lnTo>
                    <a:pt x="951" y="1134"/>
                  </a:lnTo>
                  <a:lnTo>
                    <a:pt x="949" y="1140"/>
                  </a:lnTo>
                  <a:lnTo>
                    <a:pt x="945" y="1142"/>
                  </a:lnTo>
                  <a:lnTo>
                    <a:pt x="939" y="1144"/>
                  </a:lnTo>
                  <a:lnTo>
                    <a:pt x="935" y="1142"/>
                  </a:lnTo>
                  <a:lnTo>
                    <a:pt x="931" y="1140"/>
                  </a:lnTo>
                  <a:lnTo>
                    <a:pt x="925" y="1136"/>
                  </a:lnTo>
                  <a:lnTo>
                    <a:pt x="921" y="1132"/>
                  </a:lnTo>
                  <a:lnTo>
                    <a:pt x="919" y="1128"/>
                  </a:lnTo>
                  <a:lnTo>
                    <a:pt x="917" y="1126"/>
                  </a:lnTo>
                  <a:lnTo>
                    <a:pt x="915" y="1122"/>
                  </a:lnTo>
                  <a:lnTo>
                    <a:pt x="913" y="1122"/>
                  </a:lnTo>
                  <a:lnTo>
                    <a:pt x="911" y="1126"/>
                  </a:lnTo>
                  <a:lnTo>
                    <a:pt x="906" y="1132"/>
                  </a:lnTo>
                  <a:lnTo>
                    <a:pt x="896" y="1144"/>
                  </a:lnTo>
                  <a:lnTo>
                    <a:pt x="886" y="1154"/>
                  </a:lnTo>
                  <a:lnTo>
                    <a:pt x="874" y="1159"/>
                  </a:lnTo>
                  <a:lnTo>
                    <a:pt x="864" y="1163"/>
                  </a:lnTo>
                  <a:lnTo>
                    <a:pt x="852" y="1159"/>
                  </a:lnTo>
                  <a:lnTo>
                    <a:pt x="839" y="1150"/>
                  </a:lnTo>
                  <a:lnTo>
                    <a:pt x="825" y="1138"/>
                  </a:lnTo>
                  <a:lnTo>
                    <a:pt x="809" y="1128"/>
                  </a:lnTo>
                  <a:lnTo>
                    <a:pt x="797" y="1122"/>
                  </a:lnTo>
                  <a:lnTo>
                    <a:pt x="787" y="1120"/>
                  </a:lnTo>
                  <a:lnTo>
                    <a:pt x="778" y="1130"/>
                  </a:lnTo>
                  <a:lnTo>
                    <a:pt x="766" y="1144"/>
                  </a:lnTo>
                  <a:lnTo>
                    <a:pt x="754" y="1159"/>
                  </a:lnTo>
                  <a:lnTo>
                    <a:pt x="742" y="1171"/>
                  </a:lnTo>
                  <a:lnTo>
                    <a:pt x="734" y="1179"/>
                  </a:lnTo>
                  <a:lnTo>
                    <a:pt x="724" y="1177"/>
                  </a:lnTo>
                  <a:lnTo>
                    <a:pt x="711" y="1175"/>
                  </a:lnTo>
                  <a:lnTo>
                    <a:pt x="695" y="1169"/>
                  </a:lnTo>
                  <a:lnTo>
                    <a:pt x="679" y="1165"/>
                  </a:lnTo>
                  <a:lnTo>
                    <a:pt x="667" y="1165"/>
                  </a:lnTo>
                  <a:lnTo>
                    <a:pt x="659" y="1167"/>
                  </a:lnTo>
                  <a:lnTo>
                    <a:pt x="650" y="1183"/>
                  </a:lnTo>
                  <a:lnTo>
                    <a:pt x="646" y="1209"/>
                  </a:lnTo>
                  <a:lnTo>
                    <a:pt x="648" y="1234"/>
                  </a:lnTo>
                  <a:lnTo>
                    <a:pt x="656" y="1254"/>
                  </a:lnTo>
                  <a:lnTo>
                    <a:pt x="665" y="1278"/>
                  </a:lnTo>
                  <a:lnTo>
                    <a:pt x="673" y="1299"/>
                  </a:lnTo>
                  <a:lnTo>
                    <a:pt x="675" y="1317"/>
                  </a:lnTo>
                  <a:lnTo>
                    <a:pt x="673" y="1331"/>
                  </a:lnTo>
                  <a:lnTo>
                    <a:pt x="673" y="1346"/>
                  </a:lnTo>
                  <a:lnTo>
                    <a:pt x="673" y="1362"/>
                  </a:lnTo>
                  <a:lnTo>
                    <a:pt x="667" y="1374"/>
                  </a:lnTo>
                  <a:lnTo>
                    <a:pt x="658" y="1382"/>
                  </a:lnTo>
                  <a:lnTo>
                    <a:pt x="638" y="1386"/>
                  </a:lnTo>
                  <a:lnTo>
                    <a:pt x="620" y="1388"/>
                  </a:lnTo>
                  <a:lnTo>
                    <a:pt x="604" y="1386"/>
                  </a:lnTo>
                  <a:lnTo>
                    <a:pt x="591" y="1380"/>
                  </a:lnTo>
                  <a:lnTo>
                    <a:pt x="581" y="1362"/>
                  </a:lnTo>
                  <a:lnTo>
                    <a:pt x="573" y="1343"/>
                  </a:lnTo>
                  <a:lnTo>
                    <a:pt x="571" y="1321"/>
                  </a:lnTo>
                  <a:lnTo>
                    <a:pt x="569" y="1309"/>
                  </a:lnTo>
                  <a:lnTo>
                    <a:pt x="567" y="1297"/>
                  </a:lnTo>
                  <a:lnTo>
                    <a:pt x="565" y="1287"/>
                  </a:lnTo>
                  <a:lnTo>
                    <a:pt x="559" y="1282"/>
                  </a:lnTo>
                  <a:lnTo>
                    <a:pt x="553" y="1283"/>
                  </a:lnTo>
                  <a:lnTo>
                    <a:pt x="545" y="1291"/>
                  </a:lnTo>
                  <a:lnTo>
                    <a:pt x="534" y="1303"/>
                  </a:lnTo>
                  <a:lnTo>
                    <a:pt x="518" y="1317"/>
                  </a:lnTo>
                  <a:lnTo>
                    <a:pt x="504" y="1331"/>
                  </a:lnTo>
                  <a:lnTo>
                    <a:pt x="488" y="1341"/>
                  </a:lnTo>
                  <a:lnTo>
                    <a:pt x="476" y="1343"/>
                  </a:lnTo>
                  <a:lnTo>
                    <a:pt x="465" y="1343"/>
                  </a:lnTo>
                  <a:lnTo>
                    <a:pt x="451" y="1343"/>
                  </a:lnTo>
                  <a:lnTo>
                    <a:pt x="437" y="1345"/>
                  </a:lnTo>
                  <a:lnTo>
                    <a:pt x="425" y="1343"/>
                  </a:lnTo>
                  <a:lnTo>
                    <a:pt x="415" y="1337"/>
                  </a:lnTo>
                  <a:lnTo>
                    <a:pt x="404" y="1323"/>
                  </a:lnTo>
                  <a:lnTo>
                    <a:pt x="394" y="1307"/>
                  </a:lnTo>
                  <a:lnTo>
                    <a:pt x="388" y="1287"/>
                  </a:lnTo>
                  <a:lnTo>
                    <a:pt x="386" y="1272"/>
                  </a:lnTo>
                  <a:lnTo>
                    <a:pt x="382" y="1256"/>
                  </a:lnTo>
                  <a:lnTo>
                    <a:pt x="378" y="1244"/>
                  </a:lnTo>
                  <a:lnTo>
                    <a:pt x="378" y="1240"/>
                  </a:lnTo>
                  <a:lnTo>
                    <a:pt x="372" y="1240"/>
                  </a:lnTo>
                  <a:lnTo>
                    <a:pt x="358" y="1240"/>
                  </a:lnTo>
                  <a:lnTo>
                    <a:pt x="341" y="1238"/>
                  </a:lnTo>
                  <a:lnTo>
                    <a:pt x="321" y="1236"/>
                  </a:lnTo>
                  <a:lnTo>
                    <a:pt x="303" y="1232"/>
                  </a:lnTo>
                  <a:lnTo>
                    <a:pt x="291" y="1224"/>
                  </a:lnTo>
                  <a:lnTo>
                    <a:pt x="282" y="1219"/>
                  </a:lnTo>
                  <a:lnTo>
                    <a:pt x="276" y="1213"/>
                  </a:lnTo>
                  <a:lnTo>
                    <a:pt x="270" y="1209"/>
                  </a:lnTo>
                  <a:lnTo>
                    <a:pt x="268" y="1201"/>
                  </a:lnTo>
                  <a:lnTo>
                    <a:pt x="268" y="1189"/>
                  </a:lnTo>
                  <a:lnTo>
                    <a:pt x="274" y="1171"/>
                  </a:lnTo>
                  <a:lnTo>
                    <a:pt x="280" y="1150"/>
                  </a:lnTo>
                  <a:lnTo>
                    <a:pt x="284" y="1134"/>
                  </a:lnTo>
                  <a:lnTo>
                    <a:pt x="285" y="1120"/>
                  </a:lnTo>
                  <a:lnTo>
                    <a:pt x="287" y="1110"/>
                  </a:lnTo>
                  <a:lnTo>
                    <a:pt x="291" y="1100"/>
                  </a:lnTo>
                  <a:lnTo>
                    <a:pt x="299" y="1087"/>
                  </a:lnTo>
                  <a:lnTo>
                    <a:pt x="309" y="1075"/>
                  </a:lnTo>
                  <a:lnTo>
                    <a:pt x="315" y="1065"/>
                  </a:lnTo>
                  <a:lnTo>
                    <a:pt x="311" y="1057"/>
                  </a:lnTo>
                  <a:lnTo>
                    <a:pt x="303" y="1053"/>
                  </a:lnTo>
                  <a:lnTo>
                    <a:pt x="289" y="1053"/>
                  </a:lnTo>
                  <a:lnTo>
                    <a:pt x="272" y="1053"/>
                  </a:lnTo>
                  <a:lnTo>
                    <a:pt x="254" y="1051"/>
                  </a:lnTo>
                  <a:lnTo>
                    <a:pt x="240" y="1047"/>
                  </a:lnTo>
                  <a:lnTo>
                    <a:pt x="230" y="1039"/>
                  </a:lnTo>
                  <a:lnTo>
                    <a:pt x="221" y="1020"/>
                  </a:lnTo>
                  <a:lnTo>
                    <a:pt x="217" y="1000"/>
                  </a:lnTo>
                  <a:lnTo>
                    <a:pt x="211" y="980"/>
                  </a:lnTo>
                  <a:lnTo>
                    <a:pt x="207" y="959"/>
                  </a:lnTo>
                  <a:lnTo>
                    <a:pt x="205" y="943"/>
                  </a:lnTo>
                  <a:lnTo>
                    <a:pt x="199" y="931"/>
                  </a:lnTo>
                  <a:lnTo>
                    <a:pt x="191" y="919"/>
                  </a:lnTo>
                  <a:lnTo>
                    <a:pt x="187" y="908"/>
                  </a:lnTo>
                  <a:lnTo>
                    <a:pt x="189" y="894"/>
                  </a:lnTo>
                  <a:lnTo>
                    <a:pt x="191" y="888"/>
                  </a:lnTo>
                  <a:lnTo>
                    <a:pt x="197" y="884"/>
                  </a:lnTo>
                  <a:lnTo>
                    <a:pt x="201" y="878"/>
                  </a:lnTo>
                  <a:lnTo>
                    <a:pt x="205" y="874"/>
                  </a:lnTo>
                  <a:lnTo>
                    <a:pt x="209" y="870"/>
                  </a:lnTo>
                  <a:lnTo>
                    <a:pt x="211" y="868"/>
                  </a:lnTo>
                  <a:lnTo>
                    <a:pt x="213" y="868"/>
                  </a:lnTo>
                  <a:lnTo>
                    <a:pt x="207" y="868"/>
                  </a:lnTo>
                  <a:lnTo>
                    <a:pt x="193" y="868"/>
                  </a:lnTo>
                  <a:lnTo>
                    <a:pt x="173" y="870"/>
                  </a:lnTo>
                  <a:lnTo>
                    <a:pt x="152" y="870"/>
                  </a:lnTo>
                  <a:lnTo>
                    <a:pt x="130" y="872"/>
                  </a:lnTo>
                  <a:lnTo>
                    <a:pt x="112" y="876"/>
                  </a:lnTo>
                  <a:lnTo>
                    <a:pt x="97" y="882"/>
                  </a:lnTo>
                  <a:lnTo>
                    <a:pt x="81" y="892"/>
                  </a:lnTo>
                  <a:lnTo>
                    <a:pt x="67" y="902"/>
                  </a:lnTo>
                  <a:lnTo>
                    <a:pt x="53" y="912"/>
                  </a:lnTo>
                  <a:lnTo>
                    <a:pt x="43" y="915"/>
                  </a:lnTo>
                  <a:lnTo>
                    <a:pt x="34" y="915"/>
                  </a:lnTo>
                  <a:lnTo>
                    <a:pt x="28" y="912"/>
                  </a:lnTo>
                  <a:lnTo>
                    <a:pt x="22" y="908"/>
                  </a:lnTo>
                  <a:lnTo>
                    <a:pt x="18" y="906"/>
                  </a:lnTo>
                  <a:lnTo>
                    <a:pt x="14" y="902"/>
                  </a:lnTo>
                  <a:lnTo>
                    <a:pt x="10" y="896"/>
                  </a:lnTo>
                  <a:lnTo>
                    <a:pt x="10" y="892"/>
                  </a:lnTo>
                  <a:lnTo>
                    <a:pt x="10" y="884"/>
                  </a:lnTo>
                  <a:lnTo>
                    <a:pt x="16" y="876"/>
                  </a:lnTo>
                  <a:lnTo>
                    <a:pt x="24" y="868"/>
                  </a:lnTo>
                  <a:lnTo>
                    <a:pt x="32" y="862"/>
                  </a:lnTo>
                  <a:lnTo>
                    <a:pt x="37" y="854"/>
                  </a:lnTo>
                  <a:lnTo>
                    <a:pt x="37" y="843"/>
                  </a:lnTo>
                  <a:lnTo>
                    <a:pt x="34" y="835"/>
                  </a:lnTo>
                  <a:lnTo>
                    <a:pt x="24" y="829"/>
                  </a:lnTo>
                  <a:lnTo>
                    <a:pt x="14" y="823"/>
                  </a:lnTo>
                  <a:lnTo>
                    <a:pt x="6" y="817"/>
                  </a:lnTo>
                  <a:lnTo>
                    <a:pt x="0" y="811"/>
                  </a:lnTo>
                  <a:lnTo>
                    <a:pt x="2" y="799"/>
                  </a:lnTo>
                  <a:lnTo>
                    <a:pt x="12" y="776"/>
                  </a:lnTo>
                  <a:lnTo>
                    <a:pt x="22" y="758"/>
                  </a:lnTo>
                  <a:lnTo>
                    <a:pt x="34" y="744"/>
                  </a:lnTo>
                  <a:lnTo>
                    <a:pt x="41" y="734"/>
                  </a:lnTo>
                  <a:lnTo>
                    <a:pt x="47" y="719"/>
                  </a:lnTo>
                  <a:lnTo>
                    <a:pt x="55" y="701"/>
                  </a:lnTo>
                  <a:lnTo>
                    <a:pt x="61" y="685"/>
                  </a:lnTo>
                  <a:lnTo>
                    <a:pt x="67" y="675"/>
                  </a:lnTo>
                  <a:lnTo>
                    <a:pt x="75" y="669"/>
                  </a:lnTo>
                  <a:lnTo>
                    <a:pt x="89" y="665"/>
                  </a:lnTo>
                  <a:lnTo>
                    <a:pt x="102" y="660"/>
                  </a:lnTo>
                  <a:lnTo>
                    <a:pt x="114" y="646"/>
                  </a:lnTo>
                  <a:lnTo>
                    <a:pt x="122" y="632"/>
                  </a:lnTo>
                  <a:lnTo>
                    <a:pt x="126" y="620"/>
                  </a:lnTo>
                  <a:lnTo>
                    <a:pt x="130" y="614"/>
                  </a:lnTo>
                  <a:lnTo>
                    <a:pt x="142" y="604"/>
                  </a:lnTo>
                  <a:lnTo>
                    <a:pt x="152" y="599"/>
                  </a:lnTo>
                  <a:lnTo>
                    <a:pt x="161" y="595"/>
                  </a:lnTo>
                  <a:lnTo>
                    <a:pt x="167" y="591"/>
                  </a:lnTo>
                  <a:lnTo>
                    <a:pt x="175" y="581"/>
                  </a:lnTo>
                  <a:lnTo>
                    <a:pt x="187" y="553"/>
                  </a:lnTo>
                  <a:lnTo>
                    <a:pt x="197" y="522"/>
                  </a:lnTo>
                  <a:lnTo>
                    <a:pt x="205" y="488"/>
                  </a:lnTo>
                  <a:lnTo>
                    <a:pt x="213" y="445"/>
                  </a:lnTo>
                  <a:lnTo>
                    <a:pt x="215" y="404"/>
                  </a:lnTo>
                  <a:lnTo>
                    <a:pt x="213" y="384"/>
                  </a:lnTo>
                  <a:lnTo>
                    <a:pt x="213" y="358"/>
                  </a:lnTo>
                  <a:lnTo>
                    <a:pt x="213" y="333"/>
                  </a:lnTo>
                  <a:lnTo>
                    <a:pt x="211" y="309"/>
                  </a:lnTo>
                  <a:lnTo>
                    <a:pt x="209" y="295"/>
                  </a:lnTo>
                  <a:lnTo>
                    <a:pt x="201" y="288"/>
                  </a:lnTo>
                  <a:lnTo>
                    <a:pt x="189" y="286"/>
                  </a:lnTo>
                  <a:lnTo>
                    <a:pt x="173" y="284"/>
                  </a:lnTo>
                  <a:lnTo>
                    <a:pt x="159" y="280"/>
                  </a:lnTo>
                  <a:lnTo>
                    <a:pt x="146" y="274"/>
                  </a:lnTo>
                  <a:lnTo>
                    <a:pt x="134" y="260"/>
                  </a:lnTo>
                  <a:lnTo>
                    <a:pt x="126" y="242"/>
                  </a:lnTo>
                  <a:lnTo>
                    <a:pt x="122" y="225"/>
                  </a:lnTo>
                  <a:lnTo>
                    <a:pt x="124" y="181"/>
                  </a:lnTo>
                  <a:lnTo>
                    <a:pt x="144" y="162"/>
                  </a:lnTo>
                  <a:lnTo>
                    <a:pt x="169" y="183"/>
                  </a:lnTo>
                  <a:lnTo>
                    <a:pt x="203" y="168"/>
                  </a:lnTo>
                  <a:lnTo>
                    <a:pt x="199" y="114"/>
                  </a:lnTo>
                  <a:lnTo>
                    <a:pt x="228" y="20"/>
                  </a:lnTo>
                  <a:lnTo>
                    <a:pt x="266" y="0"/>
                  </a:lnTo>
                  <a:lnTo>
                    <a:pt x="278" y="116"/>
                  </a:lnTo>
                  <a:lnTo>
                    <a:pt x="311" y="177"/>
                  </a:lnTo>
                  <a:lnTo>
                    <a:pt x="354" y="170"/>
                  </a:lnTo>
                  <a:lnTo>
                    <a:pt x="400" y="118"/>
                  </a:lnTo>
                  <a:lnTo>
                    <a:pt x="429" y="156"/>
                  </a:lnTo>
                  <a:lnTo>
                    <a:pt x="411" y="191"/>
                  </a:lnTo>
                  <a:lnTo>
                    <a:pt x="447" y="242"/>
                  </a:lnTo>
                  <a:lnTo>
                    <a:pt x="496" y="244"/>
                  </a:lnTo>
                  <a:lnTo>
                    <a:pt x="551" y="329"/>
                  </a:lnTo>
                  <a:lnTo>
                    <a:pt x="614" y="439"/>
                  </a:lnTo>
                  <a:lnTo>
                    <a:pt x="646" y="516"/>
                  </a:lnTo>
                  <a:lnTo>
                    <a:pt x="681" y="551"/>
                  </a:lnTo>
                  <a:lnTo>
                    <a:pt x="721" y="543"/>
                  </a:lnTo>
                  <a:lnTo>
                    <a:pt x="793" y="494"/>
                  </a:lnTo>
                  <a:lnTo>
                    <a:pt x="803" y="518"/>
                  </a:lnTo>
                  <a:lnTo>
                    <a:pt x="852" y="492"/>
                  </a:lnTo>
                  <a:lnTo>
                    <a:pt x="856" y="435"/>
                  </a:lnTo>
                  <a:lnTo>
                    <a:pt x="831" y="402"/>
                  </a:lnTo>
                  <a:lnTo>
                    <a:pt x="831" y="335"/>
                  </a:lnTo>
                  <a:lnTo>
                    <a:pt x="868" y="315"/>
                  </a:lnTo>
                  <a:lnTo>
                    <a:pt x="925" y="244"/>
                  </a:lnTo>
                  <a:lnTo>
                    <a:pt x="917" y="199"/>
                  </a:lnTo>
                  <a:lnTo>
                    <a:pt x="941" y="171"/>
                  </a:lnTo>
                  <a:lnTo>
                    <a:pt x="976" y="171"/>
                  </a:lnTo>
                  <a:lnTo>
                    <a:pt x="980" y="148"/>
                  </a:lnTo>
                  <a:lnTo>
                    <a:pt x="967" y="120"/>
                  </a:lnTo>
                  <a:lnTo>
                    <a:pt x="994" y="103"/>
                  </a:lnTo>
                  <a:lnTo>
                    <a:pt x="1043" y="108"/>
                  </a:lnTo>
                  <a:lnTo>
                    <a:pt x="1043" y="162"/>
                  </a:lnTo>
                  <a:lnTo>
                    <a:pt x="1065" y="232"/>
                  </a:lnTo>
                  <a:lnTo>
                    <a:pt x="1128" y="227"/>
                  </a:lnTo>
                  <a:lnTo>
                    <a:pt x="1154" y="189"/>
                  </a:lnTo>
                  <a:lnTo>
                    <a:pt x="1187" y="211"/>
                  </a:lnTo>
                  <a:lnTo>
                    <a:pt x="1193" y="252"/>
                  </a:lnTo>
                  <a:lnTo>
                    <a:pt x="1177" y="315"/>
                  </a:lnTo>
                  <a:lnTo>
                    <a:pt x="1126" y="329"/>
                  </a:lnTo>
                  <a:lnTo>
                    <a:pt x="1061" y="327"/>
                  </a:lnTo>
                  <a:lnTo>
                    <a:pt x="1047" y="311"/>
                  </a:lnTo>
                  <a:lnTo>
                    <a:pt x="1024" y="337"/>
                  </a:lnTo>
                  <a:lnTo>
                    <a:pt x="994" y="315"/>
                  </a:lnTo>
                  <a:lnTo>
                    <a:pt x="939" y="376"/>
                  </a:lnTo>
                  <a:lnTo>
                    <a:pt x="961" y="404"/>
                  </a:lnTo>
                  <a:lnTo>
                    <a:pt x="965" y="459"/>
                  </a:lnTo>
                  <a:lnTo>
                    <a:pt x="1006" y="471"/>
                  </a:lnTo>
                  <a:lnTo>
                    <a:pt x="1051" y="449"/>
                  </a:lnTo>
                  <a:lnTo>
                    <a:pt x="1069" y="445"/>
                  </a:lnTo>
                  <a:lnTo>
                    <a:pt x="1104" y="490"/>
                  </a:lnTo>
                  <a:lnTo>
                    <a:pt x="1075" y="561"/>
                  </a:lnTo>
                  <a:lnTo>
                    <a:pt x="1053" y="614"/>
                  </a:lnTo>
                  <a:lnTo>
                    <a:pt x="1075" y="658"/>
                  </a:lnTo>
                  <a:lnTo>
                    <a:pt x="1116" y="677"/>
                  </a:lnTo>
                  <a:lnTo>
                    <a:pt x="1118" y="732"/>
                  </a:lnTo>
                  <a:lnTo>
                    <a:pt x="1081" y="782"/>
                  </a:lnTo>
                  <a:lnTo>
                    <a:pt x="1112" y="837"/>
                  </a:lnTo>
                  <a:lnTo>
                    <a:pt x="1138" y="819"/>
                  </a:lnTo>
                  <a:lnTo>
                    <a:pt x="1187" y="823"/>
                  </a:lnTo>
                  <a:lnTo>
                    <a:pt x="1197" y="864"/>
                  </a:lnTo>
                  <a:lnTo>
                    <a:pt x="1228" y="884"/>
                  </a:lnTo>
                  <a:lnTo>
                    <a:pt x="1262" y="864"/>
                  </a:lnTo>
                  <a:lnTo>
                    <a:pt x="1293" y="888"/>
                  </a:lnTo>
                  <a:lnTo>
                    <a:pt x="1329" y="872"/>
                  </a:lnTo>
                  <a:lnTo>
                    <a:pt x="1352" y="900"/>
                  </a:lnTo>
                  <a:lnTo>
                    <a:pt x="1343" y="973"/>
                  </a:lnTo>
                  <a:lnTo>
                    <a:pt x="1291" y="986"/>
                  </a:lnTo>
                  <a:lnTo>
                    <a:pt x="1262" y="1026"/>
                  </a:lnTo>
                  <a:close/>
                </a:path>
              </a:pathLst>
            </a:custGeom>
            <a:grpFill/>
            <a:ln w="0">
              <a:solidFill>
                <a:schemeClr val="bg1">
                  <a:lumMod val="95000"/>
                </a:schemeClr>
              </a:solidFill>
              <a:prstDash val="solid"/>
              <a:round/>
              <a:headEnd/>
              <a:tailEnd/>
            </a:ln>
          </p:spPr>
          <p:txBody>
            <a:bodyPr/>
            <a:lstStyle/>
            <a:p>
              <a:pPr algn="l" defTabSz="1219170" fontAlgn="auto">
                <a:spcBef>
                  <a:spcPts val="0"/>
                </a:spcBef>
                <a:spcAft>
                  <a:spcPts val="0"/>
                </a:spcAft>
              </a:pPr>
              <a:endParaRPr lang="zh-CN" altLang="en-US" sz="2400" b="0">
                <a:solidFill>
                  <a:prstClr val="black"/>
                </a:solidFill>
                <a:latin typeface="Calibri"/>
                <a:ea typeface="宋体"/>
              </a:endParaRPr>
            </a:p>
          </p:txBody>
        </p:sp>
        <p:sp>
          <p:nvSpPr>
            <p:cNvPr id="32" name="Freeform 72"/>
            <p:cNvSpPr>
              <a:spLocks/>
            </p:cNvSpPr>
            <p:nvPr/>
          </p:nvSpPr>
          <p:spPr bwMode="gray">
            <a:xfrm>
              <a:off x="2215" y="3052"/>
              <a:ext cx="676" cy="694"/>
            </a:xfrm>
            <a:custGeom>
              <a:avLst/>
              <a:gdLst>
                <a:gd name="T0" fmla="*/ 297 w 1352"/>
                <a:gd name="T1" fmla="*/ 258 h 1388"/>
                <a:gd name="T2" fmla="*/ 288 w 1352"/>
                <a:gd name="T3" fmla="*/ 267 h 1388"/>
                <a:gd name="T4" fmla="*/ 280 w 1352"/>
                <a:gd name="T5" fmla="*/ 277 h 1388"/>
                <a:gd name="T6" fmla="*/ 265 w 1352"/>
                <a:gd name="T7" fmla="*/ 279 h 1388"/>
                <a:gd name="T8" fmla="*/ 258 w 1352"/>
                <a:gd name="T9" fmla="*/ 281 h 1388"/>
                <a:gd name="T10" fmla="*/ 248 w 1352"/>
                <a:gd name="T11" fmla="*/ 285 h 1388"/>
                <a:gd name="T12" fmla="*/ 240 w 1352"/>
                <a:gd name="T13" fmla="*/ 279 h 1388"/>
                <a:gd name="T14" fmla="*/ 237 w 1352"/>
                <a:gd name="T15" fmla="*/ 285 h 1388"/>
                <a:gd name="T16" fmla="*/ 231 w 1352"/>
                <a:gd name="T17" fmla="*/ 284 h 1388"/>
                <a:gd name="T18" fmla="*/ 228 w 1352"/>
                <a:gd name="T19" fmla="*/ 281 h 1388"/>
                <a:gd name="T20" fmla="*/ 218 w 1352"/>
                <a:gd name="T21" fmla="*/ 290 h 1388"/>
                <a:gd name="T22" fmla="*/ 202 w 1352"/>
                <a:gd name="T23" fmla="*/ 282 h 1388"/>
                <a:gd name="T24" fmla="*/ 188 w 1352"/>
                <a:gd name="T25" fmla="*/ 290 h 1388"/>
                <a:gd name="T26" fmla="*/ 174 w 1352"/>
                <a:gd name="T27" fmla="*/ 293 h 1388"/>
                <a:gd name="T28" fmla="*/ 162 w 1352"/>
                <a:gd name="T29" fmla="*/ 303 h 1388"/>
                <a:gd name="T30" fmla="*/ 169 w 1352"/>
                <a:gd name="T31" fmla="*/ 330 h 1388"/>
                <a:gd name="T32" fmla="*/ 165 w 1352"/>
                <a:gd name="T33" fmla="*/ 346 h 1388"/>
                <a:gd name="T34" fmla="*/ 146 w 1352"/>
                <a:gd name="T35" fmla="*/ 341 h 1388"/>
                <a:gd name="T36" fmla="*/ 142 w 1352"/>
                <a:gd name="T37" fmla="*/ 322 h 1388"/>
                <a:gd name="T38" fmla="*/ 130 w 1352"/>
                <a:gd name="T39" fmla="*/ 330 h 1388"/>
                <a:gd name="T40" fmla="*/ 113 w 1352"/>
                <a:gd name="T41" fmla="*/ 336 h 1388"/>
                <a:gd name="T42" fmla="*/ 98 w 1352"/>
                <a:gd name="T43" fmla="*/ 327 h 1388"/>
                <a:gd name="T44" fmla="*/ 94 w 1352"/>
                <a:gd name="T45" fmla="*/ 310 h 1388"/>
                <a:gd name="T46" fmla="*/ 76 w 1352"/>
                <a:gd name="T47" fmla="*/ 308 h 1388"/>
                <a:gd name="T48" fmla="*/ 67 w 1352"/>
                <a:gd name="T49" fmla="*/ 301 h 1388"/>
                <a:gd name="T50" fmla="*/ 72 w 1352"/>
                <a:gd name="T51" fmla="*/ 280 h 1388"/>
                <a:gd name="T52" fmla="*/ 79 w 1352"/>
                <a:gd name="T53" fmla="*/ 267 h 1388"/>
                <a:gd name="T54" fmla="*/ 63 w 1352"/>
                <a:gd name="T55" fmla="*/ 263 h 1388"/>
                <a:gd name="T56" fmla="*/ 53 w 1352"/>
                <a:gd name="T57" fmla="*/ 245 h 1388"/>
                <a:gd name="T58" fmla="*/ 47 w 1352"/>
                <a:gd name="T59" fmla="*/ 227 h 1388"/>
                <a:gd name="T60" fmla="*/ 51 w 1352"/>
                <a:gd name="T61" fmla="*/ 218 h 1388"/>
                <a:gd name="T62" fmla="*/ 48 w 1352"/>
                <a:gd name="T63" fmla="*/ 217 h 1388"/>
                <a:gd name="T64" fmla="*/ 24 w 1352"/>
                <a:gd name="T65" fmla="*/ 220 h 1388"/>
                <a:gd name="T66" fmla="*/ 9 w 1352"/>
                <a:gd name="T67" fmla="*/ 229 h 1388"/>
                <a:gd name="T68" fmla="*/ 3 w 1352"/>
                <a:gd name="T69" fmla="*/ 224 h 1388"/>
                <a:gd name="T70" fmla="*/ 8 w 1352"/>
                <a:gd name="T71" fmla="*/ 215 h 1388"/>
                <a:gd name="T72" fmla="*/ 3 w 1352"/>
                <a:gd name="T73" fmla="*/ 206 h 1388"/>
                <a:gd name="T74" fmla="*/ 5 w 1352"/>
                <a:gd name="T75" fmla="*/ 189 h 1388"/>
                <a:gd name="T76" fmla="*/ 15 w 1352"/>
                <a:gd name="T77" fmla="*/ 172 h 1388"/>
                <a:gd name="T78" fmla="*/ 28 w 1352"/>
                <a:gd name="T79" fmla="*/ 162 h 1388"/>
                <a:gd name="T80" fmla="*/ 38 w 1352"/>
                <a:gd name="T81" fmla="*/ 150 h 1388"/>
                <a:gd name="T82" fmla="*/ 49 w 1352"/>
                <a:gd name="T83" fmla="*/ 131 h 1388"/>
                <a:gd name="T84" fmla="*/ 53 w 1352"/>
                <a:gd name="T85" fmla="*/ 89 h 1388"/>
                <a:gd name="T86" fmla="*/ 47 w 1352"/>
                <a:gd name="T87" fmla="*/ 72 h 1388"/>
                <a:gd name="T88" fmla="*/ 31 w 1352"/>
                <a:gd name="T89" fmla="*/ 60 h 1388"/>
                <a:gd name="T90" fmla="*/ 51 w 1352"/>
                <a:gd name="T91" fmla="*/ 42 h 1388"/>
                <a:gd name="T92" fmla="*/ 78 w 1352"/>
                <a:gd name="T93" fmla="*/ 44 h 1388"/>
                <a:gd name="T94" fmla="*/ 112 w 1352"/>
                <a:gd name="T95" fmla="*/ 60 h 1388"/>
                <a:gd name="T96" fmla="*/ 170 w 1352"/>
                <a:gd name="T97" fmla="*/ 138 h 1388"/>
                <a:gd name="T98" fmla="*/ 214 w 1352"/>
                <a:gd name="T99" fmla="*/ 109 h 1388"/>
                <a:gd name="T100" fmla="*/ 229 w 1352"/>
                <a:gd name="T101" fmla="*/ 50 h 1388"/>
                <a:gd name="T102" fmla="*/ 248 w 1352"/>
                <a:gd name="T103" fmla="*/ 26 h 1388"/>
                <a:gd name="T104" fmla="*/ 289 w 1352"/>
                <a:gd name="T105" fmla="*/ 47 h 1388"/>
                <a:gd name="T106" fmla="*/ 266 w 1352"/>
                <a:gd name="T107" fmla="*/ 82 h 1388"/>
                <a:gd name="T108" fmla="*/ 240 w 1352"/>
                <a:gd name="T109" fmla="*/ 101 h 1388"/>
                <a:gd name="T110" fmla="*/ 276 w 1352"/>
                <a:gd name="T111" fmla="*/ 122 h 1388"/>
                <a:gd name="T112" fmla="*/ 280 w 1352"/>
                <a:gd name="T113" fmla="*/ 183 h 1388"/>
                <a:gd name="T114" fmla="*/ 300 w 1352"/>
                <a:gd name="T115" fmla="*/ 216 h 1388"/>
                <a:gd name="T116" fmla="*/ 338 w 1352"/>
                <a:gd name="T117" fmla="*/ 225 h 138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352"/>
                <a:gd name="T178" fmla="*/ 0 h 1388"/>
                <a:gd name="T179" fmla="*/ 1352 w 1352"/>
                <a:gd name="T180" fmla="*/ 1388 h 138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352" h="1388">
                  <a:moveTo>
                    <a:pt x="1262" y="1026"/>
                  </a:moveTo>
                  <a:lnTo>
                    <a:pt x="1230" y="998"/>
                  </a:lnTo>
                  <a:lnTo>
                    <a:pt x="1203" y="1026"/>
                  </a:lnTo>
                  <a:lnTo>
                    <a:pt x="1197" y="1028"/>
                  </a:lnTo>
                  <a:lnTo>
                    <a:pt x="1185" y="1032"/>
                  </a:lnTo>
                  <a:lnTo>
                    <a:pt x="1171" y="1039"/>
                  </a:lnTo>
                  <a:lnTo>
                    <a:pt x="1159" y="1045"/>
                  </a:lnTo>
                  <a:lnTo>
                    <a:pt x="1154" y="1049"/>
                  </a:lnTo>
                  <a:lnTo>
                    <a:pt x="1152" y="1055"/>
                  </a:lnTo>
                  <a:lnTo>
                    <a:pt x="1150" y="1067"/>
                  </a:lnTo>
                  <a:lnTo>
                    <a:pt x="1148" y="1081"/>
                  </a:lnTo>
                  <a:lnTo>
                    <a:pt x="1144" y="1093"/>
                  </a:lnTo>
                  <a:lnTo>
                    <a:pt x="1138" y="1098"/>
                  </a:lnTo>
                  <a:lnTo>
                    <a:pt x="1130" y="1102"/>
                  </a:lnTo>
                  <a:lnTo>
                    <a:pt x="1118" y="1106"/>
                  </a:lnTo>
                  <a:lnTo>
                    <a:pt x="1104" y="1114"/>
                  </a:lnTo>
                  <a:lnTo>
                    <a:pt x="1091" y="1118"/>
                  </a:lnTo>
                  <a:lnTo>
                    <a:pt x="1079" y="1122"/>
                  </a:lnTo>
                  <a:lnTo>
                    <a:pt x="1069" y="1120"/>
                  </a:lnTo>
                  <a:lnTo>
                    <a:pt x="1059" y="1114"/>
                  </a:lnTo>
                  <a:lnTo>
                    <a:pt x="1047" y="1112"/>
                  </a:lnTo>
                  <a:lnTo>
                    <a:pt x="1035" y="1112"/>
                  </a:lnTo>
                  <a:lnTo>
                    <a:pt x="1032" y="1112"/>
                  </a:lnTo>
                  <a:lnTo>
                    <a:pt x="1032" y="1116"/>
                  </a:lnTo>
                  <a:lnTo>
                    <a:pt x="1030" y="1124"/>
                  </a:lnTo>
                  <a:lnTo>
                    <a:pt x="1026" y="1136"/>
                  </a:lnTo>
                  <a:lnTo>
                    <a:pt x="1020" y="1144"/>
                  </a:lnTo>
                  <a:lnTo>
                    <a:pt x="1012" y="1148"/>
                  </a:lnTo>
                  <a:lnTo>
                    <a:pt x="1004" y="1146"/>
                  </a:lnTo>
                  <a:lnTo>
                    <a:pt x="992" y="1140"/>
                  </a:lnTo>
                  <a:lnTo>
                    <a:pt x="980" y="1130"/>
                  </a:lnTo>
                  <a:lnTo>
                    <a:pt x="969" y="1122"/>
                  </a:lnTo>
                  <a:lnTo>
                    <a:pt x="963" y="1116"/>
                  </a:lnTo>
                  <a:lnTo>
                    <a:pt x="959" y="1114"/>
                  </a:lnTo>
                  <a:lnTo>
                    <a:pt x="959" y="1116"/>
                  </a:lnTo>
                  <a:lnTo>
                    <a:pt x="959" y="1118"/>
                  </a:lnTo>
                  <a:lnTo>
                    <a:pt x="957" y="1124"/>
                  </a:lnTo>
                  <a:lnTo>
                    <a:pt x="955" y="1130"/>
                  </a:lnTo>
                  <a:lnTo>
                    <a:pt x="951" y="1134"/>
                  </a:lnTo>
                  <a:lnTo>
                    <a:pt x="949" y="1140"/>
                  </a:lnTo>
                  <a:lnTo>
                    <a:pt x="945" y="1142"/>
                  </a:lnTo>
                  <a:lnTo>
                    <a:pt x="939" y="1144"/>
                  </a:lnTo>
                  <a:lnTo>
                    <a:pt x="935" y="1142"/>
                  </a:lnTo>
                  <a:lnTo>
                    <a:pt x="931" y="1140"/>
                  </a:lnTo>
                  <a:lnTo>
                    <a:pt x="925" y="1136"/>
                  </a:lnTo>
                  <a:lnTo>
                    <a:pt x="921" y="1132"/>
                  </a:lnTo>
                  <a:lnTo>
                    <a:pt x="919" y="1128"/>
                  </a:lnTo>
                  <a:lnTo>
                    <a:pt x="917" y="1126"/>
                  </a:lnTo>
                  <a:lnTo>
                    <a:pt x="915" y="1122"/>
                  </a:lnTo>
                  <a:lnTo>
                    <a:pt x="913" y="1122"/>
                  </a:lnTo>
                  <a:lnTo>
                    <a:pt x="911" y="1126"/>
                  </a:lnTo>
                  <a:lnTo>
                    <a:pt x="906" y="1132"/>
                  </a:lnTo>
                  <a:lnTo>
                    <a:pt x="896" y="1144"/>
                  </a:lnTo>
                  <a:lnTo>
                    <a:pt x="886" y="1154"/>
                  </a:lnTo>
                  <a:lnTo>
                    <a:pt x="874" y="1159"/>
                  </a:lnTo>
                  <a:lnTo>
                    <a:pt x="864" y="1163"/>
                  </a:lnTo>
                  <a:lnTo>
                    <a:pt x="852" y="1159"/>
                  </a:lnTo>
                  <a:lnTo>
                    <a:pt x="839" y="1150"/>
                  </a:lnTo>
                  <a:lnTo>
                    <a:pt x="825" y="1138"/>
                  </a:lnTo>
                  <a:lnTo>
                    <a:pt x="809" y="1128"/>
                  </a:lnTo>
                  <a:lnTo>
                    <a:pt x="797" y="1122"/>
                  </a:lnTo>
                  <a:lnTo>
                    <a:pt x="787" y="1120"/>
                  </a:lnTo>
                  <a:lnTo>
                    <a:pt x="778" y="1130"/>
                  </a:lnTo>
                  <a:lnTo>
                    <a:pt x="766" y="1144"/>
                  </a:lnTo>
                  <a:lnTo>
                    <a:pt x="754" y="1159"/>
                  </a:lnTo>
                  <a:lnTo>
                    <a:pt x="742" y="1171"/>
                  </a:lnTo>
                  <a:lnTo>
                    <a:pt x="734" y="1179"/>
                  </a:lnTo>
                  <a:lnTo>
                    <a:pt x="724" y="1177"/>
                  </a:lnTo>
                  <a:lnTo>
                    <a:pt x="711" y="1175"/>
                  </a:lnTo>
                  <a:lnTo>
                    <a:pt x="695" y="1169"/>
                  </a:lnTo>
                  <a:lnTo>
                    <a:pt x="679" y="1165"/>
                  </a:lnTo>
                  <a:lnTo>
                    <a:pt x="667" y="1165"/>
                  </a:lnTo>
                  <a:lnTo>
                    <a:pt x="659" y="1167"/>
                  </a:lnTo>
                  <a:lnTo>
                    <a:pt x="650" y="1183"/>
                  </a:lnTo>
                  <a:lnTo>
                    <a:pt x="646" y="1209"/>
                  </a:lnTo>
                  <a:lnTo>
                    <a:pt x="648" y="1234"/>
                  </a:lnTo>
                  <a:lnTo>
                    <a:pt x="656" y="1254"/>
                  </a:lnTo>
                  <a:lnTo>
                    <a:pt x="665" y="1278"/>
                  </a:lnTo>
                  <a:lnTo>
                    <a:pt x="673" y="1299"/>
                  </a:lnTo>
                  <a:lnTo>
                    <a:pt x="675" y="1317"/>
                  </a:lnTo>
                  <a:lnTo>
                    <a:pt x="673" y="1331"/>
                  </a:lnTo>
                  <a:lnTo>
                    <a:pt x="673" y="1346"/>
                  </a:lnTo>
                  <a:lnTo>
                    <a:pt x="673" y="1362"/>
                  </a:lnTo>
                  <a:lnTo>
                    <a:pt x="667" y="1374"/>
                  </a:lnTo>
                  <a:lnTo>
                    <a:pt x="658" y="1382"/>
                  </a:lnTo>
                  <a:lnTo>
                    <a:pt x="638" y="1386"/>
                  </a:lnTo>
                  <a:lnTo>
                    <a:pt x="620" y="1388"/>
                  </a:lnTo>
                  <a:lnTo>
                    <a:pt x="604" y="1386"/>
                  </a:lnTo>
                  <a:lnTo>
                    <a:pt x="591" y="1380"/>
                  </a:lnTo>
                  <a:lnTo>
                    <a:pt x="581" y="1362"/>
                  </a:lnTo>
                  <a:lnTo>
                    <a:pt x="573" y="1343"/>
                  </a:lnTo>
                  <a:lnTo>
                    <a:pt x="571" y="1321"/>
                  </a:lnTo>
                  <a:lnTo>
                    <a:pt x="569" y="1309"/>
                  </a:lnTo>
                  <a:lnTo>
                    <a:pt x="567" y="1297"/>
                  </a:lnTo>
                  <a:lnTo>
                    <a:pt x="565" y="1287"/>
                  </a:lnTo>
                  <a:lnTo>
                    <a:pt x="559" y="1282"/>
                  </a:lnTo>
                  <a:lnTo>
                    <a:pt x="553" y="1283"/>
                  </a:lnTo>
                  <a:lnTo>
                    <a:pt x="545" y="1291"/>
                  </a:lnTo>
                  <a:lnTo>
                    <a:pt x="534" y="1303"/>
                  </a:lnTo>
                  <a:lnTo>
                    <a:pt x="518" y="1317"/>
                  </a:lnTo>
                  <a:lnTo>
                    <a:pt x="504" y="1331"/>
                  </a:lnTo>
                  <a:lnTo>
                    <a:pt x="488" y="1341"/>
                  </a:lnTo>
                  <a:lnTo>
                    <a:pt x="476" y="1343"/>
                  </a:lnTo>
                  <a:lnTo>
                    <a:pt x="465" y="1343"/>
                  </a:lnTo>
                  <a:lnTo>
                    <a:pt x="451" y="1343"/>
                  </a:lnTo>
                  <a:lnTo>
                    <a:pt x="437" y="1345"/>
                  </a:lnTo>
                  <a:lnTo>
                    <a:pt x="425" y="1343"/>
                  </a:lnTo>
                  <a:lnTo>
                    <a:pt x="415" y="1337"/>
                  </a:lnTo>
                  <a:lnTo>
                    <a:pt x="404" y="1323"/>
                  </a:lnTo>
                  <a:lnTo>
                    <a:pt x="394" y="1307"/>
                  </a:lnTo>
                  <a:lnTo>
                    <a:pt x="388" y="1287"/>
                  </a:lnTo>
                  <a:lnTo>
                    <a:pt x="386" y="1272"/>
                  </a:lnTo>
                  <a:lnTo>
                    <a:pt x="382" y="1256"/>
                  </a:lnTo>
                  <a:lnTo>
                    <a:pt x="378" y="1244"/>
                  </a:lnTo>
                  <a:lnTo>
                    <a:pt x="378" y="1240"/>
                  </a:lnTo>
                  <a:lnTo>
                    <a:pt x="372" y="1240"/>
                  </a:lnTo>
                  <a:lnTo>
                    <a:pt x="358" y="1240"/>
                  </a:lnTo>
                  <a:lnTo>
                    <a:pt x="341" y="1238"/>
                  </a:lnTo>
                  <a:lnTo>
                    <a:pt x="321" y="1236"/>
                  </a:lnTo>
                  <a:lnTo>
                    <a:pt x="303" y="1232"/>
                  </a:lnTo>
                  <a:lnTo>
                    <a:pt x="291" y="1224"/>
                  </a:lnTo>
                  <a:lnTo>
                    <a:pt x="282" y="1219"/>
                  </a:lnTo>
                  <a:lnTo>
                    <a:pt x="276" y="1213"/>
                  </a:lnTo>
                  <a:lnTo>
                    <a:pt x="270" y="1209"/>
                  </a:lnTo>
                  <a:lnTo>
                    <a:pt x="268" y="1201"/>
                  </a:lnTo>
                  <a:lnTo>
                    <a:pt x="268" y="1189"/>
                  </a:lnTo>
                  <a:lnTo>
                    <a:pt x="274" y="1171"/>
                  </a:lnTo>
                  <a:lnTo>
                    <a:pt x="280" y="1150"/>
                  </a:lnTo>
                  <a:lnTo>
                    <a:pt x="284" y="1134"/>
                  </a:lnTo>
                  <a:lnTo>
                    <a:pt x="285" y="1120"/>
                  </a:lnTo>
                  <a:lnTo>
                    <a:pt x="287" y="1110"/>
                  </a:lnTo>
                  <a:lnTo>
                    <a:pt x="291" y="1100"/>
                  </a:lnTo>
                  <a:lnTo>
                    <a:pt x="299" y="1087"/>
                  </a:lnTo>
                  <a:lnTo>
                    <a:pt x="309" y="1075"/>
                  </a:lnTo>
                  <a:lnTo>
                    <a:pt x="315" y="1065"/>
                  </a:lnTo>
                  <a:lnTo>
                    <a:pt x="311" y="1057"/>
                  </a:lnTo>
                  <a:lnTo>
                    <a:pt x="303" y="1053"/>
                  </a:lnTo>
                  <a:lnTo>
                    <a:pt x="289" y="1053"/>
                  </a:lnTo>
                  <a:lnTo>
                    <a:pt x="272" y="1053"/>
                  </a:lnTo>
                  <a:lnTo>
                    <a:pt x="254" y="1051"/>
                  </a:lnTo>
                  <a:lnTo>
                    <a:pt x="240" y="1047"/>
                  </a:lnTo>
                  <a:lnTo>
                    <a:pt x="230" y="1039"/>
                  </a:lnTo>
                  <a:lnTo>
                    <a:pt x="221" y="1020"/>
                  </a:lnTo>
                  <a:lnTo>
                    <a:pt x="217" y="1000"/>
                  </a:lnTo>
                  <a:lnTo>
                    <a:pt x="211" y="980"/>
                  </a:lnTo>
                  <a:lnTo>
                    <a:pt x="207" y="959"/>
                  </a:lnTo>
                  <a:lnTo>
                    <a:pt x="205" y="943"/>
                  </a:lnTo>
                  <a:lnTo>
                    <a:pt x="199" y="931"/>
                  </a:lnTo>
                  <a:lnTo>
                    <a:pt x="191" y="919"/>
                  </a:lnTo>
                  <a:lnTo>
                    <a:pt x="187" y="908"/>
                  </a:lnTo>
                  <a:lnTo>
                    <a:pt x="189" y="894"/>
                  </a:lnTo>
                  <a:lnTo>
                    <a:pt x="191" y="888"/>
                  </a:lnTo>
                  <a:lnTo>
                    <a:pt x="197" y="884"/>
                  </a:lnTo>
                  <a:lnTo>
                    <a:pt x="201" y="878"/>
                  </a:lnTo>
                  <a:lnTo>
                    <a:pt x="205" y="874"/>
                  </a:lnTo>
                  <a:lnTo>
                    <a:pt x="209" y="870"/>
                  </a:lnTo>
                  <a:lnTo>
                    <a:pt x="211" y="868"/>
                  </a:lnTo>
                  <a:lnTo>
                    <a:pt x="213" y="868"/>
                  </a:lnTo>
                  <a:lnTo>
                    <a:pt x="207" y="868"/>
                  </a:lnTo>
                  <a:lnTo>
                    <a:pt x="193" y="868"/>
                  </a:lnTo>
                  <a:lnTo>
                    <a:pt x="173" y="870"/>
                  </a:lnTo>
                  <a:lnTo>
                    <a:pt x="152" y="870"/>
                  </a:lnTo>
                  <a:lnTo>
                    <a:pt x="130" y="872"/>
                  </a:lnTo>
                  <a:lnTo>
                    <a:pt x="112" y="876"/>
                  </a:lnTo>
                  <a:lnTo>
                    <a:pt x="97" y="882"/>
                  </a:lnTo>
                  <a:lnTo>
                    <a:pt x="81" y="892"/>
                  </a:lnTo>
                  <a:lnTo>
                    <a:pt x="67" y="902"/>
                  </a:lnTo>
                  <a:lnTo>
                    <a:pt x="53" y="912"/>
                  </a:lnTo>
                  <a:lnTo>
                    <a:pt x="43" y="915"/>
                  </a:lnTo>
                  <a:lnTo>
                    <a:pt x="34" y="915"/>
                  </a:lnTo>
                  <a:lnTo>
                    <a:pt x="28" y="912"/>
                  </a:lnTo>
                  <a:lnTo>
                    <a:pt x="22" y="908"/>
                  </a:lnTo>
                  <a:lnTo>
                    <a:pt x="18" y="906"/>
                  </a:lnTo>
                  <a:lnTo>
                    <a:pt x="14" y="902"/>
                  </a:lnTo>
                  <a:lnTo>
                    <a:pt x="10" y="896"/>
                  </a:lnTo>
                  <a:lnTo>
                    <a:pt x="10" y="892"/>
                  </a:lnTo>
                  <a:lnTo>
                    <a:pt x="10" y="884"/>
                  </a:lnTo>
                  <a:lnTo>
                    <a:pt x="16" y="876"/>
                  </a:lnTo>
                  <a:lnTo>
                    <a:pt x="24" y="868"/>
                  </a:lnTo>
                  <a:lnTo>
                    <a:pt x="32" y="862"/>
                  </a:lnTo>
                  <a:lnTo>
                    <a:pt x="37" y="854"/>
                  </a:lnTo>
                  <a:lnTo>
                    <a:pt x="37" y="843"/>
                  </a:lnTo>
                  <a:lnTo>
                    <a:pt x="34" y="835"/>
                  </a:lnTo>
                  <a:lnTo>
                    <a:pt x="24" y="829"/>
                  </a:lnTo>
                  <a:lnTo>
                    <a:pt x="14" y="823"/>
                  </a:lnTo>
                  <a:lnTo>
                    <a:pt x="6" y="817"/>
                  </a:lnTo>
                  <a:lnTo>
                    <a:pt x="0" y="811"/>
                  </a:lnTo>
                  <a:lnTo>
                    <a:pt x="2" y="799"/>
                  </a:lnTo>
                  <a:lnTo>
                    <a:pt x="12" y="776"/>
                  </a:lnTo>
                  <a:lnTo>
                    <a:pt x="22" y="758"/>
                  </a:lnTo>
                  <a:lnTo>
                    <a:pt x="34" y="744"/>
                  </a:lnTo>
                  <a:lnTo>
                    <a:pt x="41" y="734"/>
                  </a:lnTo>
                  <a:lnTo>
                    <a:pt x="47" y="719"/>
                  </a:lnTo>
                  <a:lnTo>
                    <a:pt x="55" y="701"/>
                  </a:lnTo>
                  <a:lnTo>
                    <a:pt x="61" y="685"/>
                  </a:lnTo>
                  <a:lnTo>
                    <a:pt x="67" y="675"/>
                  </a:lnTo>
                  <a:lnTo>
                    <a:pt x="75" y="669"/>
                  </a:lnTo>
                  <a:lnTo>
                    <a:pt x="89" y="665"/>
                  </a:lnTo>
                  <a:lnTo>
                    <a:pt x="102" y="660"/>
                  </a:lnTo>
                  <a:lnTo>
                    <a:pt x="114" y="646"/>
                  </a:lnTo>
                  <a:lnTo>
                    <a:pt x="122" y="632"/>
                  </a:lnTo>
                  <a:lnTo>
                    <a:pt x="126" y="620"/>
                  </a:lnTo>
                  <a:lnTo>
                    <a:pt x="130" y="614"/>
                  </a:lnTo>
                  <a:lnTo>
                    <a:pt x="142" y="604"/>
                  </a:lnTo>
                  <a:lnTo>
                    <a:pt x="152" y="599"/>
                  </a:lnTo>
                  <a:lnTo>
                    <a:pt x="161" y="595"/>
                  </a:lnTo>
                  <a:lnTo>
                    <a:pt x="167" y="591"/>
                  </a:lnTo>
                  <a:lnTo>
                    <a:pt x="175" y="581"/>
                  </a:lnTo>
                  <a:lnTo>
                    <a:pt x="187" y="553"/>
                  </a:lnTo>
                  <a:lnTo>
                    <a:pt x="197" y="522"/>
                  </a:lnTo>
                  <a:lnTo>
                    <a:pt x="205" y="488"/>
                  </a:lnTo>
                  <a:lnTo>
                    <a:pt x="213" y="445"/>
                  </a:lnTo>
                  <a:lnTo>
                    <a:pt x="215" y="404"/>
                  </a:lnTo>
                  <a:lnTo>
                    <a:pt x="213" y="384"/>
                  </a:lnTo>
                  <a:lnTo>
                    <a:pt x="213" y="358"/>
                  </a:lnTo>
                  <a:lnTo>
                    <a:pt x="213" y="333"/>
                  </a:lnTo>
                  <a:lnTo>
                    <a:pt x="211" y="309"/>
                  </a:lnTo>
                  <a:lnTo>
                    <a:pt x="209" y="295"/>
                  </a:lnTo>
                  <a:lnTo>
                    <a:pt x="201" y="288"/>
                  </a:lnTo>
                  <a:lnTo>
                    <a:pt x="189" y="286"/>
                  </a:lnTo>
                  <a:lnTo>
                    <a:pt x="173" y="284"/>
                  </a:lnTo>
                  <a:lnTo>
                    <a:pt x="159" y="280"/>
                  </a:lnTo>
                  <a:lnTo>
                    <a:pt x="146" y="274"/>
                  </a:lnTo>
                  <a:lnTo>
                    <a:pt x="134" y="260"/>
                  </a:lnTo>
                  <a:lnTo>
                    <a:pt x="126" y="242"/>
                  </a:lnTo>
                  <a:lnTo>
                    <a:pt x="122" y="225"/>
                  </a:lnTo>
                  <a:lnTo>
                    <a:pt x="124" y="181"/>
                  </a:lnTo>
                  <a:lnTo>
                    <a:pt x="144" y="162"/>
                  </a:lnTo>
                  <a:lnTo>
                    <a:pt x="169" y="183"/>
                  </a:lnTo>
                  <a:lnTo>
                    <a:pt x="203" y="168"/>
                  </a:lnTo>
                  <a:lnTo>
                    <a:pt x="199" y="114"/>
                  </a:lnTo>
                  <a:lnTo>
                    <a:pt x="228" y="20"/>
                  </a:lnTo>
                  <a:lnTo>
                    <a:pt x="266" y="0"/>
                  </a:lnTo>
                  <a:lnTo>
                    <a:pt x="278" y="116"/>
                  </a:lnTo>
                  <a:lnTo>
                    <a:pt x="311" y="177"/>
                  </a:lnTo>
                  <a:lnTo>
                    <a:pt x="354" y="170"/>
                  </a:lnTo>
                  <a:lnTo>
                    <a:pt x="400" y="118"/>
                  </a:lnTo>
                  <a:lnTo>
                    <a:pt x="429" y="156"/>
                  </a:lnTo>
                  <a:lnTo>
                    <a:pt x="411" y="191"/>
                  </a:lnTo>
                  <a:lnTo>
                    <a:pt x="447" y="242"/>
                  </a:lnTo>
                  <a:lnTo>
                    <a:pt x="496" y="244"/>
                  </a:lnTo>
                  <a:lnTo>
                    <a:pt x="551" y="329"/>
                  </a:lnTo>
                  <a:lnTo>
                    <a:pt x="614" y="439"/>
                  </a:lnTo>
                  <a:lnTo>
                    <a:pt x="646" y="516"/>
                  </a:lnTo>
                  <a:lnTo>
                    <a:pt x="681" y="551"/>
                  </a:lnTo>
                  <a:lnTo>
                    <a:pt x="721" y="543"/>
                  </a:lnTo>
                  <a:lnTo>
                    <a:pt x="793" y="494"/>
                  </a:lnTo>
                  <a:lnTo>
                    <a:pt x="803" y="518"/>
                  </a:lnTo>
                  <a:lnTo>
                    <a:pt x="852" y="492"/>
                  </a:lnTo>
                  <a:lnTo>
                    <a:pt x="856" y="435"/>
                  </a:lnTo>
                  <a:lnTo>
                    <a:pt x="831" y="402"/>
                  </a:lnTo>
                  <a:lnTo>
                    <a:pt x="831" y="335"/>
                  </a:lnTo>
                  <a:lnTo>
                    <a:pt x="868" y="315"/>
                  </a:lnTo>
                  <a:lnTo>
                    <a:pt x="925" y="244"/>
                  </a:lnTo>
                  <a:lnTo>
                    <a:pt x="917" y="199"/>
                  </a:lnTo>
                  <a:lnTo>
                    <a:pt x="941" y="171"/>
                  </a:lnTo>
                  <a:lnTo>
                    <a:pt x="976" y="171"/>
                  </a:lnTo>
                  <a:lnTo>
                    <a:pt x="980" y="148"/>
                  </a:lnTo>
                  <a:lnTo>
                    <a:pt x="967" y="120"/>
                  </a:lnTo>
                  <a:lnTo>
                    <a:pt x="994" y="103"/>
                  </a:lnTo>
                  <a:lnTo>
                    <a:pt x="1043" y="108"/>
                  </a:lnTo>
                  <a:lnTo>
                    <a:pt x="1043" y="162"/>
                  </a:lnTo>
                  <a:lnTo>
                    <a:pt x="1065" y="232"/>
                  </a:lnTo>
                  <a:lnTo>
                    <a:pt x="1128" y="227"/>
                  </a:lnTo>
                  <a:lnTo>
                    <a:pt x="1154" y="189"/>
                  </a:lnTo>
                  <a:lnTo>
                    <a:pt x="1187" y="211"/>
                  </a:lnTo>
                  <a:lnTo>
                    <a:pt x="1193" y="252"/>
                  </a:lnTo>
                  <a:lnTo>
                    <a:pt x="1177" y="315"/>
                  </a:lnTo>
                  <a:lnTo>
                    <a:pt x="1126" y="329"/>
                  </a:lnTo>
                  <a:lnTo>
                    <a:pt x="1061" y="327"/>
                  </a:lnTo>
                  <a:lnTo>
                    <a:pt x="1047" y="311"/>
                  </a:lnTo>
                  <a:lnTo>
                    <a:pt x="1024" y="337"/>
                  </a:lnTo>
                  <a:lnTo>
                    <a:pt x="994" y="315"/>
                  </a:lnTo>
                  <a:lnTo>
                    <a:pt x="939" y="376"/>
                  </a:lnTo>
                  <a:lnTo>
                    <a:pt x="961" y="404"/>
                  </a:lnTo>
                  <a:lnTo>
                    <a:pt x="965" y="459"/>
                  </a:lnTo>
                  <a:lnTo>
                    <a:pt x="1006" y="471"/>
                  </a:lnTo>
                  <a:lnTo>
                    <a:pt x="1051" y="449"/>
                  </a:lnTo>
                  <a:lnTo>
                    <a:pt x="1069" y="445"/>
                  </a:lnTo>
                  <a:lnTo>
                    <a:pt x="1104" y="490"/>
                  </a:lnTo>
                  <a:lnTo>
                    <a:pt x="1075" y="561"/>
                  </a:lnTo>
                  <a:lnTo>
                    <a:pt x="1053" y="614"/>
                  </a:lnTo>
                  <a:lnTo>
                    <a:pt x="1075" y="658"/>
                  </a:lnTo>
                  <a:lnTo>
                    <a:pt x="1116" y="677"/>
                  </a:lnTo>
                  <a:lnTo>
                    <a:pt x="1118" y="732"/>
                  </a:lnTo>
                  <a:lnTo>
                    <a:pt x="1081" y="782"/>
                  </a:lnTo>
                  <a:lnTo>
                    <a:pt x="1112" y="837"/>
                  </a:lnTo>
                  <a:lnTo>
                    <a:pt x="1138" y="819"/>
                  </a:lnTo>
                  <a:lnTo>
                    <a:pt x="1187" y="823"/>
                  </a:lnTo>
                  <a:lnTo>
                    <a:pt x="1197" y="864"/>
                  </a:lnTo>
                  <a:lnTo>
                    <a:pt x="1228" y="884"/>
                  </a:lnTo>
                  <a:lnTo>
                    <a:pt x="1262" y="864"/>
                  </a:lnTo>
                  <a:lnTo>
                    <a:pt x="1293" y="888"/>
                  </a:lnTo>
                  <a:lnTo>
                    <a:pt x="1329" y="872"/>
                  </a:lnTo>
                  <a:lnTo>
                    <a:pt x="1352" y="900"/>
                  </a:lnTo>
                  <a:lnTo>
                    <a:pt x="1343" y="973"/>
                  </a:lnTo>
                  <a:lnTo>
                    <a:pt x="1291" y="986"/>
                  </a:lnTo>
                  <a:lnTo>
                    <a:pt x="1262" y="1026"/>
                  </a:lnTo>
                </a:path>
              </a:pathLst>
            </a:custGeom>
            <a:grpFill/>
            <a:ln w="6350">
              <a:solidFill>
                <a:schemeClr val="bg1">
                  <a:lumMod val="95000"/>
                </a:schemeClr>
              </a:solidFill>
              <a:prstDash val="solid"/>
              <a:round/>
              <a:headEnd/>
              <a:tailEnd/>
            </a:ln>
          </p:spPr>
          <p:txBody>
            <a:bodyPr/>
            <a:lstStyle/>
            <a:p>
              <a:pPr algn="l" defTabSz="1219170" fontAlgn="auto">
                <a:spcBef>
                  <a:spcPts val="0"/>
                </a:spcBef>
                <a:spcAft>
                  <a:spcPts val="0"/>
                </a:spcAft>
              </a:pPr>
              <a:endParaRPr lang="zh-CN" altLang="en-US" sz="2400" b="0">
                <a:solidFill>
                  <a:prstClr val="black"/>
                </a:solidFill>
                <a:latin typeface="Calibri"/>
                <a:ea typeface="宋体"/>
              </a:endParaRPr>
            </a:p>
          </p:txBody>
        </p:sp>
        <p:sp>
          <p:nvSpPr>
            <p:cNvPr id="33" name="Freeform 73"/>
            <p:cNvSpPr>
              <a:spLocks/>
            </p:cNvSpPr>
            <p:nvPr/>
          </p:nvSpPr>
          <p:spPr bwMode="gray">
            <a:xfrm>
              <a:off x="2755" y="3269"/>
              <a:ext cx="596" cy="432"/>
            </a:xfrm>
            <a:custGeom>
              <a:avLst/>
              <a:gdLst>
                <a:gd name="T0" fmla="*/ 209 w 1191"/>
                <a:gd name="T1" fmla="*/ 213 h 864"/>
                <a:gd name="T2" fmla="*/ 202 w 1191"/>
                <a:gd name="T3" fmla="*/ 215 h 864"/>
                <a:gd name="T4" fmla="*/ 195 w 1191"/>
                <a:gd name="T5" fmla="*/ 214 h 864"/>
                <a:gd name="T6" fmla="*/ 186 w 1191"/>
                <a:gd name="T7" fmla="*/ 210 h 864"/>
                <a:gd name="T8" fmla="*/ 180 w 1191"/>
                <a:gd name="T9" fmla="*/ 210 h 864"/>
                <a:gd name="T10" fmla="*/ 174 w 1191"/>
                <a:gd name="T11" fmla="*/ 203 h 864"/>
                <a:gd name="T12" fmla="*/ 169 w 1191"/>
                <a:gd name="T13" fmla="*/ 200 h 864"/>
                <a:gd name="T14" fmla="*/ 163 w 1191"/>
                <a:gd name="T15" fmla="*/ 210 h 864"/>
                <a:gd name="T16" fmla="*/ 155 w 1191"/>
                <a:gd name="T17" fmla="*/ 214 h 864"/>
                <a:gd name="T18" fmla="*/ 146 w 1191"/>
                <a:gd name="T19" fmla="*/ 216 h 864"/>
                <a:gd name="T20" fmla="*/ 140 w 1191"/>
                <a:gd name="T21" fmla="*/ 211 h 864"/>
                <a:gd name="T22" fmla="*/ 133 w 1191"/>
                <a:gd name="T23" fmla="*/ 213 h 864"/>
                <a:gd name="T24" fmla="*/ 123 w 1191"/>
                <a:gd name="T25" fmla="*/ 213 h 864"/>
                <a:gd name="T26" fmla="*/ 112 w 1191"/>
                <a:gd name="T27" fmla="*/ 206 h 864"/>
                <a:gd name="T28" fmla="*/ 101 w 1191"/>
                <a:gd name="T29" fmla="*/ 198 h 864"/>
                <a:gd name="T30" fmla="*/ 93 w 1191"/>
                <a:gd name="T31" fmla="*/ 189 h 864"/>
                <a:gd name="T32" fmla="*/ 88 w 1191"/>
                <a:gd name="T33" fmla="*/ 176 h 864"/>
                <a:gd name="T34" fmla="*/ 91 w 1191"/>
                <a:gd name="T35" fmla="*/ 171 h 864"/>
                <a:gd name="T36" fmla="*/ 94 w 1191"/>
                <a:gd name="T37" fmla="*/ 170 h 864"/>
                <a:gd name="T38" fmla="*/ 96 w 1191"/>
                <a:gd name="T39" fmla="*/ 167 h 864"/>
                <a:gd name="T40" fmla="*/ 87 w 1191"/>
                <a:gd name="T41" fmla="*/ 160 h 864"/>
                <a:gd name="T42" fmla="*/ 79 w 1191"/>
                <a:gd name="T43" fmla="*/ 161 h 864"/>
                <a:gd name="T44" fmla="*/ 74 w 1191"/>
                <a:gd name="T45" fmla="*/ 163 h 864"/>
                <a:gd name="T46" fmla="*/ 66 w 1191"/>
                <a:gd name="T47" fmla="*/ 158 h 864"/>
                <a:gd name="T48" fmla="*/ 60 w 1191"/>
                <a:gd name="T49" fmla="*/ 161 h 864"/>
                <a:gd name="T50" fmla="*/ 52 w 1191"/>
                <a:gd name="T51" fmla="*/ 156 h 864"/>
                <a:gd name="T52" fmla="*/ 46 w 1191"/>
                <a:gd name="T53" fmla="*/ 152 h 864"/>
                <a:gd name="T54" fmla="*/ 66 w 1191"/>
                <a:gd name="T55" fmla="*/ 135 h 864"/>
                <a:gd name="T56" fmla="*/ 53 w 1191"/>
                <a:gd name="T57" fmla="*/ 114 h 864"/>
                <a:gd name="T58" fmla="*/ 29 w 1191"/>
                <a:gd name="T59" fmla="*/ 108 h 864"/>
                <a:gd name="T60" fmla="*/ 8 w 1191"/>
                <a:gd name="T61" fmla="*/ 101 h 864"/>
                <a:gd name="T62" fmla="*/ 26 w 1191"/>
                <a:gd name="T63" fmla="*/ 74 h 864"/>
                <a:gd name="T64" fmla="*/ 63 w 1191"/>
                <a:gd name="T65" fmla="*/ 84 h 864"/>
                <a:gd name="T66" fmla="*/ 77 w 1191"/>
                <a:gd name="T67" fmla="*/ 70 h 864"/>
                <a:gd name="T68" fmla="*/ 100 w 1191"/>
                <a:gd name="T69" fmla="*/ 52 h 864"/>
                <a:gd name="T70" fmla="*/ 124 w 1191"/>
                <a:gd name="T71" fmla="*/ 56 h 864"/>
                <a:gd name="T72" fmla="*/ 144 w 1191"/>
                <a:gd name="T73" fmla="*/ 48 h 864"/>
                <a:gd name="T74" fmla="*/ 165 w 1191"/>
                <a:gd name="T75" fmla="*/ 40 h 864"/>
                <a:gd name="T76" fmla="*/ 182 w 1191"/>
                <a:gd name="T77" fmla="*/ 27 h 864"/>
                <a:gd name="T78" fmla="*/ 200 w 1191"/>
                <a:gd name="T79" fmla="*/ 19 h 864"/>
                <a:gd name="T80" fmla="*/ 217 w 1191"/>
                <a:gd name="T81" fmla="*/ 9 h 864"/>
                <a:gd name="T82" fmla="*/ 244 w 1191"/>
                <a:gd name="T83" fmla="*/ 5 h 864"/>
                <a:gd name="T84" fmla="*/ 260 w 1191"/>
                <a:gd name="T85" fmla="*/ 18 h 864"/>
                <a:gd name="T86" fmla="*/ 252 w 1191"/>
                <a:gd name="T87" fmla="*/ 54 h 864"/>
                <a:gd name="T88" fmla="*/ 274 w 1191"/>
                <a:gd name="T89" fmla="*/ 71 h 864"/>
                <a:gd name="T90" fmla="*/ 298 w 1191"/>
                <a:gd name="T91" fmla="*/ 81 h 864"/>
                <a:gd name="T92" fmla="*/ 282 w 1191"/>
                <a:gd name="T93" fmla="*/ 108 h 864"/>
                <a:gd name="T94" fmla="*/ 260 w 1191"/>
                <a:gd name="T95" fmla="*/ 161 h 864"/>
                <a:gd name="T96" fmla="*/ 248 w 1191"/>
                <a:gd name="T97" fmla="*/ 182 h 864"/>
                <a:gd name="T98" fmla="*/ 225 w 1191"/>
                <a:gd name="T99" fmla="*/ 197 h 864"/>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1191"/>
                <a:gd name="T151" fmla="*/ 0 h 864"/>
                <a:gd name="T152" fmla="*/ 1191 w 1191"/>
                <a:gd name="T153" fmla="*/ 864 h 864"/>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1191" h="864">
                  <a:moveTo>
                    <a:pt x="866" y="835"/>
                  </a:moveTo>
                  <a:lnTo>
                    <a:pt x="834" y="815"/>
                  </a:lnTo>
                  <a:lnTo>
                    <a:pt x="836" y="852"/>
                  </a:lnTo>
                  <a:lnTo>
                    <a:pt x="832" y="852"/>
                  </a:lnTo>
                  <a:lnTo>
                    <a:pt x="821" y="856"/>
                  </a:lnTo>
                  <a:lnTo>
                    <a:pt x="807" y="860"/>
                  </a:lnTo>
                  <a:lnTo>
                    <a:pt x="793" y="864"/>
                  </a:lnTo>
                  <a:lnTo>
                    <a:pt x="783" y="862"/>
                  </a:lnTo>
                  <a:lnTo>
                    <a:pt x="777" y="856"/>
                  </a:lnTo>
                  <a:lnTo>
                    <a:pt x="767" y="849"/>
                  </a:lnTo>
                  <a:lnTo>
                    <a:pt x="758" y="841"/>
                  </a:lnTo>
                  <a:lnTo>
                    <a:pt x="744" y="837"/>
                  </a:lnTo>
                  <a:lnTo>
                    <a:pt x="734" y="837"/>
                  </a:lnTo>
                  <a:lnTo>
                    <a:pt x="726" y="837"/>
                  </a:lnTo>
                  <a:lnTo>
                    <a:pt x="718" y="837"/>
                  </a:lnTo>
                  <a:lnTo>
                    <a:pt x="708" y="831"/>
                  </a:lnTo>
                  <a:lnTo>
                    <a:pt x="701" y="821"/>
                  </a:lnTo>
                  <a:lnTo>
                    <a:pt x="693" y="811"/>
                  </a:lnTo>
                  <a:lnTo>
                    <a:pt x="687" y="801"/>
                  </a:lnTo>
                  <a:lnTo>
                    <a:pt x="681" y="797"/>
                  </a:lnTo>
                  <a:lnTo>
                    <a:pt x="673" y="799"/>
                  </a:lnTo>
                  <a:lnTo>
                    <a:pt x="665" y="811"/>
                  </a:lnTo>
                  <a:lnTo>
                    <a:pt x="657" y="825"/>
                  </a:lnTo>
                  <a:lnTo>
                    <a:pt x="651" y="839"/>
                  </a:lnTo>
                  <a:lnTo>
                    <a:pt x="641" y="847"/>
                  </a:lnTo>
                  <a:lnTo>
                    <a:pt x="632" y="850"/>
                  </a:lnTo>
                  <a:lnTo>
                    <a:pt x="620" y="856"/>
                  </a:lnTo>
                  <a:lnTo>
                    <a:pt x="606" y="860"/>
                  </a:lnTo>
                  <a:lnTo>
                    <a:pt x="592" y="862"/>
                  </a:lnTo>
                  <a:lnTo>
                    <a:pt x="582" y="862"/>
                  </a:lnTo>
                  <a:lnTo>
                    <a:pt x="575" y="854"/>
                  </a:lnTo>
                  <a:lnTo>
                    <a:pt x="569" y="849"/>
                  </a:lnTo>
                  <a:lnTo>
                    <a:pt x="559" y="843"/>
                  </a:lnTo>
                  <a:lnTo>
                    <a:pt x="549" y="843"/>
                  </a:lnTo>
                  <a:lnTo>
                    <a:pt x="539" y="845"/>
                  </a:lnTo>
                  <a:lnTo>
                    <a:pt x="529" y="850"/>
                  </a:lnTo>
                  <a:lnTo>
                    <a:pt x="519" y="854"/>
                  </a:lnTo>
                  <a:lnTo>
                    <a:pt x="508" y="854"/>
                  </a:lnTo>
                  <a:lnTo>
                    <a:pt x="492" y="849"/>
                  </a:lnTo>
                  <a:lnTo>
                    <a:pt x="474" y="837"/>
                  </a:lnTo>
                  <a:lnTo>
                    <a:pt x="458" y="829"/>
                  </a:lnTo>
                  <a:lnTo>
                    <a:pt x="445" y="821"/>
                  </a:lnTo>
                  <a:lnTo>
                    <a:pt x="431" y="811"/>
                  </a:lnTo>
                  <a:lnTo>
                    <a:pt x="417" y="799"/>
                  </a:lnTo>
                  <a:lnTo>
                    <a:pt x="403" y="791"/>
                  </a:lnTo>
                  <a:lnTo>
                    <a:pt x="389" y="784"/>
                  </a:lnTo>
                  <a:lnTo>
                    <a:pt x="382" y="776"/>
                  </a:lnTo>
                  <a:lnTo>
                    <a:pt x="370" y="754"/>
                  </a:lnTo>
                  <a:lnTo>
                    <a:pt x="358" y="732"/>
                  </a:lnTo>
                  <a:lnTo>
                    <a:pt x="352" y="717"/>
                  </a:lnTo>
                  <a:lnTo>
                    <a:pt x="350" y="703"/>
                  </a:lnTo>
                  <a:lnTo>
                    <a:pt x="354" y="691"/>
                  </a:lnTo>
                  <a:lnTo>
                    <a:pt x="358" y="685"/>
                  </a:lnTo>
                  <a:lnTo>
                    <a:pt x="364" y="683"/>
                  </a:lnTo>
                  <a:lnTo>
                    <a:pt x="368" y="681"/>
                  </a:lnTo>
                  <a:lnTo>
                    <a:pt x="372" y="679"/>
                  </a:lnTo>
                  <a:lnTo>
                    <a:pt x="376" y="677"/>
                  </a:lnTo>
                  <a:lnTo>
                    <a:pt x="380" y="673"/>
                  </a:lnTo>
                  <a:lnTo>
                    <a:pt x="382" y="671"/>
                  </a:lnTo>
                  <a:lnTo>
                    <a:pt x="382" y="665"/>
                  </a:lnTo>
                  <a:lnTo>
                    <a:pt x="376" y="654"/>
                  </a:lnTo>
                  <a:lnTo>
                    <a:pt x="364" y="646"/>
                  </a:lnTo>
                  <a:lnTo>
                    <a:pt x="348" y="638"/>
                  </a:lnTo>
                  <a:lnTo>
                    <a:pt x="332" y="636"/>
                  </a:lnTo>
                  <a:lnTo>
                    <a:pt x="323" y="638"/>
                  </a:lnTo>
                  <a:lnTo>
                    <a:pt x="315" y="644"/>
                  </a:lnTo>
                  <a:lnTo>
                    <a:pt x="307" y="650"/>
                  </a:lnTo>
                  <a:lnTo>
                    <a:pt x="301" y="652"/>
                  </a:lnTo>
                  <a:lnTo>
                    <a:pt x="295" y="650"/>
                  </a:lnTo>
                  <a:lnTo>
                    <a:pt x="283" y="636"/>
                  </a:lnTo>
                  <a:lnTo>
                    <a:pt x="273" y="630"/>
                  </a:lnTo>
                  <a:lnTo>
                    <a:pt x="262" y="630"/>
                  </a:lnTo>
                  <a:lnTo>
                    <a:pt x="254" y="636"/>
                  </a:lnTo>
                  <a:lnTo>
                    <a:pt x="246" y="642"/>
                  </a:lnTo>
                  <a:lnTo>
                    <a:pt x="238" y="644"/>
                  </a:lnTo>
                  <a:lnTo>
                    <a:pt x="230" y="640"/>
                  </a:lnTo>
                  <a:lnTo>
                    <a:pt x="220" y="632"/>
                  </a:lnTo>
                  <a:lnTo>
                    <a:pt x="208" y="624"/>
                  </a:lnTo>
                  <a:lnTo>
                    <a:pt x="195" y="614"/>
                  </a:lnTo>
                  <a:lnTo>
                    <a:pt x="185" y="608"/>
                  </a:lnTo>
                  <a:lnTo>
                    <a:pt x="181" y="606"/>
                  </a:lnTo>
                  <a:lnTo>
                    <a:pt x="181" y="593"/>
                  </a:lnTo>
                  <a:lnTo>
                    <a:pt x="210" y="553"/>
                  </a:lnTo>
                  <a:lnTo>
                    <a:pt x="262" y="540"/>
                  </a:lnTo>
                  <a:lnTo>
                    <a:pt x="271" y="467"/>
                  </a:lnTo>
                  <a:lnTo>
                    <a:pt x="248" y="439"/>
                  </a:lnTo>
                  <a:lnTo>
                    <a:pt x="212" y="455"/>
                  </a:lnTo>
                  <a:lnTo>
                    <a:pt x="179" y="435"/>
                  </a:lnTo>
                  <a:lnTo>
                    <a:pt x="147" y="451"/>
                  </a:lnTo>
                  <a:lnTo>
                    <a:pt x="116" y="431"/>
                  </a:lnTo>
                  <a:lnTo>
                    <a:pt x="106" y="390"/>
                  </a:lnTo>
                  <a:lnTo>
                    <a:pt x="57" y="386"/>
                  </a:lnTo>
                  <a:lnTo>
                    <a:pt x="31" y="404"/>
                  </a:lnTo>
                  <a:lnTo>
                    <a:pt x="0" y="349"/>
                  </a:lnTo>
                  <a:lnTo>
                    <a:pt x="51" y="347"/>
                  </a:lnTo>
                  <a:lnTo>
                    <a:pt x="104" y="295"/>
                  </a:lnTo>
                  <a:lnTo>
                    <a:pt x="139" y="292"/>
                  </a:lnTo>
                  <a:lnTo>
                    <a:pt x="195" y="327"/>
                  </a:lnTo>
                  <a:lnTo>
                    <a:pt x="250" y="335"/>
                  </a:lnTo>
                  <a:lnTo>
                    <a:pt x="275" y="309"/>
                  </a:lnTo>
                  <a:lnTo>
                    <a:pt x="279" y="288"/>
                  </a:lnTo>
                  <a:lnTo>
                    <a:pt x="307" y="278"/>
                  </a:lnTo>
                  <a:lnTo>
                    <a:pt x="338" y="248"/>
                  </a:lnTo>
                  <a:lnTo>
                    <a:pt x="386" y="238"/>
                  </a:lnTo>
                  <a:lnTo>
                    <a:pt x="397" y="207"/>
                  </a:lnTo>
                  <a:lnTo>
                    <a:pt x="437" y="181"/>
                  </a:lnTo>
                  <a:lnTo>
                    <a:pt x="458" y="223"/>
                  </a:lnTo>
                  <a:lnTo>
                    <a:pt x="496" y="225"/>
                  </a:lnTo>
                  <a:lnTo>
                    <a:pt x="521" y="248"/>
                  </a:lnTo>
                  <a:lnTo>
                    <a:pt x="567" y="227"/>
                  </a:lnTo>
                  <a:lnTo>
                    <a:pt x="575" y="189"/>
                  </a:lnTo>
                  <a:lnTo>
                    <a:pt x="604" y="173"/>
                  </a:lnTo>
                  <a:lnTo>
                    <a:pt x="641" y="193"/>
                  </a:lnTo>
                  <a:lnTo>
                    <a:pt x="659" y="160"/>
                  </a:lnTo>
                  <a:lnTo>
                    <a:pt x="695" y="160"/>
                  </a:lnTo>
                  <a:lnTo>
                    <a:pt x="693" y="120"/>
                  </a:lnTo>
                  <a:lnTo>
                    <a:pt x="728" y="108"/>
                  </a:lnTo>
                  <a:lnTo>
                    <a:pt x="740" y="122"/>
                  </a:lnTo>
                  <a:lnTo>
                    <a:pt x="765" y="71"/>
                  </a:lnTo>
                  <a:lnTo>
                    <a:pt x="797" y="73"/>
                  </a:lnTo>
                  <a:lnTo>
                    <a:pt x="825" y="77"/>
                  </a:lnTo>
                  <a:lnTo>
                    <a:pt x="840" y="30"/>
                  </a:lnTo>
                  <a:lnTo>
                    <a:pt x="868" y="36"/>
                  </a:lnTo>
                  <a:lnTo>
                    <a:pt x="891" y="63"/>
                  </a:lnTo>
                  <a:lnTo>
                    <a:pt x="933" y="6"/>
                  </a:lnTo>
                  <a:lnTo>
                    <a:pt x="974" y="18"/>
                  </a:lnTo>
                  <a:lnTo>
                    <a:pt x="1006" y="0"/>
                  </a:lnTo>
                  <a:lnTo>
                    <a:pt x="1039" y="10"/>
                  </a:lnTo>
                  <a:lnTo>
                    <a:pt x="1039" y="69"/>
                  </a:lnTo>
                  <a:lnTo>
                    <a:pt x="1065" y="89"/>
                  </a:lnTo>
                  <a:lnTo>
                    <a:pt x="1059" y="154"/>
                  </a:lnTo>
                  <a:lnTo>
                    <a:pt x="1006" y="215"/>
                  </a:lnTo>
                  <a:lnTo>
                    <a:pt x="1080" y="209"/>
                  </a:lnTo>
                  <a:lnTo>
                    <a:pt x="1096" y="234"/>
                  </a:lnTo>
                  <a:lnTo>
                    <a:pt x="1096" y="284"/>
                  </a:lnTo>
                  <a:lnTo>
                    <a:pt x="1134" y="258"/>
                  </a:lnTo>
                  <a:lnTo>
                    <a:pt x="1169" y="258"/>
                  </a:lnTo>
                  <a:lnTo>
                    <a:pt x="1191" y="321"/>
                  </a:lnTo>
                  <a:lnTo>
                    <a:pt x="1163" y="351"/>
                  </a:lnTo>
                  <a:lnTo>
                    <a:pt x="1167" y="408"/>
                  </a:lnTo>
                  <a:lnTo>
                    <a:pt x="1128" y="431"/>
                  </a:lnTo>
                  <a:lnTo>
                    <a:pt x="1104" y="504"/>
                  </a:lnTo>
                  <a:lnTo>
                    <a:pt x="1110" y="579"/>
                  </a:lnTo>
                  <a:lnTo>
                    <a:pt x="1039" y="642"/>
                  </a:lnTo>
                  <a:lnTo>
                    <a:pt x="1013" y="654"/>
                  </a:lnTo>
                  <a:lnTo>
                    <a:pt x="1013" y="713"/>
                  </a:lnTo>
                  <a:lnTo>
                    <a:pt x="990" y="728"/>
                  </a:lnTo>
                  <a:lnTo>
                    <a:pt x="943" y="738"/>
                  </a:lnTo>
                  <a:lnTo>
                    <a:pt x="937" y="776"/>
                  </a:lnTo>
                  <a:lnTo>
                    <a:pt x="899" y="788"/>
                  </a:lnTo>
                  <a:lnTo>
                    <a:pt x="866" y="835"/>
                  </a:lnTo>
                  <a:close/>
                </a:path>
              </a:pathLst>
            </a:custGeom>
            <a:grpFill/>
            <a:ln w="0">
              <a:solidFill>
                <a:schemeClr val="bg1">
                  <a:lumMod val="95000"/>
                </a:schemeClr>
              </a:solidFill>
              <a:prstDash val="solid"/>
              <a:round/>
              <a:headEnd/>
              <a:tailEnd/>
            </a:ln>
          </p:spPr>
          <p:txBody>
            <a:bodyPr/>
            <a:lstStyle/>
            <a:p>
              <a:pPr algn="l" defTabSz="1219170" fontAlgn="auto">
                <a:spcBef>
                  <a:spcPts val="0"/>
                </a:spcBef>
                <a:spcAft>
                  <a:spcPts val="0"/>
                </a:spcAft>
              </a:pPr>
              <a:endParaRPr lang="zh-CN" altLang="en-US" sz="2400" b="0">
                <a:solidFill>
                  <a:prstClr val="black"/>
                </a:solidFill>
                <a:latin typeface="Calibri"/>
                <a:ea typeface="宋体"/>
              </a:endParaRPr>
            </a:p>
          </p:txBody>
        </p:sp>
        <p:sp>
          <p:nvSpPr>
            <p:cNvPr id="34" name="Freeform 74"/>
            <p:cNvSpPr>
              <a:spLocks/>
            </p:cNvSpPr>
            <p:nvPr/>
          </p:nvSpPr>
          <p:spPr bwMode="gray">
            <a:xfrm>
              <a:off x="2755" y="3269"/>
              <a:ext cx="596" cy="432"/>
            </a:xfrm>
            <a:custGeom>
              <a:avLst/>
              <a:gdLst>
                <a:gd name="T0" fmla="*/ 209 w 1191"/>
                <a:gd name="T1" fmla="*/ 213 h 864"/>
                <a:gd name="T2" fmla="*/ 202 w 1191"/>
                <a:gd name="T3" fmla="*/ 215 h 864"/>
                <a:gd name="T4" fmla="*/ 195 w 1191"/>
                <a:gd name="T5" fmla="*/ 214 h 864"/>
                <a:gd name="T6" fmla="*/ 186 w 1191"/>
                <a:gd name="T7" fmla="*/ 210 h 864"/>
                <a:gd name="T8" fmla="*/ 180 w 1191"/>
                <a:gd name="T9" fmla="*/ 210 h 864"/>
                <a:gd name="T10" fmla="*/ 174 w 1191"/>
                <a:gd name="T11" fmla="*/ 203 h 864"/>
                <a:gd name="T12" fmla="*/ 169 w 1191"/>
                <a:gd name="T13" fmla="*/ 200 h 864"/>
                <a:gd name="T14" fmla="*/ 163 w 1191"/>
                <a:gd name="T15" fmla="*/ 210 h 864"/>
                <a:gd name="T16" fmla="*/ 155 w 1191"/>
                <a:gd name="T17" fmla="*/ 214 h 864"/>
                <a:gd name="T18" fmla="*/ 146 w 1191"/>
                <a:gd name="T19" fmla="*/ 216 h 864"/>
                <a:gd name="T20" fmla="*/ 140 w 1191"/>
                <a:gd name="T21" fmla="*/ 211 h 864"/>
                <a:gd name="T22" fmla="*/ 133 w 1191"/>
                <a:gd name="T23" fmla="*/ 213 h 864"/>
                <a:gd name="T24" fmla="*/ 123 w 1191"/>
                <a:gd name="T25" fmla="*/ 213 h 864"/>
                <a:gd name="T26" fmla="*/ 112 w 1191"/>
                <a:gd name="T27" fmla="*/ 206 h 864"/>
                <a:gd name="T28" fmla="*/ 101 w 1191"/>
                <a:gd name="T29" fmla="*/ 198 h 864"/>
                <a:gd name="T30" fmla="*/ 93 w 1191"/>
                <a:gd name="T31" fmla="*/ 189 h 864"/>
                <a:gd name="T32" fmla="*/ 88 w 1191"/>
                <a:gd name="T33" fmla="*/ 176 h 864"/>
                <a:gd name="T34" fmla="*/ 91 w 1191"/>
                <a:gd name="T35" fmla="*/ 171 h 864"/>
                <a:gd name="T36" fmla="*/ 94 w 1191"/>
                <a:gd name="T37" fmla="*/ 170 h 864"/>
                <a:gd name="T38" fmla="*/ 96 w 1191"/>
                <a:gd name="T39" fmla="*/ 167 h 864"/>
                <a:gd name="T40" fmla="*/ 87 w 1191"/>
                <a:gd name="T41" fmla="*/ 160 h 864"/>
                <a:gd name="T42" fmla="*/ 79 w 1191"/>
                <a:gd name="T43" fmla="*/ 161 h 864"/>
                <a:gd name="T44" fmla="*/ 74 w 1191"/>
                <a:gd name="T45" fmla="*/ 163 h 864"/>
                <a:gd name="T46" fmla="*/ 66 w 1191"/>
                <a:gd name="T47" fmla="*/ 158 h 864"/>
                <a:gd name="T48" fmla="*/ 60 w 1191"/>
                <a:gd name="T49" fmla="*/ 161 h 864"/>
                <a:gd name="T50" fmla="*/ 52 w 1191"/>
                <a:gd name="T51" fmla="*/ 156 h 864"/>
                <a:gd name="T52" fmla="*/ 46 w 1191"/>
                <a:gd name="T53" fmla="*/ 152 h 864"/>
                <a:gd name="T54" fmla="*/ 66 w 1191"/>
                <a:gd name="T55" fmla="*/ 135 h 864"/>
                <a:gd name="T56" fmla="*/ 53 w 1191"/>
                <a:gd name="T57" fmla="*/ 114 h 864"/>
                <a:gd name="T58" fmla="*/ 29 w 1191"/>
                <a:gd name="T59" fmla="*/ 108 h 864"/>
                <a:gd name="T60" fmla="*/ 8 w 1191"/>
                <a:gd name="T61" fmla="*/ 101 h 864"/>
                <a:gd name="T62" fmla="*/ 26 w 1191"/>
                <a:gd name="T63" fmla="*/ 74 h 864"/>
                <a:gd name="T64" fmla="*/ 63 w 1191"/>
                <a:gd name="T65" fmla="*/ 84 h 864"/>
                <a:gd name="T66" fmla="*/ 77 w 1191"/>
                <a:gd name="T67" fmla="*/ 70 h 864"/>
                <a:gd name="T68" fmla="*/ 100 w 1191"/>
                <a:gd name="T69" fmla="*/ 52 h 864"/>
                <a:gd name="T70" fmla="*/ 124 w 1191"/>
                <a:gd name="T71" fmla="*/ 56 h 864"/>
                <a:gd name="T72" fmla="*/ 144 w 1191"/>
                <a:gd name="T73" fmla="*/ 48 h 864"/>
                <a:gd name="T74" fmla="*/ 165 w 1191"/>
                <a:gd name="T75" fmla="*/ 40 h 864"/>
                <a:gd name="T76" fmla="*/ 182 w 1191"/>
                <a:gd name="T77" fmla="*/ 27 h 864"/>
                <a:gd name="T78" fmla="*/ 200 w 1191"/>
                <a:gd name="T79" fmla="*/ 19 h 864"/>
                <a:gd name="T80" fmla="*/ 217 w 1191"/>
                <a:gd name="T81" fmla="*/ 9 h 864"/>
                <a:gd name="T82" fmla="*/ 244 w 1191"/>
                <a:gd name="T83" fmla="*/ 5 h 864"/>
                <a:gd name="T84" fmla="*/ 260 w 1191"/>
                <a:gd name="T85" fmla="*/ 18 h 864"/>
                <a:gd name="T86" fmla="*/ 252 w 1191"/>
                <a:gd name="T87" fmla="*/ 54 h 864"/>
                <a:gd name="T88" fmla="*/ 274 w 1191"/>
                <a:gd name="T89" fmla="*/ 71 h 864"/>
                <a:gd name="T90" fmla="*/ 298 w 1191"/>
                <a:gd name="T91" fmla="*/ 81 h 864"/>
                <a:gd name="T92" fmla="*/ 282 w 1191"/>
                <a:gd name="T93" fmla="*/ 108 h 864"/>
                <a:gd name="T94" fmla="*/ 260 w 1191"/>
                <a:gd name="T95" fmla="*/ 161 h 864"/>
                <a:gd name="T96" fmla="*/ 248 w 1191"/>
                <a:gd name="T97" fmla="*/ 182 h 864"/>
                <a:gd name="T98" fmla="*/ 225 w 1191"/>
                <a:gd name="T99" fmla="*/ 197 h 864"/>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1191"/>
                <a:gd name="T151" fmla="*/ 0 h 864"/>
                <a:gd name="T152" fmla="*/ 1191 w 1191"/>
                <a:gd name="T153" fmla="*/ 864 h 864"/>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1191" h="864">
                  <a:moveTo>
                    <a:pt x="866" y="835"/>
                  </a:moveTo>
                  <a:lnTo>
                    <a:pt x="834" y="815"/>
                  </a:lnTo>
                  <a:lnTo>
                    <a:pt x="836" y="852"/>
                  </a:lnTo>
                  <a:lnTo>
                    <a:pt x="832" y="852"/>
                  </a:lnTo>
                  <a:lnTo>
                    <a:pt x="821" y="856"/>
                  </a:lnTo>
                  <a:lnTo>
                    <a:pt x="807" y="860"/>
                  </a:lnTo>
                  <a:lnTo>
                    <a:pt x="793" y="864"/>
                  </a:lnTo>
                  <a:lnTo>
                    <a:pt x="783" y="862"/>
                  </a:lnTo>
                  <a:lnTo>
                    <a:pt x="777" y="856"/>
                  </a:lnTo>
                  <a:lnTo>
                    <a:pt x="767" y="849"/>
                  </a:lnTo>
                  <a:lnTo>
                    <a:pt x="758" y="841"/>
                  </a:lnTo>
                  <a:lnTo>
                    <a:pt x="744" y="837"/>
                  </a:lnTo>
                  <a:lnTo>
                    <a:pt x="734" y="837"/>
                  </a:lnTo>
                  <a:lnTo>
                    <a:pt x="726" y="837"/>
                  </a:lnTo>
                  <a:lnTo>
                    <a:pt x="718" y="837"/>
                  </a:lnTo>
                  <a:lnTo>
                    <a:pt x="708" y="831"/>
                  </a:lnTo>
                  <a:lnTo>
                    <a:pt x="701" y="821"/>
                  </a:lnTo>
                  <a:lnTo>
                    <a:pt x="693" y="811"/>
                  </a:lnTo>
                  <a:lnTo>
                    <a:pt x="687" y="801"/>
                  </a:lnTo>
                  <a:lnTo>
                    <a:pt x="681" y="797"/>
                  </a:lnTo>
                  <a:lnTo>
                    <a:pt x="673" y="799"/>
                  </a:lnTo>
                  <a:lnTo>
                    <a:pt x="665" y="811"/>
                  </a:lnTo>
                  <a:lnTo>
                    <a:pt x="657" y="825"/>
                  </a:lnTo>
                  <a:lnTo>
                    <a:pt x="651" y="839"/>
                  </a:lnTo>
                  <a:lnTo>
                    <a:pt x="641" y="847"/>
                  </a:lnTo>
                  <a:lnTo>
                    <a:pt x="632" y="850"/>
                  </a:lnTo>
                  <a:lnTo>
                    <a:pt x="620" y="856"/>
                  </a:lnTo>
                  <a:lnTo>
                    <a:pt x="606" y="860"/>
                  </a:lnTo>
                  <a:lnTo>
                    <a:pt x="592" y="862"/>
                  </a:lnTo>
                  <a:lnTo>
                    <a:pt x="582" y="862"/>
                  </a:lnTo>
                  <a:lnTo>
                    <a:pt x="575" y="854"/>
                  </a:lnTo>
                  <a:lnTo>
                    <a:pt x="569" y="849"/>
                  </a:lnTo>
                  <a:lnTo>
                    <a:pt x="559" y="843"/>
                  </a:lnTo>
                  <a:lnTo>
                    <a:pt x="549" y="843"/>
                  </a:lnTo>
                  <a:lnTo>
                    <a:pt x="539" y="845"/>
                  </a:lnTo>
                  <a:lnTo>
                    <a:pt x="529" y="850"/>
                  </a:lnTo>
                  <a:lnTo>
                    <a:pt x="519" y="854"/>
                  </a:lnTo>
                  <a:lnTo>
                    <a:pt x="508" y="854"/>
                  </a:lnTo>
                  <a:lnTo>
                    <a:pt x="492" y="849"/>
                  </a:lnTo>
                  <a:lnTo>
                    <a:pt x="474" y="837"/>
                  </a:lnTo>
                  <a:lnTo>
                    <a:pt x="458" y="829"/>
                  </a:lnTo>
                  <a:lnTo>
                    <a:pt x="445" y="821"/>
                  </a:lnTo>
                  <a:lnTo>
                    <a:pt x="431" y="811"/>
                  </a:lnTo>
                  <a:lnTo>
                    <a:pt x="417" y="799"/>
                  </a:lnTo>
                  <a:lnTo>
                    <a:pt x="403" y="791"/>
                  </a:lnTo>
                  <a:lnTo>
                    <a:pt x="389" y="784"/>
                  </a:lnTo>
                  <a:lnTo>
                    <a:pt x="382" y="776"/>
                  </a:lnTo>
                  <a:lnTo>
                    <a:pt x="370" y="754"/>
                  </a:lnTo>
                  <a:lnTo>
                    <a:pt x="358" y="732"/>
                  </a:lnTo>
                  <a:lnTo>
                    <a:pt x="352" y="717"/>
                  </a:lnTo>
                  <a:lnTo>
                    <a:pt x="350" y="703"/>
                  </a:lnTo>
                  <a:lnTo>
                    <a:pt x="354" y="691"/>
                  </a:lnTo>
                  <a:lnTo>
                    <a:pt x="358" y="685"/>
                  </a:lnTo>
                  <a:lnTo>
                    <a:pt x="364" y="683"/>
                  </a:lnTo>
                  <a:lnTo>
                    <a:pt x="368" y="681"/>
                  </a:lnTo>
                  <a:lnTo>
                    <a:pt x="372" y="679"/>
                  </a:lnTo>
                  <a:lnTo>
                    <a:pt x="376" y="677"/>
                  </a:lnTo>
                  <a:lnTo>
                    <a:pt x="380" y="673"/>
                  </a:lnTo>
                  <a:lnTo>
                    <a:pt x="382" y="671"/>
                  </a:lnTo>
                  <a:lnTo>
                    <a:pt x="382" y="665"/>
                  </a:lnTo>
                  <a:lnTo>
                    <a:pt x="376" y="654"/>
                  </a:lnTo>
                  <a:lnTo>
                    <a:pt x="364" y="646"/>
                  </a:lnTo>
                  <a:lnTo>
                    <a:pt x="348" y="638"/>
                  </a:lnTo>
                  <a:lnTo>
                    <a:pt x="332" y="636"/>
                  </a:lnTo>
                  <a:lnTo>
                    <a:pt x="323" y="638"/>
                  </a:lnTo>
                  <a:lnTo>
                    <a:pt x="315" y="644"/>
                  </a:lnTo>
                  <a:lnTo>
                    <a:pt x="307" y="650"/>
                  </a:lnTo>
                  <a:lnTo>
                    <a:pt x="301" y="652"/>
                  </a:lnTo>
                  <a:lnTo>
                    <a:pt x="295" y="650"/>
                  </a:lnTo>
                  <a:lnTo>
                    <a:pt x="283" y="636"/>
                  </a:lnTo>
                  <a:lnTo>
                    <a:pt x="273" y="630"/>
                  </a:lnTo>
                  <a:lnTo>
                    <a:pt x="262" y="630"/>
                  </a:lnTo>
                  <a:lnTo>
                    <a:pt x="254" y="636"/>
                  </a:lnTo>
                  <a:lnTo>
                    <a:pt x="246" y="642"/>
                  </a:lnTo>
                  <a:lnTo>
                    <a:pt x="238" y="644"/>
                  </a:lnTo>
                  <a:lnTo>
                    <a:pt x="230" y="640"/>
                  </a:lnTo>
                  <a:lnTo>
                    <a:pt x="220" y="632"/>
                  </a:lnTo>
                  <a:lnTo>
                    <a:pt x="208" y="624"/>
                  </a:lnTo>
                  <a:lnTo>
                    <a:pt x="195" y="614"/>
                  </a:lnTo>
                  <a:lnTo>
                    <a:pt x="185" y="608"/>
                  </a:lnTo>
                  <a:lnTo>
                    <a:pt x="181" y="606"/>
                  </a:lnTo>
                  <a:lnTo>
                    <a:pt x="181" y="593"/>
                  </a:lnTo>
                  <a:lnTo>
                    <a:pt x="210" y="553"/>
                  </a:lnTo>
                  <a:lnTo>
                    <a:pt x="262" y="540"/>
                  </a:lnTo>
                  <a:lnTo>
                    <a:pt x="271" y="467"/>
                  </a:lnTo>
                  <a:lnTo>
                    <a:pt x="248" y="439"/>
                  </a:lnTo>
                  <a:lnTo>
                    <a:pt x="212" y="455"/>
                  </a:lnTo>
                  <a:lnTo>
                    <a:pt x="179" y="435"/>
                  </a:lnTo>
                  <a:lnTo>
                    <a:pt x="147" y="451"/>
                  </a:lnTo>
                  <a:lnTo>
                    <a:pt x="116" y="431"/>
                  </a:lnTo>
                  <a:lnTo>
                    <a:pt x="106" y="390"/>
                  </a:lnTo>
                  <a:lnTo>
                    <a:pt x="57" y="386"/>
                  </a:lnTo>
                  <a:lnTo>
                    <a:pt x="31" y="404"/>
                  </a:lnTo>
                  <a:lnTo>
                    <a:pt x="0" y="349"/>
                  </a:lnTo>
                  <a:lnTo>
                    <a:pt x="51" y="347"/>
                  </a:lnTo>
                  <a:lnTo>
                    <a:pt x="104" y="295"/>
                  </a:lnTo>
                  <a:lnTo>
                    <a:pt x="139" y="292"/>
                  </a:lnTo>
                  <a:lnTo>
                    <a:pt x="195" y="327"/>
                  </a:lnTo>
                  <a:lnTo>
                    <a:pt x="250" y="335"/>
                  </a:lnTo>
                  <a:lnTo>
                    <a:pt x="275" y="309"/>
                  </a:lnTo>
                  <a:lnTo>
                    <a:pt x="279" y="288"/>
                  </a:lnTo>
                  <a:lnTo>
                    <a:pt x="307" y="278"/>
                  </a:lnTo>
                  <a:lnTo>
                    <a:pt x="338" y="248"/>
                  </a:lnTo>
                  <a:lnTo>
                    <a:pt x="386" y="238"/>
                  </a:lnTo>
                  <a:lnTo>
                    <a:pt x="397" y="207"/>
                  </a:lnTo>
                  <a:lnTo>
                    <a:pt x="437" y="181"/>
                  </a:lnTo>
                  <a:lnTo>
                    <a:pt x="458" y="223"/>
                  </a:lnTo>
                  <a:lnTo>
                    <a:pt x="496" y="225"/>
                  </a:lnTo>
                  <a:lnTo>
                    <a:pt x="521" y="248"/>
                  </a:lnTo>
                  <a:lnTo>
                    <a:pt x="567" y="227"/>
                  </a:lnTo>
                  <a:lnTo>
                    <a:pt x="575" y="189"/>
                  </a:lnTo>
                  <a:lnTo>
                    <a:pt x="604" y="173"/>
                  </a:lnTo>
                  <a:lnTo>
                    <a:pt x="641" y="193"/>
                  </a:lnTo>
                  <a:lnTo>
                    <a:pt x="659" y="160"/>
                  </a:lnTo>
                  <a:lnTo>
                    <a:pt x="695" y="160"/>
                  </a:lnTo>
                  <a:lnTo>
                    <a:pt x="693" y="120"/>
                  </a:lnTo>
                  <a:lnTo>
                    <a:pt x="728" y="108"/>
                  </a:lnTo>
                  <a:lnTo>
                    <a:pt x="740" y="122"/>
                  </a:lnTo>
                  <a:lnTo>
                    <a:pt x="765" y="71"/>
                  </a:lnTo>
                  <a:lnTo>
                    <a:pt x="797" y="73"/>
                  </a:lnTo>
                  <a:lnTo>
                    <a:pt x="825" y="77"/>
                  </a:lnTo>
                  <a:lnTo>
                    <a:pt x="840" y="30"/>
                  </a:lnTo>
                  <a:lnTo>
                    <a:pt x="868" y="36"/>
                  </a:lnTo>
                  <a:lnTo>
                    <a:pt x="891" y="63"/>
                  </a:lnTo>
                  <a:lnTo>
                    <a:pt x="933" y="6"/>
                  </a:lnTo>
                  <a:lnTo>
                    <a:pt x="974" y="18"/>
                  </a:lnTo>
                  <a:lnTo>
                    <a:pt x="1006" y="0"/>
                  </a:lnTo>
                  <a:lnTo>
                    <a:pt x="1039" y="10"/>
                  </a:lnTo>
                  <a:lnTo>
                    <a:pt x="1039" y="69"/>
                  </a:lnTo>
                  <a:lnTo>
                    <a:pt x="1065" y="89"/>
                  </a:lnTo>
                  <a:lnTo>
                    <a:pt x="1059" y="154"/>
                  </a:lnTo>
                  <a:lnTo>
                    <a:pt x="1006" y="215"/>
                  </a:lnTo>
                  <a:lnTo>
                    <a:pt x="1080" y="209"/>
                  </a:lnTo>
                  <a:lnTo>
                    <a:pt x="1096" y="234"/>
                  </a:lnTo>
                  <a:lnTo>
                    <a:pt x="1096" y="284"/>
                  </a:lnTo>
                  <a:lnTo>
                    <a:pt x="1134" y="258"/>
                  </a:lnTo>
                  <a:lnTo>
                    <a:pt x="1169" y="258"/>
                  </a:lnTo>
                  <a:lnTo>
                    <a:pt x="1191" y="321"/>
                  </a:lnTo>
                  <a:lnTo>
                    <a:pt x="1163" y="351"/>
                  </a:lnTo>
                  <a:lnTo>
                    <a:pt x="1167" y="408"/>
                  </a:lnTo>
                  <a:lnTo>
                    <a:pt x="1128" y="431"/>
                  </a:lnTo>
                  <a:lnTo>
                    <a:pt x="1104" y="504"/>
                  </a:lnTo>
                  <a:lnTo>
                    <a:pt x="1110" y="579"/>
                  </a:lnTo>
                  <a:lnTo>
                    <a:pt x="1039" y="642"/>
                  </a:lnTo>
                  <a:lnTo>
                    <a:pt x="1013" y="654"/>
                  </a:lnTo>
                  <a:lnTo>
                    <a:pt x="1013" y="713"/>
                  </a:lnTo>
                  <a:lnTo>
                    <a:pt x="990" y="728"/>
                  </a:lnTo>
                  <a:lnTo>
                    <a:pt x="943" y="738"/>
                  </a:lnTo>
                  <a:lnTo>
                    <a:pt x="937" y="776"/>
                  </a:lnTo>
                  <a:lnTo>
                    <a:pt x="899" y="788"/>
                  </a:lnTo>
                  <a:lnTo>
                    <a:pt x="866" y="835"/>
                  </a:lnTo>
                </a:path>
              </a:pathLst>
            </a:custGeom>
            <a:grpFill/>
            <a:ln w="6350">
              <a:solidFill>
                <a:schemeClr val="bg1">
                  <a:lumMod val="95000"/>
                </a:schemeClr>
              </a:solidFill>
              <a:prstDash val="solid"/>
              <a:round/>
              <a:headEnd/>
              <a:tailEnd/>
            </a:ln>
          </p:spPr>
          <p:txBody>
            <a:bodyPr/>
            <a:lstStyle/>
            <a:p>
              <a:pPr algn="l" defTabSz="1219170" fontAlgn="auto">
                <a:spcBef>
                  <a:spcPts val="0"/>
                </a:spcBef>
                <a:spcAft>
                  <a:spcPts val="0"/>
                </a:spcAft>
              </a:pPr>
              <a:endParaRPr lang="zh-CN" altLang="en-US" sz="2400" b="0">
                <a:solidFill>
                  <a:prstClr val="black"/>
                </a:solidFill>
                <a:latin typeface="Calibri"/>
                <a:ea typeface="宋体"/>
              </a:endParaRPr>
            </a:p>
          </p:txBody>
        </p:sp>
        <p:sp>
          <p:nvSpPr>
            <p:cNvPr id="35" name="Freeform 75"/>
            <p:cNvSpPr>
              <a:spLocks/>
            </p:cNvSpPr>
            <p:nvPr/>
          </p:nvSpPr>
          <p:spPr bwMode="gray">
            <a:xfrm>
              <a:off x="3116" y="3813"/>
              <a:ext cx="195" cy="172"/>
            </a:xfrm>
            <a:custGeom>
              <a:avLst/>
              <a:gdLst>
                <a:gd name="T0" fmla="*/ 20 w 392"/>
                <a:gd name="T1" fmla="*/ 19 h 344"/>
                <a:gd name="T2" fmla="*/ 17 w 392"/>
                <a:gd name="T3" fmla="*/ 21 h 344"/>
                <a:gd name="T4" fmla="*/ 11 w 392"/>
                <a:gd name="T5" fmla="*/ 27 h 344"/>
                <a:gd name="T6" fmla="*/ 5 w 392"/>
                <a:gd name="T7" fmla="*/ 35 h 344"/>
                <a:gd name="T8" fmla="*/ 1 w 392"/>
                <a:gd name="T9" fmla="*/ 40 h 344"/>
                <a:gd name="T10" fmla="*/ 0 w 392"/>
                <a:gd name="T11" fmla="*/ 50 h 344"/>
                <a:gd name="T12" fmla="*/ 1 w 392"/>
                <a:gd name="T13" fmla="*/ 63 h 344"/>
                <a:gd name="T14" fmla="*/ 5 w 392"/>
                <a:gd name="T15" fmla="*/ 72 h 344"/>
                <a:gd name="T16" fmla="*/ 12 w 392"/>
                <a:gd name="T17" fmla="*/ 78 h 344"/>
                <a:gd name="T18" fmla="*/ 22 w 392"/>
                <a:gd name="T19" fmla="*/ 80 h 344"/>
                <a:gd name="T20" fmla="*/ 28 w 392"/>
                <a:gd name="T21" fmla="*/ 80 h 344"/>
                <a:gd name="T22" fmla="*/ 33 w 392"/>
                <a:gd name="T23" fmla="*/ 81 h 344"/>
                <a:gd name="T24" fmla="*/ 41 w 392"/>
                <a:gd name="T25" fmla="*/ 86 h 344"/>
                <a:gd name="T26" fmla="*/ 46 w 392"/>
                <a:gd name="T27" fmla="*/ 85 h 344"/>
                <a:gd name="T28" fmla="*/ 49 w 392"/>
                <a:gd name="T29" fmla="*/ 80 h 344"/>
                <a:gd name="T30" fmla="*/ 53 w 392"/>
                <a:gd name="T31" fmla="*/ 74 h 344"/>
                <a:gd name="T32" fmla="*/ 59 w 392"/>
                <a:gd name="T33" fmla="*/ 73 h 344"/>
                <a:gd name="T34" fmla="*/ 64 w 392"/>
                <a:gd name="T35" fmla="*/ 69 h 344"/>
                <a:gd name="T36" fmla="*/ 69 w 392"/>
                <a:gd name="T37" fmla="*/ 63 h 344"/>
                <a:gd name="T38" fmla="*/ 76 w 392"/>
                <a:gd name="T39" fmla="*/ 59 h 344"/>
                <a:gd name="T40" fmla="*/ 79 w 392"/>
                <a:gd name="T41" fmla="*/ 52 h 344"/>
                <a:gd name="T42" fmla="*/ 80 w 392"/>
                <a:gd name="T43" fmla="*/ 43 h 344"/>
                <a:gd name="T44" fmla="*/ 85 w 392"/>
                <a:gd name="T45" fmla="*/ 28 h 344"/>
                <a:gd name="T46" fmla="*/ 90 w 392"/>
                <a:gd name="T47" fmla="*/ 21 h 344"/>
                <a:gd name="T48" fmla="*/ 94 w 392"/>
                <a:gd name="T49" fmla="*/ 19 h 344"/>
                <a:gd name="T50" fmla="*/ 97 w 392"/>
                <a:gd name="T51" fmla="*/ 15 h 344"/>
                <a:gd name="T52" fmla="*/ 97 w 392"/>
                <a:gd name="T53" fmla="*/ 9 h 344"/>
                <a:gd name="T54" fmla="*/ 95 w 392"/>
                <a:gd name="T55" fmla="*/ 3 h 344"/>
                <a:gd name="T56" fmla="*/ 88 w 392"/>
                <a:gd name="T57" fmla="*/ 1 h 344"/>
                <a:gd name="T58" fmla="*/ 75 w 392"/>
                <a:gd name="T59" fmla="*/ 1 h 344"/>
                <a:gd name="T60" fmla="*/ 64 w 392"/>
                <a:gd name="T61" fmla="*/ 3 h 344"/>
                <a:gd name="T62" fmla="*/ 55 w 392"/>
                <a:gd name="T63" fmla="*/ 5 h 344"/>
                <a:gd name="T64" fmla="*/ 45 w 392"/>
                <a:gd name="T65" fmla="*/ 7 h 344"/>
                <a:gd name="T66" fmla="*/ 38 w 392"/>
                <a:gd name="T67" fmla="*/ 8 h 344"/>
                <a:gd name="T68" fmla="*/ 33 w 392"/>
                <a:gd name="T69" fmla="*/ 11 h 344"/>
                <a:gd name="T70" fmla="*/ 28 w 392"/>
                <a:gd name="T71" fmla="*/ 12 h 344"/>
                <a:gd name="T72" fmla="*/ 23 w 392"/>
                <a:gd name="T73" fmla="*/ 12 h 344"/>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392"/>
                <a:gd name="T112" fmla="*/ 0 h 344"/>
                <a:gd name="T113" fmla="*/ 392 w 392"/>
                <a:gd name="T114" fmla="*/ 344 h 344"/>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392" h="344">
                  <a:moveTo>
                    <a:pt x="87" y="51"/>
                  </a:moveTo>
                  <a:lnTo>
                    <a:pt x="83" y="74"/>
                  </a:lnTo>
                  <a:lnTo>
                    <a:pt x="79" y="76"/>
                  </a:lnTo>
                  <a:lnTo>
                    <a:pt x="71" y="84"/>
                  </a:lnTo>
                  <a:lnTo>
                    <a:pt x="59" y="96"/>
                  </a:lnTo>
                  <a:lnTo>
                    <a:pt x="45" y="108"/>
                  </a:lnTo>
                  <a:lnTo>
                    <a:pt x="32" y="124"/>
                  </a:lnTo>
                  <a:lnTo>
                    <a:pt x="20" y="137"/>
                  </a:lnTo>
                  <a:lnTo>
                    <a:pt x="10" y="149"/>
                  </a:lnTo>
                  <a:lnTo>
                    <a:pt x="4" y="159"/>
                  </a:lnTo>
                  <a:lnTo>
                    <a:pt x="0" y="175"/>
                  </a:lnTo>
                  <a:lnTo>
                    <a:pt x="0" y="200"/>
                  </a:lnTo>
                  <a:lnTo>
                    <a:pt x="2" y="228"/>
                  </a:lnTo>
                  <a:lnTo>
                    <a:pt x="6" y="254"/>
                  </a:lnTo>
                  <a:lnTo>
                    <a:pt x="12" y="271"/>
                  </a:lnTo>
                  <a:lnTo>
                    <a:pt x="22" y="287"/>
                  </a:lnTo>
                  <a:lnTo>
                    <a:pt x="36" y="299"/>
                  </a:lnTo>
                  <a:lnTo>
                    <a:pt x="51" y="309"/>
                  </a:lnTo>
                  <a:lnTo>
                    <a:pt x="73" y="317"/>
                  </a:lnTo>
                  <a:lnTo>
                    <a:pt x="91" y="318"/>
                  </a:lnTo>
                  <a:lnTo>
                    <a:pt x="103" y="318"/>
                  </a:lnTo>
                  <a:lnTo>
                    <a:pt x="112" y="318"/>
                  </a:lnTo>
                  <a:lnTo>
                    <a:pt x="122" y="318"/>
                  </a:lnTo>
                  <a:lnTo>
                    <a:pt x="134" y="324"/>
                  </a:lnTo>
                  <a:lnTo>
                    <a:pt x="152" y="334"/>
                  </a:lnTo>
                  <a:lnTo>
                    <a:pt x="164" y="342"/>
                  </a:lnTo>
                  <a:lnTo>
                    <a:pt x="175" y="344"/>
                  </a:lnTo>
                  <a:lnTo>
                    <a:pt x="185" y="338"/>
                  </a:lnTo>
                  <a:lnTo>
                    <a:pt x="193" y="328"/>
                  </a:lnTo>
                  <a:lnTo>
                    <a:pt x="199" y="317"/>
                  </a:lnTo>
                  <a:lnTo>
                    <a:pt x="205" y="305"/>
                  </a:lnTo>
                  <a:lnTo>
                    <a:pt x="213" y="295"/>
                  </a:lnTo>
                  <a:lnTo>
                    <a:pt x="225" y="293"/>
                  </a:lnTo>
                  <a:lnTo>
                    <a:pt x="240" y="289"/>
                  </a:lnTo>
                  <a:lnTo>
                    <a:pt x="252" y="283"/>
                  </a:lnTo>
                  <a:lnTo>
                    <a:pt x="260" y="275"/>
                  </a:lnTo>
                  <a:lnTo>
                    <a:pt x="268" y="263"/>
                  </a:lnTo>
                  <a:lnTo>
                    <a:pt x="280" y="252"/>
                  </a:lnTo>
                  <a:lnTo>
                    <a:pt x="292" y="246"/>
                  </a:lnTo>
                  <a:lnTo>
                    <a:pt x="305" y="238"/>
                  </a:lnTo>
                  <a:lnTo>
                    <a:pt x="315" y="224"/>
                  </a:lnTo>
                  <a:lnTo>
                    <a:pt x="319" y="208"/>
                  </a:lnTo>
                  <a:lnTo>
                    <a:pt x="321" y="189"/>
                  </a:lnTo>
                  <a:lnTo>
                    <a:pt x="323" y="169"/>
                  </a:lnTo>
                  <a:lnTo>
                    <a:pt x="331" y="139"/>
                  </a:lnTo>
                  <a:lnTo>
                    <a:pt x="343" y="112"/>
                  </a:lnTo>
                  <a:lnTo>
                    <a:pt x="355" y="92"/>
                  </a:lnTo>
                  <a:lnTo>
                    <a:pt x="362" y="84"/>
                  </a:lnTo>
                  <a:lnTo>
                    <a:pt x="372" y="80"/>
                  </a:lnTo>
                  <a:lnTo>
                    <a:pt x="380" y="76"/>
                  </a:lnTo>
                  <a:lnTo>
                    <a:pt x="388" y="70"/>
                  </a:lnTo>
                  <a:lnTo>
                    <a:pt x="392" y="61"/>
                  </a:lnTo>
                  <a:lnTo>
                    <a:pt x="392" y="51"/>
                  </a:lnTo>
                  <a:lnTo>
                    <a:pt x="390" y="35"/>
                  </a:lnTo>
                  <a:lnTo>
                    <a:pt x="390" y="23"/>
                  </a:lnTo>
                  <a:lnTo>
                    <a:pt x="384" y="13"/>
                  </a:lnTo>
                  <a:lnTo>
                    <a:pt x="374" y="8"/>
                  </a:lnTo>
                  <a:lnTo>
                    <a:pt x="356" y="2"/>
                  </a:lnTo>
                  <a:lnTo>
                    <a:pt x="327" y="0"/>
                  </a:lnTo>
                  <a:lnTo>
                    <a:pt x="301" y="4"/>
                  </a:lnTo>
                  <a:lnTo>
                    <a:pt x="280" y="9"/>
                  </a:lnTo>
                  <a:lnTo>
                    <a:pt x="260" y="13"/>
                  </a:lnTo>
                  <a:lnTo>
                    <a:pt x="240" y="15"/>
                  </a:lnTo>
                  <a:lnTo>
                    <a:pt x="221" y="21"/>
                  </a:lnTo>
                  <a:lnTo>
                    <a:pt x="201" y="27"/>
                  </a:lnTo>
                  <a:lnTo>
                    <a:pt x="181" y="27"/>
                  </a:lnTo>
                  <a:lnTo>
                    <a:pt x="166" y="27"/>
                  </a:lnTo>
                  <a:lnTo>
                    <a:pt x="154" y="31"/>
                  </a:lnTo>
                  <a:lnTo>
                    <a:pt x="142" y="39"/>
                  </a:lnTo>
                  <a:lnTo>
                    <a:pt x="134" y="45"/>
                  </a:lnTo>
                  <a:lnTo>
                    <a:pt x="126" y="49"/>
                  </a:lnTo>
                  <a:lnTo>
                    <a:pt x="114" y="49"/>
                  </a:lnTo>
                  <a:lnTo>
                    <a:pt x="103" y="49"/>
                  </a:lnTo>
                  <a:lnTo>
                    <a:pt x="93" y="49"/>
                  </a:lnTo>
                  <a:lnTo>
                    <a:pt x="87" y="51"/>
                  </a:lnTo>
                  <a:close/>
                </a:path>
              </a:pathLst>
            </a:custGeom>
            <a:grpFill/>
            <a:ln w="0">
              <a:solidFill>
                <a:schemeClr val="bg1">
                  <a:lumMod val="95000"/>
                </a:schemeClr>
              </a:solidFill>
              <a:prstDash val="solid"/>
              <a:round/>
              <a:headEnd/>
              <a:tailEnd/>
            </a:ln>
          </p:spPr>
          <p:txBody>
            <a:bodyPr/>
            <a:lstStyle/>
            <a:p>
              <a:pPr algn="l" defTabSz="1219170" fontAlgn="auto">
                <a:spcBef>
                  <a:spcPts val="0"/>
                </a:spcBef>
                <a:spcAft>
                  <a:spcPts val="0"/>
                </a:spcAft>
              </a:pPr>
              <a:endParaRPr lang="zh-CN" altLang="en-US" sz="2400" b="0">
                <a:solidFill>
                  <a:prstClr val="black"/>
                </a:solidFill>
                <a:latin typeface="Calibri"/>
                <a:ea typeface="宋体"/>
              </a:endParaRPr>
            </a:p>
          </p:txBody>
        </p:sp>
        <p:sp>
          <p:nvSpPr>
            <p:cNvPr id="36" name="Freeform 76"/>
            <p:cNvSpPr>
              <a:spLocks/>
            </p:cNvSpPr>
            <p:nvPr/>
          </p:nvSpPr>
          <p:spPr bwMode="gray">
            <a:xfrm>
              <a:off x="3116" y="3813"/>
              <a:ext cx="195" cy="172"/>
            </a:xfrm>
            <a:custGeom>
              <a:avLst/>
              <a:gdLst>
                <a:gd name="T0" fmla="*/ 20 w 392"/>
                <a:gd name="T1" fmla="*/ 19 h 344"/>
                <a:gd name="T2" fmla="*/ 17 w 392"/>
                <a:gd name="T3" fmla="*/ 21 h 344"/>
                <a:gd name="T4" fmla="*/ 11 w 392"/>
                <a:gd name="T5" fmla="*/ 27 h 344"/>
                <a:gd name="T6" fmla="*/ 5 w 392"/>
                <a:gd name="T7" fmla="*/ 35 h 344"/>
                <a:gd name="T8" fmla="*/ 1 w 392"/>
                <a:gd name="T9" fmla="*/ 40 h 344"/>
                <a:gd name="T10" fmla="*/ 0 w 392"/>
                <a:gd name="T11" fmla="*/ 50 h 344"/>
                <a:gd name="T12" fmla="*/ 1 w 392"/>
                <a:gd name="T13" fmla="*/ 63 h 344"/>
                <a:gd name="T14" fmla="*/ 5 w 392"/>
                <a:gd name="T15" fmla="*/ 72 h 344"/>
                <a:gd name="T16" fmla="*/ 12 w 392"/>
                <a:gd name="T17" fmla="*/ 78 h 344"/>
                <a:gd name="T18" fmla="*/ 22 w 392"/>
                <a:gd name="T19" fmla="*/ 80 h 344"/>
                <a:gd name="T20" fmla="*/ 28 w 392"/>
                <a:gd name="T21" fmla="*/ 80 h 344"/>
                <a:gd name="T22" fmla="*/ 33 w 392"/>
                <a:gd name="T23" fmla="*/ 81 h 344"/>
                <a:gd name="T24" fmla="*/ 41 w 392"/>
                <a:gd name="T25" fmla="*/ 86 h 344"/>
                <a:gd name="T26" fmla="*/ 46 w 392"/>
                <a:gd name="T27" fmla="*/ 85 h 344"/>
                <a:gd name="T28" fmla="*/ 49 w 392"/>
                <a:gd name="T29" fmla="*/ 80 h 344"/>
                <a:gd name="T30" fmla="*/ 53 w 392"/>
                <a:gd name="T31" fmla="*/ 74 h 344"/>
                <a:gd name="T32" fmla="*/ 59 w 392"/>
                <a:gd name="T33" fmla="*/ 73 h 344"/>
                <a:gd name="T34" fmla="*/ 64 w 392"/>
                <a:gd name="T35" fmla="*/ 69 h 344"/>
                <a:gd name="T36" fmla="*/ 69 w 392"/>
                <a:gd name="T37" fmla="*/ 63 h 344"/>
                <a:gd name="T38" fmla="*/ 76 w 392"/>
                <a:gd name="T39" fmla="*/ 59 h 344"/>
                <a:gd name="T40" fmla="*/ 79 w 392"/>
                <a:gd name="T41" fmla="*/ 52 h 344"/>
                <a:gd name="T42" fmla="*/ 80 w 392"/>
                <a:gd name="T43" fmla="*/ 43 h 344"/>
                <a:gd name="T44" fmla="*/ 85 w 392"/>
                <a:gd name="T45" fmla="*/ 28 h 344"/>
                <a:gd name="T46" fmla="*/ 90 w 392"/>
                <a:gd name="T47" fmla="*/ 21 h 344"/>
                <a:gd name="T48" fmla="*/ 94 w 392"/>
                <a:gd name="T49" fmla="*/ 19 h 344"/>
                <a:gd name="T50" fmla="*/ 97 w 392"/>
                <a:gd name="T51" fmla="*/ 15 h 344"/>
                <a:gd name="T52" fmla="*/ 97 w 392"/>
                <a:gd name="T53" fmla="*/ 9 h 344"/>
                <a:gd name="T54" fmla="*/ 95 w 392"/>
                <a:gd name="T55" fmla="*/ 3 h 344"/>
                <a:gd name="T56" fmla="*/ 88 w 392"/>
                <a:gd name="T57" fmla="*/ 1 h 344"/>
                <a:gd name="T58" fmla="*/ 75 w 392"/>
                <a:gd name="T59" fmla="*/ 1 h 344"/>
                <a:gd name="T60" fmla="*/ 64 w 392"/>
                <a:gd name="T61" fmla="*/ 3 h 344"/>
                <a:gd name="T62" fmla="*/ 55 w 392"/>
                <a:gd name="T63" fmla="*/ 5 h 344"/>
                <a:gd name="T64" fmla="*/ 45 w 392"/>
                <a:gd name="T65" fmla="*/ 7 h 344"/>
                <a:gd name="T66" fmla="*/ 38 w 392"/>
                <a:gd name="T67" fmla="*/ 8 h 344"/>
                <a:gd name="T68" fmla="*/ 33 w 392"/>
                <a:gd name="T69" fmla="*/ 11 h 344"/>
                <a:gd name="T70" fmla="*/ 28 w 392"/>
                <a:gd name="T71" fmla="*/ 12 h 344"/>
                <a:gd name="T72" fmla="*/ 23 w 392"/>
                <a:gd name="T73" fmla="*/ 12 h 344"/>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392"/>
                <a:gd name="T112" fmla="*/ 0 h 344"/>
                <a:gd name="T113" fmla="*/ 392 w 392"/>
                <a:gd name="T114" fmla="*/ 344 h 344"/>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392" h="344">
                  <a:moveTo>
                    <a:pt x="87" y="51"/>
                  </a:moveTo>
                  <a:lnTo>
                    <a:pt x="83" y="74"/>
                  </a:lnTo>
                  <a:lnTo>
                    <a:pt x="79" y="76"/>
                  </a:lnTo>
                  <a:lnTo>
                    <a:pt x="71" y="84"/>
                  </a:lnTo>
                  <a:lnTo>
                    <a:pt x="59" y="96"/>
                  </a:lnTo>
                  <a:lnTo>
                    <a:pt x="45" y="108"/>
                  </a:lnTo>
                  <a:lnTo>
                    <a:pt x="32" y="124"/>
                  </a:lnTo>
                  <a:lnTo>
                    <a:pt x="20" y="137"/>
                  </a:lnTo>
                  <a:lnTo>
                    <a:pt x="10" y="149"/>
                  </a:lnTo>
                  <a:lnTo>
                    <a:pt x="4" y="159"/>
                  </a:lnTo>
                  <a:lnTo>
                    <a:pt x="0" y="175"/>
                  </a:lnTo>
                  <a:lnTo>
                    <a:pt x="0" y="200"/>
                  </a:lnTo>
                  <a:lnTo>
                    <a:pt x="2" y="228"/>
                  </a:lnTo>
                  <a:lnTo>
                    <a:pt x="6" y="254"/>
                  </a:lnTo>
                  <a:lnTo>
                    <a:pt x="12" y="271"/>
                  </a:lnTo>
                  <a:lnTo>
                    <a:pt x="22" y="287"/>
                  </a:lnTo>
                  <a:lnTo>
                    <a:pt x="36" y="299"/>
                  </a:lnTo>
                  <a:lnTo>
                    <a:pt x="51" y="309"/>
                  </a:lnTo>
                  <a:lnTo>
                    <a:pt x="73" y="317"/>
                  </a:lnTo>
                  <a:lnTo>
                    <a:pt x="91" y="318"/>
                  </a:lnTo>
                  <a:lnTo>
                    <a:pt x="103" y="318"/>
                  </a:lnTo>
                  <a:lnTo>
                    <a:pt x="112" y="318"/>
                  </a:lnTo>
                  <a:lnTo>
                    <a:pt x="122" y="318"/>
                  </a:lnTo>
                  <a:lnTo>
                    <a:pt x="134" y="324"/>
                  </a:lnTo>
                  <a:lnTo>
                    <a:pt x="152" y="334"/>
                  </a:lnTo>
                  <a:lnTo>
                    <a:pt x="164" y="342"/>
                  </a:lnTo>
                  <a:lnTo>
                    <a:pt x="175" y="344"/>
                  </a:lnTo>
                  <a:lnTo>
                    <a:pt x="185" y="338"/>
                  </a:lnTo>
                  <a:lnTo>
                    <a:pt x="193" y="328"/>
                  </a:lnTo>
                  <a:lnTo>
                    <a:pt x="199" y="317"/>
                  </a:lnTo>
                  <a:lnTo>
                    <a:pt x="205" y="305"/>
                  </a:lnTo>
                  <a:lnTo>
                    <a:pt x="213" y="295"/>
                  </a:lnTo>
                  <a:lnTo>
                    <a:pt x="225" y="293"/>
                  </a:lnTo>
                  <a:lnTo>
                    <a:pt x="240" y="289"/>
                  </a:lnTo>
                  <a:lnTo>
                    <a:pt x="252" y="283"/>
                  </a:lnTo>
                  <a:lnTo>
                    <a:pt x="260" y="275"/>
                  </a:lnTo>
                  <a:lnTo>
                    <a:pt x="268" y="263"/>
                  </a:lnTo>
                  <a:lnTo>
                    <a:pt x="280" y="252"/>
                  </a:lnTo>
                  <a:lnTo>
                    <a:pt x="292" y="246"/>
                  </a:lnTo>
                  <a:lnTo>
                    <a:pt x="305" y="238"/>
                  </a:lnTo>
                  <a:lnTo>
                    <a:pt x="315" y="224"/>
                  </a:lnTo>
                  <a:lnTo>
                    <a:pt x="319" y="208"/>
                  </a:lnTo>
                  <a:lnTo>
                    <a:pt x="321" y="189"/>
                  </a:lnTo>
                  <a:lnTo>
                    <a:pt x="323" y="169"/>
                  </a:lnTo>
                  <a:lnTo>
                    <a:pt x="331" y="139"/>
                  </a:lnTo>
                  <a:lnTo>
                    <a:pt x="343" y="112"/>
                  </a:lnTo>
                  <a:lnTo>
                    <a:pt x="355" y="92"/>
                  </a:lnTo>
                  <a:lnTo>
                    <a:pt x="362" y="84"/>
                  </a:lnTo>
                  <a:lnTo>
                    <a:pt x="372" y="80"/>
                  </a:lnTo>
                  <a:lnTo>
                    <a:pt x="380" y="76"/>
                  </a:lnTo>
                  <a:lnTo>
                    <a:pt x="388" y="70"/>
                  </a:lnTo>
                  <a:lnTo>
                    <a:pt x="392" y="61"/>
                  </a:lnTo>
                  <a:lnTo>
                    <a:pt x="392" y="51"/>
                  </a:lnTo>
                  <a:lnTo>
                    <a:pt x="390" y="35"/>
                  </a:lnTo>
                  <a:lnTo>
                    <a:pt x="390" y="23"/>
                  </a:lnTo>
                  <a:lnTo>
                    <a:pt x="384" y="13"/>
                  </a:lnTo>
                  <a:lnTo>
                    <a:pt x="374" y="8"/>
                  </a:lnTo>
                  <a:lnTo>
                    <a:pt x="356" y="2"/>
                  </a:lnTo>
                  <a:lnTo>
                    <a:pt x="327" y="0"/>
                  </a:lnTo>
                  <a:lnTo>
                    <a:pt x="301" y="4"/>
                  </a:lnTo>
                  <a:lnTo>
                    <a:pt x="280" y="9"/>
                  </a:lnTo>
                  <a:lnTo>
                    <a:pt x="260" y="13"/>
                  </a:lnTo>
                  <a:lnTo>
                    <a:pt x="240" y="15"/>
                  </a:lnTo>
                  <a:lnTo>
                    <a:pt x="221" y="21"/>
                  </a:lnTo>
                  <a:lnTo>
                    <a:pt x="201" y="27"/>
                  </a:lnTo>
                  <a:lnTo>
                    <a:pt x="181" y="27"/>
                  </a:lnTo>
                  <a:lnTo>
                    <a:pt x="166" y="27"/>
                  </a:lnTo>
                  <a:lnTo>
                    <a:pt x="154" y="31"/>
                  </a:lnTo>
                  <a:lnTo>
                    <a:pt x="142" y="39"/>
                  </a:lnTo>
                  <a:lnTo>
                    <a:pt x="134" y="45"/>
                  </a:lnTo>
                  <a:lnTo>
                    <a:pt x="126" y="49"/>
                  </a:lnTo>
                  <a:lnTo>
                    <a:pt x="114" y="49"/>
                  </a:lnTo>
                  <a:lnTo>
                    <a:pt x="103" y="49"/>
                  </a:lnTo>
                  <a:lnTo>
                    <a:pt x="93" y="49"/>
                  </a:lnTo>
                  <a:lnTo>
                    <a:pt x="87" y="51"/>
                  </a:lnTo>
                </a:path>
              </a:pathLst>
            </a:custGeom>
            <a:grpFill/>
            <a:ln w="6350">
              <a:solidFill>
                <a:schemeClr val="bg1">
                  <a:lumMod val="95000"/>
                </a:schemeClr>
              </a:solidFill>
              <a:prstDash val="solid"/>
              <a:round/>
              <a:headEnd/>
              <a:tailEnd/>
            </a:ln>
          </p:spPr>
          <p:txBody>
            <a:bodyPr/>
            <a:lstStyle/>
            <a:p>
              <a:pPr algn="l" defTabSz="1219170" fontAlgn="auto">
                <a:spcBef>
                  <a:spcPts val="0"/>
                </a:spcBef>
                <a:spcAft>
                  <a:spcPts val="0"/>
                </a:spcAft>
              </a:pPr>
              <a:endParaRPr lang="zh-CN" altLang="en-US" sz="2400" b="0">
                <a:solidFill>
                  <a:prstClr val="black"/>
                </a:solidFill>
                <a:latin typeface="Calibri"/>
                <a:ea typeface="宋体"/>
              </a:endParaRPr>
            </a:p>
          </p:txBody>
        </p:sp>
        <p:sp>
          <p:nvSpPr>
            <p:cNvPr id="37" name="Freeform 77"/>
            <p:cNvSpPr>
              <a:spLocks/>
            </p:cNvSpPr>
            <p:nvPr/>
          </p:nvSpPr>
          <p:spPr bwMode="gray">
            <a:xfrm>
              <a:off x="3188" y="3319"/>
              <a:ext cx="564" cy="480"/>
            </a:xfrm>
            <a:custGeom>
              <a:avLst/>
              <a:gdLst>
                <a:gd name="T0" fmla="*/ 279 w 1128"/>
                <a:gd name="T1" fmla="*/ 62 h 960"/>
                <a:gd name="T2" fmla="*/ 272 w 1128"/>
                <a:gd name="T3" fmla="*/ 67 h 960"/>
                <a:gd name="T4" fmla="*/ 266 w 1128"/>
                <a:gd name="T5" fmla="*/ 77 h 960"/>
                <a:gd name="T6" fmla="*/ 261 w 1128"/>
                <a:gd name="T7" fmla="*/ 87 h 960"/>
                <a:gd name="T8" fmla="*/ 254 w 1128"/>
                <a:gd name="T9" fmla="*/ 97 h 960"/>
                <a:gd name="T10" fmla="*/ 241 w 1128"/>
                <a:gd name="T11" fmla="*/ 103 h 960"/>
                <a:gd name="T12" fmla="*/ 230 w 1128"/>
                <a:gd name="T13" fmla="*/ 104 h 960"/>
                <a:gd name="T14" fmla="*/ 216 w 1128"/>
                <a:gd name="T15" fmla="*/ 103 h 960"/>
                <a:gd name="T16" fmla="*/ 203 w 1128"/>
                <a:gd name="T17" fmla="*/ 110 h 960"/>
                <a:gd name="T18" fmla="*/ 199 w 1128"/>
                <a:gd name="T19" fmla="*/ 115 h 960"/>
                <a:gd name="T20" fmla="*/ 198 w 1128"/>
                <a:gd name="T21" fmla="*/ 118 h 960"/>
                <a:gd name="T22" fmla="*/ 196 w 1128"/>
                <a:gd name="T23" fmla="*/ 119 h 960"/>
                <a:gd name="T24" fmla="*/ 190 w 1128"/>
                <a:gd name="T25" fmla="*/ 114 h 960"/>
                <a:gd name="T26" fmla="*/ 183 w 1128"/>
                <a:gd name="T27" fmla="*/ 118 h 960"/>
                <a:gd name="T28" fmla="*/ 177 w 1128"/>
                <a:gd name="T29" fmla="*/ 127 h 960"/>
                <a:gd name="T30" fmla="*/ 164 w 1128"/>
                <a:gd name="T31" fmla="*/ 127 h 960"/>
                <a:gd name="T32" fmla="*/ 155 w 1128"/>
                <a:gd name="T33" fmla="*/ 120 h 960"/>
                <a:gd name="T34" fmla="*/ 148 w 1128"/>
                <a:gd name="T35" fmla="*/ 111 h 960"/>
                <a:gd name="T36" fmla="*/ 143 w 1128"/>
                <a:gd name="T37" fmla="*/ 113 h 960"/>
                <a:gd name="T38" fmla="*/ 147 w 1128"/>
                <a:gd name="T39" fmla="*/ 122 h 960"/>
                <a:gd name="T40" fmla="*/ 154 w 1128"/>
                <a:gd name="T41" fmla="*/ 130 h 960"/>
                <a:gd name="T42" fmla="*/ 153 w 1128"/>
                <a:gd name="T43" fmla="*/ 140 h 960"/>
                <a:gd name="T44" fmla="*/ 140 w 1128"/>
                <a:gd name="T45" fmla="*/ 149 h 960"/>
                <a:gd name="T46" fmla="*/ 134 w 1128"/>
                <a:gd name="T47" fmla="*/ 149 h 960"/>
                <a:gd name="T48" fmla="*/ 132 w 1128"/>
                <a:gd name="T49" fmla="*/ 148 h 960"/>
                <a:gd name="T50" fmla="*/ 130 w 1128"/>
                <a:gd name="T51" fmla="*/ 148 h 960"/>
                <a:gd name="T52" fmla="*/ 126 w 1128"/>
                <a:gd name="T53" fmla="*/ 154 h 960"/>
                <a:gd name="T54" fmla="*/ 116 w 1128"/>
                <a:gd name="T55" fmla="*/ 163 h 960"/>
                <a:gd name="T56" fmla="*/ 110 w 1128"/>
                <a:gd name="T57" fmla="*/ 167 h 960"/>
                <a:gd name="T58" fmla="*/ 97 w 1128"/>
                <a:gd name="T59" fmla="*/ 168 h 960"/>
                <a:gd name="T60" fmla="*/ 87 w 1128"/>
                <a:gd name="T61" fmla="*/ 171 h 960"/>
                <a:gd name="T62" fmla="*/ 75 w 1128"/>
                <a:gd name="T63" fmla="*/ 179 h 960"/>
                <a:gd name="T64" fmla="*/ 56 w 1128"/>
                <a:gd name="T65" fmla="*/ 185 h 960"/>
                <a:gd name="T66" fmla="*/ 46 w 1128"/>
                <a:gd name="T67" fmla="*/ 186 h 960"/>
                <a:gd name="T68" fmla="*/ 38 w 1128"/>
                <a:gd name="T69" fmla="*/ 194 h 960"/>
                <a:gd name="T70" fmla="*/ 29 w 1128"/>
                <a:gd name="T71" fmla="*/ 199 h 960"/>
                <a:gd name="T72" fmla="*/ 23 w 1128"/>
                <a:gd name="T73" fmla="*/ 207 h 960"/>
                <a:gd name="T74" fmla="*/ 26 w 1128"/>
                <a:gd name="T75" fmla="*/ 214 h 960"/>
                <a:gd name="T76" fmla="*/ 35 w 1128"/>
                <a:gd name="T77" fmla="*/ 227 h 960"/>
                <a:gd name="T78" fmla="*/ 35 w 1128"/>
                <a:gd name="T79" fmla="*/ 235 h 960"/>
                <a:gd name="T80" fmla="*/ 24 w 1128"/>
                <a:gd name="T81" fmla="*/ 240 h 960"/>
                <a:gd name="T82" fmla="*/ 13 w 1128"/>
                <a:gd name="T83" fmla="*/ 235 h 960"/>
                <a:gd name="T84" fmla="*/ 4 w 1128"/>
                <a:gd name="T85" fmla="*/ 222 h 960"/>
                <a:gd name="T86" fmla="*/ 1 w 1128"/>
                <a:gd name="T87" fmla="*/ 210 h 960"/>
                <a:gd name="T88" fmla="*/ 1 w 1128"/>
                <a:gd name="T89" fmla="*/ 200 h 960"/>
                <a:gd name="T90" fmla="*/ 8 w 1128"/>
                <a:gd name="T91" fmla="*/ 189 h 960"/>
                <a:gd name="T92" fmla="*/ 0 w 1128"/>
                <a:gd name="T93" fmla="*/ 184 h 960"/>
                <a:gd name="T94" fmla="*/ 19 w 1128"/>
                <a:gd name="T95" fmla="*/ 160 h 960"/>
                <a:gd name="T96" fmla="*/ 37 w 1128"/>
                <a:gd name="T97" fmla="*/ 139 h 960"/>
                <a:gd name="T98" fmla="*/ 59 w 1128"/>
                <a:gd name="T99" fmla="*/ 101 h 960"/>
                <a:gd name="T100" fmla="*/ 74 w 1128"/>
                <a:gd name="T101" fmla="*/ 62 h 960"/>
                <a:gd name="T102" fmla="*/ 82 w 1128"/>
                <a:gd name="T103" fmla="*/ 36 h 960"/>
                <a:gd name="T104" fmla="*/ 121 w 1128"/>
                <a:gd name="T105" fmla="*/ 3 h 960"/>
                <a:gd name="T106" fmla="*/ 156 w 1128"/>
                <a:gd name="T107" fmla="*/ 8 h 960"/>
                <a:gd name="T108" fmla="*/ 170 w 1128"/>
                <a:gd name="T109" fmla="*/ 24 h 960"/>
                <a:gd name="T110" fmla="*/ 185 w 1128"/>
                <a:gd name="T111" fmla="*/ 32 h 960"/>
                <a:gd name="T112" fmla="*/ 224 w 1128"/>
                <a:gd name="T113" fmla="*/ 15 h 960"/>
                <a:gd name="T114" fmla="*/ 272 w 1128"/>
                <a:gd name="T115" fmla="*/ 41 h 960"/>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1128"/>
                <a:gd name="T175" fmla="*/ 0 h 960"/>
                <a:gd name="T176" fmla="*/ 1128 w 1128"/>
                <a:gd name="T177" fmla="*/ 960 h 960"/>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1128" h="960">
                  <a:moveTo>
                    <a:pt x="1128" y="246"/>
                  </a:moveTo>
                  <a:lnTo>
                    <a:pt x="1124" y="248"/>
                  </a:lnTo>
                  <a:lnTo>
                    <a:pt x="1116" y="250"/>
                  </a:lnTo>
                  <a:lnTo>
                    <a:pt x="1104" y="254"/>
                  </a:lnTo>
                  <a:lnTo>
                    <a:pt x="1094" y="259"/>
                  </a:lnTo>
                  <a:lnTo>
                    <a:pt x="1088" y="265"/>
                  </a:lnTo>
                  <a:lnTo>
                    <a:pt x="1083" y="275"/>
                  </a:lnTo>
                  <a:lnTo>
                    <a:pt x="1075" y="289"/>
                  </a:lnTo>
                  <a:lnTo>
                    <a:pt x="1063" y="305"/>
                  </a:lnTo>
                  <a:lnTo>
                    <a:pt x="1055" y="318"/>
                  </a:lnTo>
                  <a:lnTo>
                    <a:pt x="1047" y="332"/>
                  </a:lnTo>
                  <a:lnTo>
                    <a:pt x="1043" y="348"/>
                  </a:lnTo>
                  <a:lnTo>
                    <a:pt x="1037" y="362"/>
                  </a:lnTo>
                  <a:lnTo>
                    <a:pt x="1029" y="376"/>
                  </a:lnTo>
                  <a:lnTo>
                    <a:pt x="1016" y="387"/>
                  </a:lnTo>
                  <a:lnTo>
                    <a:pt x="1002" y="395"/>
                  </a:lnTo>
                  <a:lnTo>
                    <a:pt x="984" y="403"/>
                  </a:lnTo>
                  <a:lnTo>
                    <a:pt x="966" y="411"/>
                  </a:lnTo>
                  <a:lnTo>
                    <a:pt x="949" y="417"/>
                  </a:lnTo>
                  <a:lnTo>
                    <a:pt x="937" y="419"/>
                  </a:lnTo>
                  <a:lnTo>
                    <a:pt x="921" y="415"/>
                  </a:lnTo>
                  <a:lnTo>
                    <a:pt x="903" y="411"/>
                  </a:lnTo>
                  <a:lnTo>
                    <a:pt x="884" y="409"/>
                  </a:lnTo>
                  <a:lnTo>
                    <a:pt x="864" y="411"/>
                  </a:lnTo>
                  <a:lnTo>
                    <a:pt x="846" y="419"/>
                  </a:lnTo>
                  <a:lnTo>
                    <a:pt x="829" y="431"/>
                  </a:lnTo>
                  <a:lnTo>
                    <a:pt x="813" y="440"/>
                  </a:lnTo>
                  <a:lnTo>
                    <a:pt x="801" y="450"/>
                  </a:lnTo>
                  <a:lnTo>
                    <a:pt x="799" y="454"/>
                  </a:lnTo>
                  <a:lnTo>
                    <a:pt x="797" y="458"/>
                  </a:lnTo>
                  <a:lnTo>
                    <a:pt x="795" y="464"/>
                  </a:lnTo>
                  <a:lnTo>
                    <a:pt x="793" y="468"/>
                  </a:lnTo>
                  <a:lnTo>
                    <a:pt x="791" y="472"/>
                  </a:lnTo>
                  <a:lnTo>
                    <a:pt x="789" y="474"/>
                  </a:lnTo>
                  <a:lnTo>
                    <a:pt x="787" y="474"/>
                  </a:lnTo>
                  <a:lnTo>
                    <a:pt x="783" y="474"/>
                  </a:lnTo>
                  <a:lnTo>
                    <a:pt x="777" y="470"/>
                  </a:lnTo>
                  <a:lnTo>
                    <a:pt x="770" y="462"/>
                  </a:lnTo>
                  <a:lnTo>
                    <a:pt x="760" y="456"/>
                  </a:lnTo>
                  <a:lnTo>
                    <a:pt x="752" y="456"/>
                  </a:lnTo>
                  <a:lnTo>
                    <a:pt x="742" y="462"/>
                  </a:lnTo>
                  <a:lnTo>
                    <a:pt x="734" y="472"/>
                  </a:lnTo>
                  <a:lnTo>
                    <a:pt x="726" y="484"/>
                  </a:lnTo>
                  <a:lnTo>
                    <a:pt x="718" y="496"/>
                  </a:lnTo>
                  <a:lnTo>
                    <a:pt x="708" y="507"/>
                  </a:lnTo>
                  <a:lnTo>
                    <a:pt x="695" y="513"/>
                  </a:lnTo>
                  <a:lnTo>
                    <a:pt x="679" y="513"/>
                  </a:lnTo>
                  <a:lnTo>
                    <a:pt x="657" y="509"/>
                  </a:lnTo>
                  <a:lnTo>
                    <a:pt x="644" y="503"/>
                  </a:lnTo>
                  <a:lnTo>
                    <a:pt x="634" y="494"/>
                  </a:lnTo>
                  <a:lnTo>
                    <a:pt x="622" y="482"/>
                  </a:lnTo>
                  <a:lnTo>
                    <a:pt x="612" y="468"/>
                  </a:lnTo>
                  <a:lnTo>
                    <a:pt x="602" y="454"/>
                  </a:lnTo>
                  <a:lnTo>
                    <a:pt x="592" y="442"/>
                  </a:lnTo>
                  <a:lnTo>
                    <a:pt x="583" y="437"/>
                  </a:lnTo>
                  <a:lnTo>
                    <a:pt x="575" y="440"/>
                  </a:lnTo>
                  <a:lnTo>
                    <a:pt x="571" y="452"/>
                  </a:lnTo>
                  <a:lnTo>
                    <a:pt x="575" y="464"/>
                  </a:lnTo>
                  <a:lnTo>
                    <a:pt x="581" y="478"/>
                  </a:lnTo>
                  <a:lnTo>
                    <a:pt x="588" y="490"/>
                  </a:lnTo>
                  <a:lnTo>
                    <a:pt x="596" y="498"/>
                  </a:lnTo>
                  <a:lnTo>
                    <a:pt x="608" y="509"/>
                  </a:lnTo>
                  <a:lnTo>
                    <a:pt x="618" y="519"/>
                  </a:lnTo>
                  <a:lnTo>
                    <a:pt x="624" y="531"/>
                  </a:lnTo>
                  <a:lnTo>
                    <a:pt x="624" y="541"/>
                  </a:lnTo>
                  <a:lnTo>
                    <a:pt x="612" y="557"/>
                  </a:lnTo>
                  <a:lnTo>
                    <a:pt x="596" y="574"/>
                  </a:lnTo>
                  <a:lnTo>
                    <a:pt x="577" y="588"/>
                  </a:lnTo>
                  <a:lnTo>
                    <a:pt x="557" y="596"/>
                  </a:lnTo>
                  <a:lnTo>
                    <a:pt x="545" y="600"/>
                  </a:lnTo>
                  <a:lnTo>
                    <a:pt x="535" y="598"/>
                  </a:lnTo>
                  <a:lnTo>
                    <a:pt x="533" y="596"/>
                  </a:lnTo>
                  <a:lnTo>
                    <a:pt x="531" y="594"/>
                  </a:lnTo>
                  <a:lnTo>
                    <a:pt x="527" y="592"/>
                  </a:lnTo>
                  <a:lnTo>
                    <a:pt x="525" y="590"/>
                  </a:lnTo>
                  <a:lnTo>
                    <a:pt x="523" y="590"/>
                  </a:lnTo>
                  <a:lnTo>
                    <a:pt x="521" y="590"/>
                  </a:lnTo>
                  <a:lnTo>
                    <a:pt x="520" y="592"/>
                  </a:lnTo>
                  <a:lnTo>
                    <a:pt x="518" y="598"/>
                  </a:lnTo>
                  <a:lnTo>
                    <a:pt x="514" y="608"/>
                  </a:lnTo>
                  <a:lnTo>
                    <a:pt x="504" y="614"/>
                  </a:lnTo>
                  <a:lnTo>
                    <a:pt x="492" y="624"/>
                  </a:lnTo>
                  <a:lnTo>
                    <a:pt x="478" y="637"/>
                  </a:lnTo>
                  <a:lnTo>
                    <a:pt x="466" y="651"/>
                  </a:lnTo>
                  <a:lnTo>
                    <a:pt x="459" y="661"/>
                  </a:lnTo>
                  <a:lnTo>
                    <a:pt x="451" y="667"/>
                  </a:lnTo>
                  <a:lnTo>
                    <a:pt x="441" y="667"/>
                  </a:lnTo>
                  <a:lnTo>
                    <a:pt x="427" y="665"/>
                  </a:lnTo>
                  <a:lnTo>
                    <a:pt x="411" y="667"/>
                  </a:lnTo>
                  <a:lnTo>
                    <a:pt x="390" y="669"/>
                  </a:lnTo>
                  <a:lnTo>
                    <a:pt x="374" y="669"/>
                  </a:lnTo>
                  <a:lnTo>
                    <a:pt x="360" y="675"/>
                  </a:lnTo>
                  <a:lnTo>
                    <a:pt x="348" y="683"/>
                  </a:lnTo>
                  <a:lnTo>
                    <a:pt x="336" y="694"/>
                  </a:lnTo>
                  <a:lnTo>
                    <a:pt x="323" y="704"/>
                  </a:lnTo>
                  <a:lnTo>
                    <a:pt x="299" y="714"/>
                  </a:lnTo>
                  <a:lnTo>
                    <a:pt x="271" y="726"/>
                  </a:lnTo>
                  <a:lnTo>
                    <a:pt x="246" y="734"/>
                  </a:lnTo>
                  <a:lnTo>
                    <a:pt x="226" y="740"/>
                  </a:lnTo>
                  <a:lnTo>
                    <a:pt x="212" y="740"/>
                  </a:lnTo>
                  <a:lnTo>
                    <a:pt x="199" y="740"/>
                  </a:lnTo>
                  <a:lnTo>
                    <a:pt x="185" y="742"/>
                  </a:lnTo>
                  <a:lnTo>
                    <a:pt x="173" y="748"/>
                  </a:lnTo>
                  <a:lnTo>
                    <a:pt x="163" y="759"/>
                  </a:lnTo>
                  <a:lnTo>
                    <a:pt x="153" y="773"/>
                  </a:lnTo>
                  <a:lnTo>
                    <a:pt x="142" y="781"/>
                  </a:lnTo>
                  <a:lnTo>
                    <a:pt x="128" y="787"/>
                  </a:lnTo>
                  <a:lnTo>
                    <a:pt x="116" y="793"/>
                  </a:lnTo>
                  <a:lnTo>
                    <a:pt x="108" y="803"/>
                  </a:lnTo>
                  <a:lnTo>
                    <a:pt x="100" y="816"/>
                  </a:lnTo>
                  <a:lnTo>
                    <a:pt x="92" y="826"/>
                  </a:lnTo>
                  <a:lnTo>
                    <a:pt x="86" y="834"/>
                  </a:lnTo>
                  <a:lnTo>
                    <a:pt x="90" y="844"/>
                  </a:lnTo>
                  <a:lnTo>
                    <a:pt x="104" y="856"/>
                  </a:lnTo>
                  <a:lnTo>
                    <a:pt x="118" y="872"/>
                  </a:lnTo>
                  <a:lnTo>
                    <a:pt x="130" y="891"/>
                  </a:lnTo>
                  <a:lnTo>
                    <a:pt x="138" y="905"/>
                  </a:lnTo>
                  <a:lnTo>
                    <a:pt x="144" y="919"/>
                  </a:lnTo>
                  <a:lnTo>
                    <a:pt x="146" y="931"/>
                  </a:lnTo>
                  <a:lnTo>
                    <a:pt x="140" y="940"/>
                  </a:lnTo>
                  <a:lnTo>
                    <a:pt x="128" y="946"/>
                  </a:lnTo>
                  <a:lnTo>
                    <a:pt x="114" y="954"/>
                  </a:lnTo>
                  <a:lnTo>
                    <a:pt x="96" y="960"/>
                  </a:lnTo>
                  <a:lnTo>
                    <a:pt x="79" y="960"/>
                  </a:lnTo>
                  <a:lnTo>
                    <a:pt x="67" y="956"/>
                  </a:lnTo>
                  <a:lnTo>
                    <a:pt x="51" y="938"/>
                  </a:lnTo>
                  <a:lnTo>
                    <a:pt x="37" y="919"/>
                  </a:lnTo>
                  <a:lnTo>
                    <a:pt x="25" y="901"/>
                  </a:lnTo>
                  <a:lnTo>
                    <a:pt x="18" y="887"/>
                  </a:lnTo>
                  <a:lnTo>
                    <a:pt x="10" y="872"/>
                  </a:lnTo>
                  <a:lnTo>
                    <a:pt x="4" y="854"/>
                  </a:lnTo>
                  <a:lnTo>
                    <a:pt x="2" y="840"/>
                  </a:lnTo>
                  <a:lnTo>
                    <a:pt x="2" y="826"/>
                  </a:lnTo>
                  <a:lnTo>
                    <a:pt x="2" y="812"/>
                  </a:lnTo>
                  <a:lnTo>
                    <a:pt x="4" y="797"/>
                  </a:lnTo>
                  <a:lnTo>
                    <a:pt x="12" y="783"/>
                  </a:lnTo>
                  <a:lnTo>
                    <a:pt x="25" y="765"/>
                  </a:lnTo>
                  <a:lnTo>
                    <a:pt x="31" y="753"/>
                  </a:lnTo>
                  <a:lnTo>
                    <a:pt x="33" y="749"/>
                  </a:lnTo>
                  <a:lnTo>
                    <a:pt x="4" y="746"/>
                  </a:lnTo>
                  <a:lnTo>
                    <a:pt x="0" y="734"/>
                  </a:lnTo>
                  <a:lnTo>
                    <a:pt x="33" y="687"/>
                  </a:lnTo>
                  <a:lnTo>
                    <a:pt x="71" y="675"/>
                  </a:lnTo>
                  <a:lnTo>
                    <a:pt x="77" y="637"/>
                  </a:lnTo>
                  <a:lnTo>
                    <a:pt x="128" y="627"/>
                  </a:lnTo>
                  <a:lnTo>
                    <a:pt x="147" y="612"/>
                  </a:lnTo>
                  <a:lnTo>
                    <a:pt x="147" y="553"/>
                  </a:lnTo>
                  <a:lnTo>
                    <a:pt x="175" y="539"/>
                  </a:lnTo>
                  <a:lnTo>
                    <a:pt x="244" y="478"/>
                  </a:lnTo>
                  <a:lnTo>
                    <a:pt x="238" y="403"/>
                  </a:lnTo>
                  <a:lnTo>
                    <a:pt x="264" y="332"/>
                  </a:lnTo>
                  <a:lnTo>
                    <a:pt x="301" y="307"/>
                  </a:lnTo>
                  <a:lnTo>
                    <a:pt x="297" y="250"/>
                  </a:lnTo>
                  <a:lnTo>
                    <a:pt x="325" y="220"/>
                  </a:lnTo>
                  <a:lnTo>
                    <a:pt x="303" y="157"/>
                  </a:lnTo>
                  <a:lnTo>
                    <a:pt x="329" y="143"/>
                  </a:lnTo>
                  <a:lnTo>
                    <a:pt x="329" y="86"/>
                  </a:lnTo>
                  <a:lnTo>
                    <a:pt x="384" y="78"/>
                  </a:lnTo>
                  <a:lnTo>
                    <a:pt x="484" y="9"/>
                  </a:lnTo>
                  <a:lnTo>
                    <a:pt x="535" y="39"/>
                  </a:lnTo>
                  <a:lnTo>
                    <a:pt x="592" y="9"/>
                  </a:lnTo>
                  <a:lnTo>
                    <a:pt x="624" y="29"/>
                  </a:lnTo>
                  <a:lnTo>
                    <a:pt x="693" y="0"/>
                  </a:lnTo>
                  <a:lnTo>
                    <a:pt x="720" y="27"/>
                  </a:lnTo>
                  <a:lnTo>
                    <a:pt x="681" y="94"/>
                  </a:lnTo>
                  <a:lnTo>
                    <a:pt x="651" y="130"/>
                  </a:lnTo>
                  <a:lnTo>
                    <a:pt x="679" y="151"/>
                  </a:lnTo>
                  <a:lnTo>
                    <a:pt x="740" y="128"/>
                  </a:lnTo>
                  <a:lnTo>
                    <a:pt x="823" y="92"/>
                  </a:lnTo>
                  <a:lnTo>
                    <a:pt x="878" y="120"/>
                  </a:lnTo>
                  <a:lnTo>
                    <a:pt x="895" y="59"/>
                  </a:lnTo>
                  <a:lnTo>
                    <a:pt x="984" y="61"/>
                  </a:lnTo>
                  <a:lnTo>
                    <a:pt x="1053" y="96"/>
                  </a:lnTo>
                  <a:lnTo>
                    <a:pt x="1086" y="161"/>
                  </a:lnTo>
                  <a:lnTo>
                    <a:pt x="1110" y="216"/>
                  </a:lnTo>
                  <a:lnTo>
                    <a:pt x="1128" y="246"/>
                  </a:lnTo>
                  <a:close/>
                </a:path>
              </a:pathLst>
            </a:custGeom>
            <a:grpFill/>
            <a:ln w="0">
              <a:solidFill>
                <a:schemeClr val="bg1">
                  <a:lumMod val="95000"/>
                </a:schemeClr>
              </a:solidFill>
              <a:prstDash val="solid"/>
              <a:round/>
              <a:headEnd/>
              <a:tailEnd/>
            </a:ln>
          </p:spPr>
          <p:txBody>
            <a:bodyPr/>
            <a:lstStyle/>
            <a:p>
              <a:pPr algn="l" defTabSz="1219170" fontAlgn="auto">
                <a:spcBef>
                  <a:spcPts val="0"/>
                </a:spcBef>
                <a:spcAft>
                  <a:spcPts val="0"/>
                </a:spcAft>
              </a:pPr>
              <a:endParaRPr lang="zh-CN" altLang="en-US" sz="2400" b="0">
                <a:solidFill>
                  <a:prstClr val="black"/>
                </a:solidFill>
                <a:latin typeface="Calibri"/>
                <a:ea typeface="宋体"/>
              </a:endParaRPr>
            </a:p>
          </p:txBody>
        </p:sp>
        <p:sp>
          <p:nvSpPr>
            <p:cNvPr id="38" name="Freeform 78"/>
            <p:cNvSpPr>
              <a:spLocks/>
            </p:cNvSpPr>
            <p:nvPr/>
          </p:nvSpPr>
          <p:spPr bwMode="gray">
            <a:xfrm>
              <a:off x="3188" y="3319"/>
              <a:ext cx="564" cy="480"/>
            </a:xfrm>
            <a:custGeom>
              <a:avLst/>
              <a:gdLst>
                <a:gd name="T0" fmla="*/ 279 w 1128"/>
                <a:gd name="T1" fmla="*/ 62 h 960"/>
                <a:gd name="T2" fmla="*/ 272 w 1128"/>
                <a:gd name="T3" fmla="*/ 67 h 960"/>
                <a:gd name="T4" fmla="*/ 266 w 1128"/>
                <a:gd name="T5" fmla="*/ 77 h 960"/>
                <a:gd name="T6" fmla="*/ 261 w 1128"/>
                <a:gd name="T7" fmla="*/ 87 h 960"/>
                <a:gd name="T8" fmla="*/ 254 w 1128"/>
                <a:gd name="T9" fmla="*/ 97 h 960"/>
                <a:gd name="T10" fmla="*/ 241 w 1128"/>
                <a:gd name="T11" fmla="*/ 103 h 960"/>
                <a:gd name="T12" fmla="*/ 230 w 1128"/>
                <a:gd name="T13" fmla="*/ 104 h 960"/>
                <a:gd name="T14" fmla="*/ 216 w 1128"/>
                <a:gd name="T15" fmla="*/ 103 h 960"/>
                <a:gd name="T16" fmla="*/ 203 w 1128"/>
                <a:gd name="T17" fmla="*/ 110 h 960"/>
                <a:gd name="T18" fmla="*/ 199 w 1128"/>
                <a:gd name="T19" fmla="*/ 115 h 960"/>
                <a:gd name="T20" fmla="*/ 198 w 1128"/>
                <a:gd name="T21" fmla="*/ 118 h 960"/>
                <a:gd name="T22" fmla="*/ 196 w 1128"/>
                <a:gd name="T23" fmla="*/ 119 h 960"/>
                <a:gd name="T24" fmla="*/ 190 w 1128"/>
                <a:gd name="T25" fmla="*/ 114 h 960"/>
                <a:gd name="T26" fmla="*/ 183 w 1128"/>
                <a:gd name="T27" fmla="*/ 118 h 960"/>
                <a:gd name="T28" fmla="*/ 177 w 1128"/>
                <a:gd name="T29" fmla="*/ 127 h 960"/>
                <a:gd name="T30" fmla="*/ 164 w 1128"/>
                <a:gd name="T31" fmla="*/ 127 h 960"/>
                <a:gd name="T32" fmla="*/ 155 w 1128"/>
                <a:gd name="T33" fmla="*/ 120 h 960"/>
                <a:gd name="T34" fmla="*/ 148 w 1128"/>
                <a:gd name="T35" fmla="*/ 111 h 960"/>
                <a:gd name="T36" fmla="*/ 143 w 1128"/>
                <a:gd name="T37" fmla="*/ 113 h 960"/>
                <a:gd name="T38" fmla="*/ 147 w 1128"/>
                <a:gd name="T39" fmla="*/ 122 h 960"/>
                <a:gd name="T40" fmla="*/ 154 w 1128"/>
                <a:gd name="T41" fmla="*/ 130 h 960"/>
                <a:gd name="T42" fmla="*/ 153 w 1128"/>
                <a:gd name="T43" fmla="*/ 140 h 960"/>
                <a:gd name="T44" fmla="*/ 140 w 1128"/>
                <a:gd name="T45" fmla="*/ 149 h 960"/>
                <a:gd name="T46" fmla="*/ 134 w 1128"/>
                <a:gd name="T47" fmla="*/ 149 h 960"/>
                <a:gd name="T48" fmla="*/ 132 w 1128"/>
                <a:gd name="T49" fmla="*/ 148 h 960"/>
                <a:gd name="T50" fmla="*/ 130 w 1128"/>
                <a:gd name="T51" fmla="*/ 148 h 960"/>
                <a:gd name="T52" fmla="*/ 126 w 1128"/>
                <a:gd name="T53" fmla="*/ 154 h 960"/>
                <a:gd name="T54" fmla="*/ 116 w 1128"/>
                <a:gd name="T55" fmla="*/ 163 h 960"/>
                <a:gd name="T56" fmla="*/ 110 w 1128"/>
                <a:gd name="T57" fmla="*/ 167 h 960"/>
                <a:gd name="T58" fmla="*/ 97 w 1128"/>
                <a:gd name="T59" fmla="*/ 168 h 960"/>
                <a:gd name="T60" fmla="*/ 87 w 1128"/>
                <a:gd name="T61" fmla="*/ 171 h 960"/>
                <a:gd name="T62" fmla="*/ 75 w 1128"/>
                <a:gd name="T63" fmla="*/ 179 h 960"/>
                <a:gd name="T64" fmla="*/ 56 w 1128"/>
                <a:gd name="T65" fmla="*/ 185 h 960"/>
                <a:gd name="T66" fmla="*/ 46 w 1128"/>
                <a:gd name="T67" fmla="*/ 186 h 960"/>
                <a:gd name="T68" fmla="*/ 38 w 1128"/>
                <a:gd name="T69" fmla="*/ 194 h 960"/>
                <a:gd name="T70" fmla="*/ 29 w 1128"/>
                <a:gd name="T71" fmla="*/ 199 h 960"/>
                <a:gd name="T72" fmla="*/ 23 w 1128"/>
                <a:gd name="T73" fmla="*/ 207 h 960"/>
                <a:gd name="T74" fmla="*/ 26 w 1128"/>
                <a:gd name="T75" fmla="*/ 214 h 960"/>
                <a:gd name="T76" fmla="*/ 35 w 1128"/>
                <a:gd name="T77" fmla="*/ 227 h 960"/>
                <a:gd name="T78" fmla="*/ 35 w 1128"/>
                <a:gd name="T79" fmla="*/ 235 h 960"/>
                <a:gd name="T80" fmla="*/ 24 w 1128"/>
                <a:gd name="T81" fmla="*/ 240 h 960"/>
                <a:gd name="T82" fmla="*/ 13 w 1128"/>
                <a:gd name="T83" fmla="*/ 235 h 960"/>
                <a:gd name="T84" fmla="*/ 4 w 1128"/>
                <a:gd name="T85" fmla="*/ 222 h 960"/>
                <a:gd name="T86" fmla="*/ 1 w 1128"/>
                <a:gd name="T87" fmla="*/ 210 h 960"/>
                <a:gd name="T88" fmla="*/ 1 w 1128"/>
                <a:gd name="T89" fmla="*/ 200 h 960"/>
                <a:gd name="T90" fmla="*/ 8 w 1128"/>
                <a:gd name="T91" fmla="*/ 189 h 960"/>
                <a:gd name="T92" fmla="*/ 0 w 1128"/>
                <a:gd name="T93" fmla="*/ 184 h 960"/>
                <a:gd name="T94" fmla="*/ 19 w 1128"/>
                <a:gd name="T95" fmla="*/ 160 h 960"/>
                <a:gd name="T96" fmla="*/ 37 w 1128"/>
                <a:gd name="T97" fmla="*/ 139 h 960"/>
                <a:gd name="T98" fmla="*/ 59 w 1128"/>
                <a:gd name="T99" fmla="*/ 101 h 960"/>
                <a:gd name="T100" fmla="*/ 74 w 1128"/>
                <a:gd name="T101" fmla="*/ 62 h 960"/>
                <a:gd name="T102" fmla="*/ 82 w 1128"/>
                <a:gd name="T103" fmla="*/ 36 h 960"/>
                <a:gd name="T104" fmla="*/ 121 w 1128"/>
                <a:gd name="T105" fmla="*/ 3 h 960"/>
                <a:gd name="T106" fmla="*/ 156 w 1128"/>
                <a:gd name="T107" fmla="*/ 8 h 960"/>
                <a:gd name="T108" fmla="*/ 170 w 1128"/>
                <a:gd name="T109" fmla="*/ 24 h 960"/>
                <a:gd name="T110" fmla="*/ 185 w 1128"/>
                <a:gd name="T111" fmla="*/ 32 h 960"/>
                <a:gd name="T112" fmla="*/ 224 w 1128"/>
                <a:gd name="T113" fmla="*/ 15 h 960"/>
                <a:gd name="T114" fmla="*/ 272 w 1128"/>
                <a:gd name="T115" fmla="*/ 41 h 960"/>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1128"/>
                <a:gd name="T175" fmla="*/ 0 h 960"/>
                <a:gd name="T176" fmla="*/ 1128 w 1128"/>
                <a:gd name="T177" fmla="*/ 960 h 960"/>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1128" h="960">
                  <a:moveTo>
                    <a:pt x="1128" y="246"/>
                  </a:moveTo>
                  <a:lnTo>
                    <a:pt x="1124" y="248"/>
                  </a:lnTo>
                  <a:lnTo>
                    <a:pt x="1116" y="250"/>
                  </a:lnTo>
                  <a:lnTo>
                    <a:pt x="1104" y="254"/>
                  </a:lnTo>
                  <a:lnTo>
                    <a:pt x="1094" y="259"/>
                  </a:lnTo>
                  <a:lnTo>
                    <a:pt x="1088" y="265"/>
                  </a:lnTo>
                  <a:lnTo>
                    <a:pt x="1083" y="275"/>
                  </a:lnTo>
                  <a:lnTo>
                    <a:pt x="1075" y="289"/>
                  </a:lnTo>
                  <a:lnTo>
                    <a:pt x="1063" y="305"/>
                  </a:lnTo>
                  <a:lnTo>
                    <a:pt x="1055" y="318"/>
                  </a:lnTo>
                  <a:lnTo>
                    <a:pt x="1047" y="332"/>
                  </a:lnTo>
                  <a:lnTo>
                    <a:pt x="1043" y="348"/>
                  </a:lnTo>
                  <a:lnTo>
                    <a:pt x="1037" y="362"/>
                  </a:lnTo>
                  <a:lnTo>
                    <a:pt x="1029" y="376"/>
                  </a:lnTo>
                  <a:lnTo>
                    <a:pt x="1016" y="387"/>
                  </a:lnTo>
                  <a:lnTo>
                    <a:pt x="1002" y="395"/>
                  </a:lnTo>
                  <a:lnTo>
                    <a:pt x="984" y="403"/>
                  </a:lnTo>
                  <a:lnTo>
                    <a:pt x="966" y="411"/>
                  </a:lnTo>
                  <a:lnTo>
                    <a:pt x="949" y="417"/>
                  </a:lnTo>
                  <a:lnTo>
                    <a:pt x="937" y="419"/>
                  </a:lnTo>
                  <a:lnTo>
                    <a:pt x="921" y="415"/>
                  </a:lnTo>
                  <a:lnTo>
                    <a:pt x="903" y="411"/>
                  </a:lnTo>
                  <a:lnTo>
                    <a:pt x="884" y="409"/>
                  </a:lnTo>
                  <a:lnTo>
                    <a:pt x="864" y="411"/>
                  </a:lnTo>
                  <a:lnTo>
                    <a:pt x="846" y="419"/>
                  </a:lnTo>
                  <a:lnTo>
                    <a:pt x="829" y="431"/>
                  </a:lnTo>
                  <a:lnTo>
                    <a:pt x="813" y="440"/>
                  </a:lnTo>
                  <a:lnTo>
                    <a:pt x="801" y="450"/>
                  </a:lnTo>
                  <a:lnTo>
                    <a:pt x="799" y="454"/>
                  </a:lnTo>
                  <a:lnTo>
                    <a:pt x="797" y="458"/>
                  </a:lnTo>
                  <a:lnTo>
                    <a:pt x="795" y="464"/>
                  </a:lnTo>
                  <a:lnTo>
                    <a:pt x="793" y="468"/>
                  </a:lnTo>
                  <a:lnTo>
                    <a:pt x="791" y="472"/>
                  </a:lnTo>
                  <a:lnTo>
                    <a:pt x="789" y="474"/>
                  </a:lnTo>
                  <a:lnTo>
                    <a:pt x="787" y="474"/>
                  </a:lnTo>
                  <a:lnTo>
                    <a:pt x="783" y="474"/>
                  </a:lnTo>
                  <a:lnTo>
                    <a:pt x="777" y="470"/>
                  </a:lnTo>
                  <a:lnTo>
                    <a:pt x="770" y="462"/>
                  </a:lnTo>
                  <a:lnTo>
                    <a:pt x="760" y="456"/>
                  </a:lnTo>
                  <a:lnTo>
                    <a:pt x="752" y="456"/>
                  </a:lnTo>
                  <a:lnTo>
                    <a:pt x="742" y="462"/>
                  </a:lnTo>
                  <a:lnTo>
                    <a:pt x="734" y="472"/>
                  </a:lnTo>
                  <a:lnTo>
                    <a:pt x="726" y="484"/>
                  </a:lnTo>
                  <a:lnTo>
                    <a:pt x="718" y="496"/>
                  </a:lnTo>
                  <a:lnTo>
                    <a:pt x="708" y="507"/>
                  </a:lnTo>
                  <a:lnTo>
                    <a:pt x="695" y="513"/>
                  </a:lnTo>
                  <a:lnTo>
                    <a:pt x="679" y="513"/>
                  </a:lnTo>
                  <a:lnTo>
                    <a:pt x="657" y="509"/>
                  </a:lnTo>
                  <a:lnTo>
                    <a:pt x="644" y="503"/>
                  </a:lnTo>
                  <a:lnTo>
                    <a:pt x="634" y="494"/>
                  </a:lnTo>
                  <a:lnTo>
                    <a:pt x="622" y="482"/>
                  </a:lnTo>
                  <a:lnTo>
                    <a:pt x="612" y="468"/>
                  </a:lnTo>
                  <a:lnTo>
                    <a:pt x="602" y="454"/>
                  </a:lnTo>
                  <a:lnTo>
                    <a:pt x="592" y="442"/>
                  </a:lnTo>
                  <a:lnTo>
                    <a:pt x="583" y="437"/>
                  </a:lnTo>
                  <a:lnTo>
                    <a:pt x="575" y="440"/>
                  </a:lnTo>
                  <a:lnTo>
                    <a:pt x="571" y="452"/>
                  </a:lnTo>
                  <a:lnTo>
                    <a:pt x="575" y="464"/>
                  </a:lnTo>
                  <a:lnTo>
                    <a:pt x="581" y="478"/>
                  </a:lnTo>
                  <a:lnTo>
                    <a:pt x="588" y="490"/>
                  </a:lnTo>
                  <a:lnTo>
                    <a:pt x="596" y="498"/>
                  </a:lnTo>
                  <a:lnTo>
                    <a:pt x="608" y="509"/>
                  </a:lnTo>
                  <a:lnTo>
                    <a:pt x="618" y="519"/>
                  </a:lnTo>
                  <a:lnTo>
                    <a:pt x="624" y="531"/>
                  </a:lnTo>
                  <a:lnTo>
                    <a:pt x="624" y="541"/>
                  </a:lnTo>
                  <a:lnTo>
                    <a:pt x="612" y="557"/>
                  </a:lnTo>
                  <a:lnTo>
                    <a:pt x="596" y="574"/>
                  </a:lnTo>
                  <a:lnTo>
                    <a:pt x="577" y="588"/>
                  </a:lnTo>
                  <a:lnTo>
                    <a:pt x="557" y="596"/>
                  </a:lnTo>
                  <a:lnTo>
                    <a:pt x="545" y="600"/>
                  </a:lnTo>
                  <a:lnTo>
                    <a:pt x="535" y="598"/>
                  </a:lnTo>
                  <a:lnTo>
                    <a:pt x="533" y="596"/>
                  </a:lnTo>
                  <a:lnTo>
                    <a:pt x="531" y="594"/>
                  </a:lnTo>
                  <a:lnTo>
                    <a:pt x="527" y="592"/>
                  </a:lnTo>
                  <a:lnTo>
                    <a:pt x="525" y="590"/>
                  </a:lnTo>
                  <a:lnTo>
                    <a:pt x="523" y="590"/>
                  </a:lnTo>
                  <a:lnTo>
                    <a:pt x="521" y="590"/>
                  </a:lnTo>
                  <a:lnTo>
                    <a:pt x="520" y="592"/>
                  </a:lnTo>
                  <a:lnTo>
                    <a:pt x="518" y="598"/>
                  </a:lnTo>
                  <a:lnTo>
                    <a:pt x="514" y="608"/>
                  </a:lnTo>
                  <a:lnTo>
                    <a:pt x="504" y="614"/>
                  </a:lnTo>
                  <a:lnTo>
                    <a:pt x="492" y="624"/>
                  </a:lnTo>
                  <a:lnTo>
                    <a:pt x="478" y="637"/>
                  </a:lnTo>
                  <a:lnTo>
                    <a:pt x="466" y="651"/>
                  </a:lnTo>
                  <a:lnTo>
                    <a:pt x="459" y="661"/>
                  </a:lnTo>
                  <a:lnTo>
                    <a:pt x="451" y="667"/>
                  </a:lnTo>
                  <a:lnTo>
                    <a:pt x="441" y="667"/>
                  </a:lnTo>
                  <a:lnTo>
                    <a:pt x="427" y="665"/>
                  </a:lnTo>
                  <a:lnTo>
                    <a:pt x="411" y="667"/>
                  </a:lnTo>
                  <a:lnTo>
                    <a:pt x="390" y="669"/>
                  </a:lnTo>
                  <a:lnTo>
                    <a:pt x="374" y="669"/>
                  </a:lnTo>
                  <a:lnTo>
                    <a:pt x="360" y="675"/>
                  </a:lnTo>
                  <a:lnTo>
                    <a:pt x="348" y="683"/>
                  </a:lnTo>
                  <a:lnTo>
                    <a:pt x="336" y="694"/>
                  </a:lnTo>
                  <a:lnTo>
                    <a:pt x="323" y="704"/>
                  </a:lnTo>
                  <a:lnTo>
                    <a:pt x="299" y="714"/>
                  </a:lnTo>
                  <a:lnTo>
                    <a:pt x="271" y="726"/>
                  </a:lnTo>
                  <a:lnTo>
                    <a:pt x="246" y="734"/>
                  </a:lnTo>
                  <a:lnTo>
                    <a:pt x="226" y="740"/>
                  </a:lnTo>
                  <a:lnTo>
                    <a:pt x="212" y="740"/>
                  </a:lnTo>
                  <a:lnTo>
                    <a:pt x="199" y="740"/>
                  </a:lnTo>
                  <a:lnTo>
                    <a:pt x="185" y="742"/>
                  </a:lnTo>
                  <a:lnTo>
                    <a:pt x="173" y="748"/>
                  </a:lnTo>
                  <a:lnTo>
                    <a:pt x="163" y="759"/>
                  </a:lnTo>
                  <a:lnTo>
                    <a:pt x="153" y="773"/>
                  </a:lnTo>
                  <a:lnTo>
                    <a:pt x="142" y="781"/>
                  </a:lnTo>
                  <a:lnTo>
                    <a:pt x="128" y="787"/>
                  </a:lnTo>
                  <a:lnTo>
                    <a:pt x="116" y="793"/>
                  </a:lnTo>
                  <a:lnTo>
                    <a:pt x="108" y="803"/>
                  </a:lnTo>
                  <a:lnTo>
                    <a:pt x="100" y="816"/>
                  </a:lnTo>
                  <a:lnTo>
                    <a:pt x="92" y="826"/>
                  </a:lnTo>
                  <a:lnTo>
                    <a:pt x="86" y="834"/>
                  </a:lnTo>
                  <a:lnTo>
                    <a:pt x="90" y="844"/>
                  </a:lnTo>
                  <a:lnTo>
                    <a:pt x="104" y="856"/>
                  </a:lnTo>
                  <a:lnTo>
                    <a:pt x="118" y="872"/>
                  </a:lnTo>
                  <a:lnTo>
                    <a:pt x="130" y="891"/>
                  </a:lnTo>
                  <a:lnTo>
                    <a:pt x="138" y="905"/>
                  </a:lnTo>
                  <a:lnTo>
                    <a:pt x="144" y="919"/>
                  </a:lnTo>
                  <a:lnTo>
                    <a:pt x="146" y="931"/>
                  </a:lnTo>
                  <a:lnTo>
                    <a:pt x="140" y="940"/>
                  </a:lnTo>
                  <a:lnTo>
                    <a:pt x="128" y="946"/>
                  </a:lnTo>
                  <a:lnTo>
                    <a:pt x="114" y="954"/>
                  </a:lnTo>
                  <a:lnTo>
                    <a:pt x="96" y="960"/>
                  </a:lnTo>
                  <a:lnTo>
                    <a:pt x="79" y="960"/>
                  </a:lnTo>
                  <a:lnTo>
                    <a:pt x="67" y="956"/>
                  </a:lnTo>
                  <a:lnTo>
                    <a:pt x="51" y="938"/>
                  </a:lnTo>
                  <a:lnTo>
                    <a:pt x="37" y="919"/>
                  </a:lnTo>
                  <a:lnTo>
                    <a:pt x="25" y="901"/>
                  </a:lnTo>
                  <a:lnTo>
                    <a:pt x="18" y="887"/>
                  </a:lnTo>
                  <a:lnTo>
                    <a:pt x="10" y="872"/>
                  </a:lnTo>
                  <a:lnTo>
                    <a:pt x="4" y="854"/>
                  </a:lnTo>
                  <a:lnTo>
                    <a:pt x="2" y="840"/>
                  </a:lnTo>
                  <a:lnTo>
                    <a:pt x="2" y="826"/>
                  </a:lnTo>
                  <a:lnTo>
                    <a:pt x="2" y="812"/>
                  </a:lnTo>
                  <a:lnTo>
                    <a:pt x="4" y="797"/>
                  </a:lnTo>
                  <a:lnTo>
                    <a:pt x="12" y="783"/>
                  </a:lnTo>
                  <a:lnTo>
                    <a:pt x="25" y="765"/>
                  </a:lnTo>
                  <a:lnTo>
                    <a:pt x="31" y="753"/>
                  </a:lnTo>
                  <a:lnTo>
                    <a:pt x="33" y="749"/>
                  </a:lnTo>
                  <a:lnTo>
                    <a:pt x="4" y="746"/>
                  </a:lnTo>
                  <a:lnTo>
                    <a:pt x="0" y="734"/>
                  </a:lnTo>
                  <a:lnTo>
                    <a:pt x="33" y="687"/>
                  </a:lnTo>
                  <a:lnTo>
                    <a:pt x="71" y="675"/>
                  </a:lnTo>
                  <a:lnTo>
                    <a:pt x="77" y="637"/>
                  </a:lnTo>
                  <a:lnTo>
                    <a:pt x="128" y="627"/>
                  </a:lnTo>
                  <a:lnTo>
                    <a:pt x="147" y="612"/>
                  </a:lnTo>
                  <a:lnTo>
                    <a:pt x="147" y="553"/>
                  </a:lnTo>
                  <a:lnTo>
                    <a:pt x="175" y="539"/>
                  </a:lnTo>
                  <a:lnTo>
                    <a:pt x="244" y="478"/>
                  </a:lnTo>
                  <a:lnTo>
                    <a:pt x="238" y="403"/>
                  </a:lnTo>
                  <a:lnTo>
                    <a:pt x="264" y="332"/>
                  </a:lnTo>
                  <a:lnTo>
                    <a:pt x="301" y="307"/>
                  </a:lnTo>
                  <a:lnTo>
                    <a:pt x="297" y="250"/>
                  </a:lnTo>
                  <a:lnTo>
                    <a:pt x="325" y="220"/>
                  </a:lnTo>
                  <a:lnTo>
                    <a:pt x="303" y="157"/>
                  </a:lnTo>
                  <a:lnTo>
                    <a:pt x="329" y="143"/>
                  </a:lnTo>
                  <a:lnTo>
                    <a:pt x="329" y="86"/>
                  </a:lnTo>
                  <a:lnTo>
                    <a:pt x="384" y="78"/>
                  </a:lnTo>
                  <a:lnTo>
                    <a:pt x="484" y="9"/>
                  </a:lnTo>
                  <a:lnTo>
                    <a:pt x="535" y="39"/>
                  </a:lnTo>
                  <a:lnTo>
                    <a:pt x="592" y="9"/>
                  </a:lnTo>
                  <a:lnTo>
                    <a:pt x="624" y="29"/>
                  </a:lnTo>
                  <a:lnTo>
                    <a:pt x="693" y="0"/>
                  </a:lnTo>
                  <a:lnTo>
                    <a:pt x="720" y="27"/>
                  </a:lnTo>
                  <a:lnTo>
                    <a:pt x="681" y="94"/>
                  </a:lnTo>
                  <a:lnTo>
                    <a:pt x="651" y="130"/>
                  </a:lnTo>
                  <a:lnTo>
                    <a:pt x="679" y="151"/>
                  </a:lnTo>
                  <a:lnTo>
                    <a:pt x="740" y="128"/>
                  </a:lnTo>
                  <a:lnTo>
                    <a:pt x="823" y="92"/>
                  </a:lnTo>
                  <a:lnTo>
                    <a:pt x="878" y="120"/>
                  </a:lnTo>
                  <a:lnTo>
                    <a:pt x="895" y="59"/>
                  </a:lnTo>
                  <a:lnTo>
                    <a:pt x="984" y="61"/>
                  </a:lnTo>
                  <a:lnTo>
                    <a:pt x="1053" y="96"/>
                  </a:lnTo>
                  <a:lnTo>
                    <a:pt x="1086" y="161"/>
                  </a:lnTo>
                  <a:lnTo>
                    <a:pt x="1110" y="216"/>
                  </a:lnTo>
                  <a:lnTo>
                    <a:pt x="1128" y="246"/>
                  </a:lnTo>
                </a:path>
              </a:pathLst>
            </a:custGeom>
            <a:grpFill/>
            <a:ln w="6350">
              <a:solidFill>
                <a:schemeClr val="bg1">
                  <a:lumMod val="95000"/>
                </a:schemeClr>
              </a:solidFill>
              <a:prstDash val="solid"/>
              <a:round/>
              <a:headEnd/>
              <a:tailEnd/>
            </a:ln>
          </p:spPr>
          <p:txBody>
            <a:bodyPr/>
            <a:lstStyle/>
            <a:p>
              <a:pPr algn="l" defTabSz="1219170" fontAlgn="auto">
                <a:spcBef>
                  <a:spcPts val="0"/>
                </a:spcBef>
                <a:spcAft>
                  <a:spcPts val="0"/>
                </a:spcAft>
              </a:pPr>
              <a:endParaRPr lang="zh-CN" altLang="en-US" sz="2400" b="0">
                <a:solidFill>
                  <a:prstClr val="black"/>
                </a:solidFill>
                <a:latin typeface="Calibri"/>
                <a:ea typeface="宋体"/>
              </a:endParaRPr>
            </a:p>
          </p:txBody>
        </p:sp>
        <p:sp>
          <p:nvSpPr>
            <p:cNvPr id="39" name="Freeform 79"/>
            <p:cNvSpPr>
              <a:spLocks/>
            </p:cNvSpPr>
            <p:nvPr/>
          </p:nvSpPr>
          <p:spPr bwMode="gray">
            <a:xfrm>
              <a:off x="3636" y="3029"/>
              <a:ext cx="313" cy="413"/>
            </a:xfrm>
            <a:custGeom>
              <a:avLst/>
              <a:gdLst>
                <a:gd name="T0" fmla="*/ 156 w 626"/>
                <a:gd name="T1" fmla="*/ 31 h 825"/>
                <a:gd name="T2" fmla="*/ 154 w 626"/>
                <a:gd name="T3" fmla="*/ 37 h 825"/>
                <a:gd name="T4" fmla="*/ 152 w 626"/>
                <a:gd name="T5" fmla="*/ 44 h 825"/>
                <a:gd name="T6" fmla="*/ 146 w 626"/>
                <a:gd name="T7" fmla="*/ 52 h 825"/>
                <a:gd name="T8" fmla="*/ 138 w 626"/>
                <a:gd name="T9" fmla="*/ 57 h 825"/>
                <a:gd name="T10" fmla="*/ 131 w 626"/>
                <a:gd name="T11" fmla="*/ 61 h 825"/>
                <a:gd name="T12" fmla="*/ 130 w 626"/>
                <a:gd name="T13" fmla="*/ 62 h 825"/>
                <a:gd name="T14" fmla="*/ 132 w 626"/>
                <a:gd name="T15" fmla="*/ 68 h 825"/>
                <a:gd name="T16" fmla="*/ 135 w 626"/>
                <a:gd name="T17" fmla="*/ 75 h 825"/>
                <a:gd name="T18" fmla="*/ 136 w 626"/>
                <a:gd name="T19" fmla="*/ 81 h 825"/>
                <a:gd name="T20" fmla="*/ 136 w 626"/>
                <a:gd name="T21" fmla="*/ 89 h 825"/>
                <a:gd name="T22" fmla="*/ 137 w 626"/>
                <a:gd name="T23" fmla="*/ 95 h 825"/>
                <a:gd name="T24" fmla="*/ 138 w 626"/>
                <a:gd name="T25" fmla="*/ 104 h 825"/>
                <a:gd name="T26" fmla="*/ 131 w 626"/>
                <a:gd name="T27" fmla="*/ 112 h 825"/>
                <a:gd name="T28" fmla="*/ 122 w 626"/>
                <a:gd name="T29" fmla="*/ 120 h 825"/>
                <a:gd name="T30" fmla="*/ 117 w 626"/>
                <a:gd name="T31" fmla="*/ 131 h 825"/>
                <a:gd name="T32" fmla="*/ 115 w 626"/>
                <a:gd name="T33" fmla="*/ 142 h 825"/>
                <a:gd name="T34" fmla="*/ 110 w 626"/>
                <a:gd name="T35" fmla="*/ 151 h 825"/>
                <a:gd name="T36" fmla="*/ 103 w 626"/>
                <a:gd name="T37" fmla="*/ 156 h 825"/>
                <a:gd name="T38" fmla="*/ 94 w 626"/>
                <a:gd name="T39" fmla="*/ 158 h 825"/>
                <a:gd name="T40" fmla="*/ 86 w 626"/>
                <a:gd name="T41" fmla="*/ 161 h 825"/>
                <a:gd name="T42" fmla="*/ 85 w 626"/>
                <a:gd name="T43" fmla="*/ 165 h 825"/>
                <a:gd name="T44" fmla="*/ 89 w 626"/>
                <a:gd name="T45" fmla="*/ 171 h 825"/>
                <a:gd name="T46" fmla="*/ 90 w 626"/>
                <a:gd name="T47" fmla="*/ 176 h 825"/>
                <a:gd name="T48" fmla="*/ 86 w 626"/>
                <a:gd name="T49" fmla="*/ 182 h 825"/>
                <a:gd name="T50" fmla="*/ 80 w 626"/>
                <a:gd name="T51" fmla="*/ 189 h 825"/>
                <a:gd name="T52" fmla="*/ 76 w 626"/>
                <a:gd name="T53" fmla="*/ 193 h 825"/>
                <a:gd name="T54" fmla="*/ 69 w 626"/>
                <a:gd name="T55" fmla="*/ 199 h 825"/>
                <a:gd name="T56" fmla="*/ 61 w 626"/>
                <a:gd name="T57" fmla="*/ 204 h 825"/>
                <a:gd name="T58" fmla="*/ 58 w 626"/>
                <a:gd name="T59" fmla="*/ 207 h 825"/>
                <a:gd name="T60" fmla="*/ 48 w 626"/>
                <a:gd name="T61" fmla="*/ 185 h 825"/>
                <a:gd name="T62" fmla="*/ 22 w 626"/>
                <a:gd name="T63" fmla="*/ 161 h 825"/>
                <a:gd name="T64" fmla="*/ 0 w 626"/>
                <a:gd name="T65" fmla="*/ 146 h 825"/>
                <a:gd name="T66" fmla="*/ 15 w 626"/>
                <a:gd name="T67" fmla="*/ 107 h 825"/>
                <a:gd name="T68" fmla="*/ 20 w 626"/>
                <a:gd name="T69" fmla="*/ 88 h 825"/>
                <a:gd name="T70" fmla="*/ 18 w 626"/>
                <a:gd name="T71" fmla="*/ 67 h 825"/>
                <a:gd name="T72" fmla="*/ 34 w 626"/>
                <a:gd name="T73" fmla="*/ 43 h 825"/>
                <a:gd name="T74" fmla="*/ 42 w 626"/>
                <a:gd name="T75" fmla="*/ 24 h 825"/>
                <a:gd name="T76" fmla="*/ 63 w 626"/>
                <a:gd name="T77" fmla="*/ 17 h 825"/>
                <a:gd name="T78" fmla="*/ 75 w 626"/>
                <a:gd name="T79" fmla="*/ 1 h 825"/>
                <a:gd name="T80" fmla="*/ 92 w 626"/>
                <a:gd name="T81" fmla="*/ 14 h 825"/>
                <a:gd name="T82" fmla="*/ 114 w 626"/>
                <a:gd name="T83" fmla="*/ 32 h 825"/>
                <a:gd name="T84" fmla="*/ 135 w 626"/>
                <a:gd name="T85" fmla="*/ 32 h 825"/>
                <a:gd name="T86" fmla="*/ 151 w 626"/>
                <a:gd name="T87" fmla="*/ 25 h 825"/>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626"/>
                <a:gd name="T133" fmla="*/ 0 h 825"/>
                <a:gd name="T134" fmla="*/ 626 w 626"/>
                <a:gd name="T135" fmla="*/ 825 h 825"/>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626" h="825">
                  <a:moveTo>
                    <a:pt x="626" y="122"/>
                  </a:moveTo>
                  <a:lnTo>
                    <a:pt x="624" y="124"/>
                  </a:lnTo>
                  <a:lnTo>
                    <a:pt x="621" y="134"/>
                  </a:lnTo>
                  <a:lnTo>
                    <a:pt x="615" y="146"/>
                  </a:lnTo>
                  <a:lnTo>
                    <a:pt x="613" y="159"/>
                  </a:lnTo>
                  <a:lnTo>
                    <a:pt x="607" y="173"/>
                  </a:lnTo>
                  <a:lnTo>
                    <a:pt x="597" y="189"/>
                  </a:lnTo>
                  <a:lnTo>
                    <a:pt x="581" y="205"/>
                  </a:lnTo>
                  <a:lnTo>
                    <a:pt x="565" y="216"/>
                  </a:lnTo>
                  <a:lnTo>
                    <a:pt x="550" y="228"/>
                  </a:lnTo>
                  <a:lnTo>
                    <a:pt x="534" y="236"/>
                  </a:lnTo>
                  <a:lnTo>
                    <a:pt x="524" y="242"/>
                  </a:lnTo>
                  <a:lnTo>
                    <a:pt x="520" y="244"/>
                  </a:lnTo>
                  <a:lnTo>
                    <a:pt x="520" y="248"/>
                  </a:lnTo>
                  <a:lnTo>
                    <a:pt x="524" y="258"/>
                  </a:lnTo>
                  <a:lnTo>
                    <a:pt x="528" y="272"/>
                  </a:lnTo>
                  <a:lnTo>
                    <a:pt x="532" y="285"/>
                  </a:lnTo>
                  <a:lnTo>
                    <a:pt x="538" y="299"/>
                  </a:lnTo>
                  <a:lnTo>
                    <a:pt x="542" y="309"/>
                  </a:lnTo>
                  <a:lnTo>
                    <a:pt x="544" y="321"/>
                  </a:lnTo>
                  <a:lnTo>
                    <a:pt x="546" y="339"/>
                  </a:lnTo>
                  <a:lnTo>
                    <a:pt x="544" y="354"/>
                  </a:lnTo>
                  <a:lnTo>
                    <a:pt x="544" y="368"/>
                  </a:lnTo>
                  <a:lnTo>
                    <a:pt x="548" y="380"/>
                  </a:lnTo>
                  <a:lnTo>
                    <a:pt x="550" y="396"/>
                  </a:lnTo>
                  <a:lnTo>
                    <a:pt x="550" y="413"/>
                  </a:lnTo>
                  <a:lnTo>
                    <a:pt x="540" y="429"/>
                  </a:lnTo>
                  <a:lnTo>
                    <a:pt x="522" y="447"/>
                  </a:lnTo>
                  <a:lnTo>
                    <a:pt x="504" y="462"/>
                  </a:lnTo>
                  <a:lnTo>
                    <a:pt x="489" y="480"/>
                  </a:lnTo>
                  <a:lnTo>
                    <a:pt x="479" y="494"/>
                  </a:lnTo>
                  <a:lnTo>
                    <a:pt x="469" y="522"/>
                  </a:lnTo>
                  <a:lnTo>
                    <a:pt x="463" y="549"/>
                  </a:lnTo>
                  <a:lnTo>
                    <a:pt x="459" y="565"/>
                  </a:lnTo>
                  <a:lnTo>
                    <a:pt x="451" y="585"/>
                  </a:lnTo>
                  <a:lnTo>
                    <a:pt x="441" y="602"/>
                  </a:lnTo>
                  <a:lnTo>
                    <a:pt x="428" y="618"/>
                  </a:lnTo>
                  <a:lnTo>
                    <a:pt x="414" y="624"/>
                  </a:lnTo>
                  <a:lnTo>
                    <a:pt x="396" y="630"/>
                  </a:lnTo>
                  <a:lnTo>
                    <a:pt x="376" y="632"/>
                  </a:lnTo>
                  <a:lnTo>
                    <a:pt x="359" y="636"/>
                  </a:lnTo>
                  <a:lnTo>
                    <a:pt x="345" y="642"/>
                  </a:lnTo>
                  <a:lnTo>
                    <a:pt x="337" y="648"/>
                  </a:lnTo>
                  <a:lnTo>
                    <a:pt x="339" y="659"/>
                  </a:lnTo>
                  <a:lnTo>
                    <a:pt x="347" y="669"/>
                  </a:lnTo>
                  <a:lnTo>
                    <a:pt x="357" y="681"/>
                  </a:lnTo>
                  <a:lnTo>
                    <a:pt x="363" y="691"/>
                  </a:lnTo>
                  <a:lnTo>
                    <a:pt x="361" y="701"/>
                  </a:lnTo>
                  <a:lnTo>
                    <a:pt x="353" y="710"/>
                  </a:lnTo>
                  <a:lnTo>
                    <a:pt x="343" y="726"/>
                  </a:lnTo>
                  <a:lnTo>
                    <a:pt x="331" y="742"/>
                  </a:lnTo>
                  <a:lnTo>
                    <a:pt x="319" y="756"/>
                  </a:lnTo>
                  <a:lnTo>
                    <a:pt x="312" y="766"/>
                  </a:lnTo>
                  <a:lnTo>
                    <a:pt x="302" y="771"/>
                  </a:lnTo>
                  <a:lnTo>
                    <a:pt x="290" y="781"/>
                  </a:lnTo>
                  <a:lnTo>
                    <a:pt x="274" y="793"/>
                  </a:lnTo>
                  <a:lnTo>
                    <a:pt x="258" y="805"/>
                  </a:lnTo>
                  <a:lnTo>
                    <a:pt x="245" y="815"/>
                  </a:lnTo>
                  <a:lnTo>
                    <a:pt x="235" y="821"/>
                  </a:lnTo>
                  <a:lnTo>
                    <a:pt x="231" y="825"/>
                  </a:lnTo>
                  <a:lnTo>
                    <a:pt x="215" y="795"/>
                  </a:lnTo>
                  <a:lnTo>
                    <a:pt x="191" y="740"/>
                  </a:lnTo>
                  <a:lnTo>
                    <a:pt x="158" y="675"/>
                  </a:lnTo>
                  <a:lnTo>
                    <a:pt x="89" y="642"/>
                  </a:lnTo>
                  <a:lnTo>
                    <a:pt x="2" y="640"/>
                  </a:lnTo>
                  <a:lnTo>
                    <a:pt x="0" y="581"/>
                  </a:lnTo>
                  <a:lnTo>
                    <a:pt x="28" y="476"/>
                  </a:lnTo>
                  <a:lnTo>
                    <a:pt x="60" y="425"/>
                  </a:lnTo>
                  <a:lnTo>
                    <a:pt x="58" y="376"/>
                  </a:lnTo>
                  <a:lnTo>
                    <a:pt x="77" y="352"/>
                  </a:lnTo>
                  <a:lnTo>
                    <a:pt x="63" y="317"/>
                  </a:lnTo>
                  <a:lnTo>
                    <a:pt x="69" y="266"/>
                  </a:lnTo>
                  <a:lnTo>
                    <a:pt x="126" y="244"/>
                  </a:lnTo>
                  <a:lnTo>
                    <a:pt x="136" y="171"/>
                  </a:lnTo>
                  <a:lnTo>
                    <a:pt x="140" y="116"/>
                  </a:lnTo>
                  <a:lnTo>
                    <a:pt x="170" y="94"/>
                  </a:lnTo>
                  <a:lnTo>
                    <a:pt x="203" y="94"/>
                  </a:lnTo>
                  <a:lnTo>
                    <a:pt x="254" y="65"/>
                  </a:lnTo>
                  <a:lnTo>
                    <a:pt x="298" y="45"/>
                  </a:lnTo>
                  <a:lnTo>
                    <a:pt x="298" y="4"/>
                  </a:lnTo>
                  <a:lnTo>
                    <a:pt x="363" y="0"/>
                  </a:lnTo>
                  <a:lnTo>
                    <a:pt x="367" y="53"/>
                  </a:lnTo>
                  <a:lnTo>
                    <a:pt x="406" y="110"/>
                  </a:lnTo>
                  <a:lnTo>
                    <a:pt x="455" y="126"/>
                  </a:lnTo>
                  <a:lnTo>
                    <a:pt x="495" y="83"/>
                  </a:lnTo>
                  <a:lnTo>
                    <a:pt x="538" y="126"/>
                  </a:lnTo>
                  <a:lnTo>
                    <a:pt x="571" y="122"/>
                  </a:lnTo>
                  <a:lnTo>
                    <a:pt x="603" y="98"/>
                  </a:lnTo>
                  <a:lnTo>
                    <a:pt x="626" y="122"/>
                  </a:lnTo>
                  <a:close/>
                </a:path>
              </a:pathLst>
            </a:custGeom>
            <a:grpFill/>
            <a:ln w="0">
              <a:solidFill>
                <a:schemeClr val="bg1">
                  <a:lumMod val="95000"/>
                </a:schemeClr>
              </a:solidFill>
              <a:prstDash val="solid"/>
              <a:round/>
              <a:headEnd/>
              <a:tailEnd/>
            </a:ln>
          </p:spPr>
          <p:txBody>
            <a:bodyPr/>
            <a:lstStyle/>
            <a:p>
              <a:pPr algn="l" defTabSz="1219170" fontAlgn="auto">
                <a:spcBef>
                  <a:spcPts val="0"/>
                </a:spcBef>
                <a:spcAft>
                  <a:spcPts val="0"/>
                </a:spcAft>
              </a:pPr>
              <a:endParaRPr lang="zh-CN" altLang="en-US" sz="2400" b="0">
                <a:solidFill>
                  <a:prstClr val="black"/>
                </a:solidFill>
                <a:latin typeface="Calibri"/>
                <a:ea typeface="宋体"/>
              </a:endParaRPr>
            </a:p>
          </p:txBody>
        </p:sp>
        <p:sp>
          <p:nvSpPr>
            <p:cNvPr id="40" name="Freeform 80"/>
            <p:cNvSpPr>
              <a:spLocks/>
            </p:cNvSpPr>
            <p:nvPr/>
          </p:nvSpPr>
          <p:spPr bwMode="gray">
            <a:xfrm>
              <a:off x="3636" y="3029"/>
              <a:ext cx="313" cy="413"/>
            </a:xfrm>
            <a:custGeom>
              <a:avLst/>
              <a:gdLst>
                <a:gd name="T0" fmla="*/ 156 w 626"/>
                <a:gd name="T1" fmla="*/ 31 h 825"/>
                <a:gd name="T2" fmla="*/ 154 w 626"/>
                <a:gd name="T3" fmla="*/ 37 h 825"/>
                <a:gd name="T4" fmla="*/ 152 w 626"/>
                <a:gd name="T5" fmla="*/ 44 h 825"/>
                <a:gd name="T6" fmla="*/ 146 w 626"/>
                <a:gd name="T7" fmla="*/ 52 h 825"/>
                <a:gd name="T8" fmla="*/ 138 w 626"/>
                <a:gd name="T9" fmla="*/ 57 h 825"/>
                <a:gd name="T10" fmla="*/ 131 w 626"/>
                <a:gd name="T11" fmla="*/ 61 h 825"/>
                <a:gd name="T12" fmla="*/ 130 w 626"/>
                <a:gd name="T13" fmla="*/ 62 h 825"/>
                <a:gd name="T14" fmla="*/ 132 w 626"/>
                <a:gd name="T15" fmla="*/ 68 h 825"/>
                <a:gd name="T16" fmla="*/ 135 w 626"/>
                <a:gd name="T17" fmla="*/ 75 h 825"/>
                <a:gd name="T18" fmla="*/ 136 w 626"/>
                <a:gd name="T19" fmla="*/ 81 h 825"/>
                <a:gd name="T20" fmla="*/ 136 w 626"/>
                <a:gd name="T21" fmla="*/ 89 h 825"/>
                <a:gd name="T22" fmla="*/ 137 w 626"/>
                <a:gd name="T23" fmla="*/ 95 h 825"/>
                <a:gd name="T24" fmla="*/ 138 w 626"/>
                <a:gd name="T25" fmla="*/ 104 h 825"/>
                <a:gd name="T26" fmla="*/ 131 w 626"/>
                <a:gd name="T27" fmla="*/ 112 h 825"/>
                <a:gd name="T28" fmla="*/ 122 w 626"/>
                <a:gd name="T29" fmla="*/ 120 h 825"/>
                <a:gd name="T30" fmla="*/ 117 w 626"/>
                <a:gd name="T31" fmla="*/ 131 h 825"/>
                <a:gd name="T32" fmla="*/ 115 w 626"/>
                <a:gd name="T33" fmla="*/ 142 h 825"/>
                <a:gd name="T34" fmla="*/ 110 w 626"/>
                <a:gd name="T35" fmla="*/ 151 h 825"/>
                <a:gd name="T36" fmla="*/ 103 w 626"/>
                <a:gd name="T37" fmla="*/ 156 h 825"/>
                <a:gd name="T38" fmla="*/ 94 w 626"/>
                <a:gd name="T39" fmla="*/ 158 h 825"/>
                <a:gd name="T40" fmla="*/ 86 w 626"/>
                <a:gd name="T41" fmla="*/ 161 h 825"/>
                <a:gd name="T42" fmla="*/ 85 w 626"/>
                <a:gd name="T43" fmla="*/ 165 h 825"/>
                <a:gd name="T44" fmla="*/ 89 w 626"/>
                <a:gd name="T45" fmla="*/ 171 h 825"/>
                <a:gd name="T46" fmla="*/ 90 w 626"/>
                <a:gd name="T47" fmla="*/ 176 h 825"/>
                <a:gd name="T48" fmla="*/ 86 w 626"/>
                <a:gd name="T49" fmla="*/ 182 h 825"/>
                <a:gd name="T50" fmla="*/ 80 w 626"/>
                <a:gd name="T51" fmla="*/ 189 h 825"/>
                <a:gd name="T52" fmla="*/ 76 w 626"/>
                <a:gd name="T53" fmla="*/ 193 h 825"/>
                <a:gd name="T54" fmla="*/ 69 w 626"/>
                <a:gd name="T55" fmla="*/ 199 h 825"/>
                <a:gd name="T56" fmla="*/ 61 w 626"/>
                <a:gd name="T57" fmla="*/ 204 h 825"/>
                <a:gd name="T58" fmla="*/ 58 w 626"/>
                <a:gd name="T59" fmla="*/ 207 h 825"/>
                <a:gd name="T60" fmla="*/ 48 w 626"/>
                <a:gd name="T61" fmla="*/ 185 h 825"/>
                <a:gd name="T62" fmla="*/ 22 w 626"/>
                <a:gd name="T63" fmla="*/ 161 h 825"/>
                <a:gd name="T64" fmla="*/ 0 w 626"/>
                <a:gd name="T65" fmla="*/ 146 h 825"/>
                <a:gd name="T66" fmla="*/ 15 w 626"/>
                <a:gd name="T67" fmla="*/ 107 h 825"/>
                <a:gd name="T68" fmla="*/ 20 w 626"/>
                <a:gd name="T69" fmla="*/ 88 h 825"/>
                <a:gd name="T70" fmla="*/ 18 w 626"/>
                <a:gd name="T71" fmla="*/ 67 h 825"/>
                <a:gd name="T72" fmla="*/ 34 w 626"/>
                <a:gd name="T73" fmla="*/ 43 h 825"/>
                <a:gd name="T74" fmla="*/ 42 w 626"/>
                <a:gd name="T75" fmla="*/ 24 h 825"/>
                <a:gd name="T76" fmla="*/ 63 w 626"/>
                <a:gd name="T77" fmla="*/ 17 h 825"/>
                <a:gd name="T78" fmla="*/ 75 w 626"/>
                <a:gd name="T79" fmla="*/ 1 h 825"/>
                <a:gd name="T80" fmla="*/ 92 w 626"/>
                <a:gd name="T81" fmla="*/ 14 h 825"/>
                <a:gd name="T82" fmla="*/ 114 w 626"/>
                <a:gd name="T83" fmla="*/ 32 h 825"/>
                <a:gd name="T84" fmla="*/ 135 w 626"/>
                <a:gd name="T85" fmla="*/ 32 h 825"/>
                <a:gd name="T86" fmla="*/ 151 w 626"/>
                <a:gd name="T87" fmla="*/ 25 h 825"/>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626"/>
                <a:gd name="T133" fmla="*/ 0 h 825"/>
                <a:gd name="T134" fmla="*/ 626 w 626"/>
                <a:gd name="T135" fmla="*/ 825 h 825"/>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626" h="825">
                  <a:moveTo>
                    <a:pt x="626" y="122"/>
                  </a:moveTo>
                  <a:lnTo>
                    <a:pt x="624" y="124"/>
                  </a:lnTo>
                  <a:lnTo>
                    <a:pt x="621" y="134"/>
                  </a:lnTo>
                  <a:lnTo>
                    <a:pt x="615" y="146"/>
                  </a:lnTo>
                  <a:lnTo>
                    <a:pt x="613" y="159"/>
                  </a:lnTo>
                  <a:lnTo>
                    <a:pt x="607" y="173"/>
                  </a:lnTo>
                  <a:lnTo>
                    <a:pt x="597" y="189"/>
                  </a:lnTo>
                  <a:lnTo>
                    <a:pt x="581" y="205"/>
                  </a:lnTo>
                  <a:lnTo>
                    <a:pt x="565" y="216"/>
                  </a:lnTo>
                  <a:lnTo>
                    <a:pt x="550" y="228"/>
                  </a:lnTo>
                  <a:lnTo>
                    <a:pt x="534" y="236"/>
                  </a:lnTo>
                  <a:lnTo>
                    <a:pt x="524" y="242"/>
                  </a:lnTo>
                  <a:lnTo>
                    <a:pt x="520" y="244"/>
                  </a:lnTo>
                  <a:lnTo>
                    <a:pt x="520" y="248"/>
                  </a:lnTo>
                  <a:lnTo>
                    <a:pt x="524" y="258"/>
                  </a:lnTo>
                  <a:lnTo>
                    <a:pt x="528" y="272"/>
                  </a:lnTo>
                  <a:lnTo>
                    <a:pt x="532" y="285"/>
                  </a:lnTo>
                  <a:lnTo>
                    <a:pt x="538" y="299"/>
                  </a:lnTo>
                  <a:lnTo>
                    <a:pt x="542" y="309"/>
                  </a:lnTo>
                  <a:lnTo>
                    <a:pt x="544" y="321"/>
                  </a:lnTo>
                  <a:lnTo>
                    <a:pt x="546" y="339"/>
                  </a:lnTo>
                  <a:lnTo>
                    <a:pt x="544" y="354"/>
                  </a:lnTo>
                  <a:lnTo>
                    <a:pt x="544" y="368"/>
                  </a:lnTo>
                  <a:lnTo>
                    <a:pt x="548" y="380"/>
                  </a:lnTo>
                  <a:lnTo>
                    <a:pt x="550" y="396"/>
                  </a:lnTo>
                  <a:lnTo>
                    <a:pt x="550" y="413"/>
                  </a:lnTo>
                  <a:lnTo>
                    <a:pt x="540" y="429"/>
                  </a:lnTo>
                  <a:lnTo>
                    <a:pt x="522" y="447"/>
                  </a:lnTo>
                  <a:lnTo>
                    <a:pt x="504" y="462"/>
                  </a:lnTo>
                  <a:lnTo>
                    <a:pt x="489" y="480"/>
                  </a:lnTo>
                  <a:lnTo>
                    <a:pt x="479" y="494"/>
                  </a:lnTo>
                  <a:lnTo>
                    <a:pt x="469" y="522"/>
                  </a:lnTo>
                  <a:lnTo>
                    <a:pt x="463" y="549"/>
                  </a:lnTo>
                  <a:lnTo>
                    <a:pt x="459" y="565"/>
                  </a:lnTo>
                  <a:lnTo>
                    <a:pt x="451" y="585"/>
                  </a:lnTo>
                  <a:lnTo>
                    <a:pt x="441" y="602"/>
                  </a:lnTo>
                  <a:lnTo>
                    <a:pt x="428" y="618"/>
                  </a:lnTo>
                  <a:lnTo>
                    <a:pt x="414" y="624"/>
                  </a:lnTo>
                  <a:lnTo>
                    <a:pt x="396" y="630"/>
                  </a:lnTo>
                  <a:lnTo>
                    <a:pt x="376" y="632"/>
                  </a:lnTo>
                  <a:lnTo>
                    <a:pt x="359" y="636"/>
                  </a:lnTo>
                  <a:lnTo>
                    <a:pt x="345" y="642"/>
                  </a:lnTo>
                  <a:lnTo>
                    <a:pt x="337" y="648"/>
                  </a:lnTo>
                  <a:lnTo>
                    <a:pt x="339" y="659"/>
                  </a:lnTo>
                  <a:lnTo>
                    <a:pt x="347" y="669"/>
                  </a:lnTo>
                  <a:lnTo>
                    <a:pt x="357" y="681"/>
                  </a:lnTo>
                  <a:lnTo>
                    <a:pt x="363" y="691"/>
                  </a:lnTo>
                  <a:lnTo>
                    <a:pt x="361" y="701"/>
                  </a:lnTo>
                  <a:lnTo>
                    <a:pt x="353" y="710"/>
                  </a:lnTo>
                  <a:lnTo>
                    <a:pt x="343" y="726"/>
                  </a:lnTo>
                  <a:lnTo>
                    <a:pt x="331" y="742"/>
                  </a:lnTo>
                  <a:lnTo>
                    <a:pt x="319" y="756"/>
                  </a:lnTo>
                  <a:lnTo>
                    <a:pt x="312" y="766"/>
                  </a:lnTo>
                  <a:lnTo>
                    <a:pt x="302" y="771"/>
                  </a:lnTo>
                  <a:lnTo>
                    <a:pt x="290" y="781"/>
                  </a:lnTo>
                  <a:lnTo>
                    <a:pt x="274" y="793"/>
                  </a:lnTo>
                  <a:lnTo>
                    <a:pt x="258" y="805"/>
                  </a:lnTo>
                  <a:lnTo>
                    <a:pt x="245" y="815"/>
                  </a:lnTo>
                  <a:lnTo>
                    <a:pt x="235" y="821"/>
                  </a:lnTo>
                  <a:lnTo>
                    <a:pt x="231" y="825"/>
                  </a:lnTo>
                  <a:lnTo>
                    <a:pt x="215" y="795"/>
                  </a:lnTo>
                  <a:lnTo>
                    <a:pt x="191" y="740"/>
                  </a:lnTo>
                  <a:lnTo>
                    <a:pt x="158" y="675"/>
                  </a:lnTo>
                  <a:lnTo>
                    <a:pt x="89" y="642"/>
                  </a:lnTo>
                  <a:lnTo>
                    <a:pt x="2" y="640"/>
                  </a:lnTo>
                  <a:lnTo>
                    <a:pt x="0" y="581"/>
                  </a:lnTo>
                  <a:lnTo>
                    <a:pt x="28" y="476"/>
                  </a:lnTo>
                  <a:lnTo>
                    <a:pt x="60" y="425"/>
                  </a:lnTo>
                  <a:lnTo>
                    <a:pt x="58" y="376"/>
                  </a:lnTo>
                  <a:lnTo>
                    <a:pt x="77" y="352"/>
                  </a:lnTo>
                  <a:lnTo>
                    <a:pt x="63" y="317"/>
                  </a:lnTo>
                  <a:lnTo>
                    <a:pt x="69" y="266"/>
                  </a:lnTo>
                  <a:lnTo>
                    <a:pt x="126" y="244"/>
                  </a:lnTo>
                  <a:lnTo>
                    <a:pt x="136" y="171"/>
                  </a:lnTo>
                  <a:lnTo>
                    <a:pt x="140" y="116"/>
                  </a:lnTo>
                  <a:lnTo>
                    <a:pt x="170" y="94"/>
                  </a:lnTo>
                  <a:lnTo>
                    <a:pt x="203" y="94"/>
                  </a:lnTo>
                  <a:lnTo>
                    <a:pt x="254" y="65"/>
                  </a:lnTo>
                  <a:lnTo>
                    <a:pt x="298" y="45"/>
                  </a:lnTo>
                  <a:lnTo>
                    <a:pt x="298" y="4"/>
                  </a:lnTo>
                  <a:lnTo>
                    <a:pt x="363" y="0"/>
                  </a:lnTo>
                  <a:lnTo>
                    <a:pt x="367" y="53"/>
                  </a:lnTo>
                  <a:lnTo>
                    <a:pt x="406" y="110"/>
                  </a:lnTo>
                  <a:lnTo>
                    <a:pt x="455" y="126"/>
                  </a:lnTo>
                  <a:lnTo>
                    <a:pt x="495" y="83"/>
                  </a:lnTo>
                  <a:lnTo>
                    <a:pt x="538" y="126"/>
                  </a:lnTo>
                  <a:lnTo>
                    <a:pt x="571" y="122"/>
                  </a:lnTo>
                  <a:lnTo>
                    <a:pt x="603" y="98"/>
                  </a:lnTo>
                  <a:lnTo>
                    <a:pt x="626" y="122"/>
                  </a:lnTo>
                </a:path>
              </a:pathLst>
            </a:custGeom>
            <a:grpFill/>
            <a:ln w="6350">
              <a:solidFill>
                <a:schemeClr val="bg1">
                  <a:lumMod val="95000"/>
                </a:schemeClr>
              </a:solidFill>
              <a:prstDash val="solid"/>
              <a:round/>
              <a:headEnd/>
              <a:tailEnd/>
            </a:ln>
          </p:spPr>
          <p:txBody>
            <a:bodyPr/>
            <a:lstStyle/>
            <a:p>
              <a:pPr algn="l" defTabSz="1219170" fontAlgn="auto">
                <a:spcBef>
                  <a:spcPts val="0"/>
                </a:spcBef>
                <a:spcAft>
                  <a:spcPts val="0"/>
                </a:spcAft>
              </a:pPr>
              <a:endParaRPr lang="zh-CN" altLang="en-US" sz="2400" b="0">
                <a:solidFill>
                  <a:prstClr val="black"/>
                </a:solidFill>
                <a:latin typeface="Calibri"/>
                <a:ea typeface="宋体"/>
              </a:endParaRPr>
            </a:p>
          </p:txBody>
        </p:sp>
        <p:sp>
          <p:nvSpPr>
            <p:cNvPr id="41" name="Freeform 81"/>
            <p:cNvSpPr>
              <a:spLocks/>
            </p:cNvSpPr>
            <p:nvPr/>
          </p:nvSpPr>
          <p:spPr bwMode="gray">
            <a:xfrm>
              <a:off x="3746" y="2774"/>
              <a:ext cx="283" cy="318"/>
            </a:xfrm>
            <a:custGeom>
              <a:avLst/>
              <a:gdLst>
                <a:gd name="T0" fmla="*/ 109 w 565"/>
                <a:gd name="T1" fmla="*/ 11 h 638"/>
                <a:gd name="T2" fmla="*/ 106 w 565"/>
                <a:gd name="T3" fmla="*/ 11 h 638"/>
                <a:gd name="T4" fmla="*/ 103 w 565"/>
                <a:gd name="T5" fmla="*/ 14 h 638"/>
                <a:gd name="T6" fmla="*/ 100 w 565"/>
                <a:gd name="T7" fmla="*/ 21 h 638"/>
                <a:gd name="T8" fmla="*/ 99 w 565"/>
                <a:gd name="T9" fmla="*/ 28 h 638"/>
                <a:gd name="T10" fmla="*/ 96 w 565"/>
                <a:gd name="T11" fmla="*/ 31 h 638"/>
                <a:gd name="T12" fmla="*/ 90 w 565"/>
                <a:gd name="T13" fmla="*/ 29 h 638"/>
                <a:gd name="T14" fmla="*/ 84 w 565"/>
                <a:gd name="T15" fmla="*/ 26 h 638"/>
                <a:gd name="T16" fmla="*/ 80 w 565"/>
                <a:gd name="T17" fmla="*/ 26 h 638"/>
                <a:gd name="T18" fmla="*/ 82 w 565"/>
                <a:gd name="T19" fmla="*/ 32 h 638"/>
                <a:gd name="T20" fmla="*/ 87 w 565"/>
                <a:gd name="T21" fmla="*/ 36 h 638"/>
                <a:gd name="T22" fmla="*/ 93 w 565"/>
                <a:gd name="T23" fmla="*/ 38 h 638"/>
                <a:gd name="T24" fmla="*/ 101 w 565"/>
                <a:gd name="T25" fmla="*/ 35 h 638"/>
                <a:gd name="T26" fmla="*/ 104 w 565"/>
                <a:gd name="T27" fmla="*/ 31 h 638"/>
                <a:gd name="T28" fmla="*/ 106 w 565"/>
                <a:gd name="T29" fmla="*/ 25 h 638"/>
                <a:gd name="T30" fmla="*/ 110 w 565"/>
                <a:gd name="T31" fmla="*/ 24 h 638"/>
                <a:gd name="T32" fmla="*/ 117 w 565"/>
                <a:gd name="T33" fmla="*/ 30 h 638"/>
                <a:gd name="T34" fmla="*/ 126 w 565"/>
                <a:gd name="T35" fmla="*/ 34 h 638"/>
                <a:gd name="T36" fmla="*/ 131 w 565"/>
                <a:gd name="T37" fmla="*/ 36 h 638"/>
                <a:gd name="T38" fmla="*/ 138 w 565"/>
                <a:gd name="T39" fmla="*/ 38 h 638"/>
                <a:gd name="T40" fmla="*/ 142 w 565"/>
                <a:gd name="T41" fmla="*/ 44 h 638"/>
                <a:gd name="T42" fmla="*/ 139 w 565"/>
                <a:gd name="T43" fmla="*/ 51 h 638"/>
                <a:gd name="T44" fmla="*/ 133 w 565"/>
                <a:gd name="T45" fmla="*/ 58 h 638"/>
                <a:gd name="T46" fmla="*/ 130 w 565"/>
                <a:gd name="T47" fmla="*/ 60 h 638"/>
                <a:gd name="T48" fmla="*/ 134 w 565"/>
                <a:gd name="T49" fmla="*/ 60 h 638"/>
                <a:gd name="T50" fmla="*/ 139 w 565"/>
                <a:gd name="T51" fmla="*/ 60 h 638"/>
                <a:gd name="T52" fmla="*/ 141 w 565"/>
                <a:gd name="T53" fmla="*/ 63 h 638"/>
                <a:gd name="T54" fmla="*/ 136 w 565"/>
                <a:gd name="T55" fmla="*/ 67 h 638"/>
                <a:gd name="T56" fmla="*/ 129 w 565"/>
                <a:gd name="T57" fmla="*/ 71 h 638"/>
                <a:gd name="T58" fmla="*/ 126 w 565"/>
                <a:gd name="T59" fmla="*/ 73 h 638"/>
                <a:gd name="T60" fmla="*/ 129 w 565"/>
                <a:gd name="T61" fmla="*/ 73 h 638"/>
                <a:gd name="T62" fmla="*/ 135 w 565"/>
                <a:gd name="T63" fmla="*/ 78 h 638"/>
                <a:gd name="T64" fmla="*/ 136 w 565"/>
                <a:gd name="T65" fmla="*/ 88 h 638"/>
                <a:gd name="T66" fmla="*/ 138 w 565"/>
                <a:gd name="T67" fmla="*/ 98 h 638"/>
                <a:gd name="T68" fmla="*/ 141 w 565"/>
                <a:gd name="T69" fmla="*/ 104 h 638"/>
                <a:gd name="T70" fmla="*/ 141 w 565"/>
                <a:gd name="T71" fmla="*/ 108 h 638"/>
                <a:gd name="T72" fmla="*/ 136 w 565"/>
                <a:gd name="T73" fmla="*/ 112 h 638"/>
                <a:gd name="T74" fmla="*/ 129 w 565"/>
                <a:gd name="T75" fmla="*/ 111 h 638"/>
                <a:gd name="T76" fmla="*/ 123 w 565"/>
                <a:gd name="T77" fmla="*/ 110 h 638"/>
                <a:gd name="T78" fmla="*/ 119 w 565"/>
                <a:gd name="T79" fmla="*/ 116 h 638"/>
                <a:gd name="T80" fmla="*/ 118 w 565"/>
                <a:gd name="T81" fmla="*/ 122 h 638"/>
                <a:gd name="T82" fmla="*/ 116 w 565"/>
                <a:gd name="T83" fmla="*/ 129 h 638"/>
                <a:gd name="T84" fmla="*/ 113 w 565"/>
                <a:gd name="T85" fmla="*/ 136 h 638"/>
                <a:gd name="T86" fmla="*/ 112 w 565"/>
                <a:gd name="T87" fmla="*/ 146 h 638"/>
                <a:gd name="T88" fmla="*/ 112 w 565"/>
                <a:gd name="T89" fmla="*/ 150 h 638"/>
                <a:gd name="T90" fmla="*/ 102 w 565"/>
                <a:gd name="T91" fmla="*/ 158 h 638"/>
                <a:gd name="T92" fmla="*/ 88 w 565"/>
                <a:gd name="T93" fmla="*/ 158 h 638"/>
                <a:gd name="T94" fmla="*/ 69 w 565"/>
                <a:gd name="T95" fmla="*/ 148 h 638"/>
                <a:gd name="T96" fmla="*/ 47 w 565"/>
                <a:gd name="T97" fmla="*/ 155 h 638"/>
                <a:gd name="T98" fmla="*/ 35 w 565"/>
                <a:gd name="T99" fmla="*/ 128 h 638"/>
                <a:gd name="T100" fmla="*/ 20 w 565"/>
                <a:gd name="T101" fmla="*/ 113 h 638"/>
                <a:gd name="T102" fmla="*/ 5 w 565"/>
                <a:gd name="T103" fmla="*/ 83 h 638"/>
                <a:gd name="T104" fmla="*/ 27 w 565"/>
                <a:gd name="T105" fmla="*/ 49 h 638"/>
                <a:gd name="T106" fmla="*/ 42 w 565"/>
                <a:gd name="T107" fmla="*/ 36 h 638"/>
                <a:gd name="T108" fmla="*/ 46 w 565"/>
                <a:gd name="T109" fmla="*/ 12 h 638"/>
                <a:gd name="T110" fmla="*/ 56 w 565"/>
                <a:gd name="T111" fmla="*/ 0 h 638"/>
                <a:gd name="T112" fmla="*/ 76 w 565"/>
                <a:gd name="T113" fmla="*/ 7 h 638"/>
                <a:gd name="T114" fmla="*/ 96 w 565"/>
                <a:gd name="T115" fmla="*/ 1 h 638"/>
                <a:gd name="T116" fmla="*/ 109 w 565"/>
                <a:gd name="T117" fmla="*/ 11 h 63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565"/>
                <a:gd name="T178" fmla="*/ 0 h 638"/>
                <a:gd name="T179" fmla="*/ 565 w 565"/>
                <a:gd name="T180" fmla="*/ 638 h 63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565" h="638">
                  <a:moveTo>
                    <a:pt x="433" y="44"/>
                  </a:moveTo>
                  <a:lnTo>
                    <a:pt x="433" y="44"/>
                  </a:lnTo>
                  <a:lnTo>
                    <a:pt x="429" y="46"/>
                  </a:lnTo>
                  <a:lnTo>
                    <a:pt x="423" y="47"/>
                  </a:lnTo>
                  <a:lnTo>
                    <a:pt x="417" y="53"/>
                  </a:lnTo>
                  <a:lnTo>
                    <a:pt x="411" y="59"/>
                  </a:lnTo>
                  <a:lnTo>
                    <a:pt x="403" y="69"/>
                  </a:lnTo>
                  <a:lnTo>
                    <a:pt x="398" y="85"/>
                  </a:lnTo>
                  <a:lnTo>
                    <a:pt x="396" y="99"/>
                  </a:lnTo>
                  <a:lnTo>
                    <a:pt x="394" y="112"/>
                  </a:lnTo>
                  <a:lnTo>
                    <a:pt x="392" y="122"/>
                  </a:lnTo>
                  <a:lnTo>
                    <a:pt x="384" y="126"/>
                  </a:lnTo>
                  <a:lnTo>
                    <a:pt x="372" y="122"/>
                  </a:lnTo>
                  <a:lnTo>
                    <a:pt x="360" y="118"/>
                  </a:lnTo>
                  <a:lnTo>
                    <a:pt x="346" y="110"/>
                  </a:lnTo>
                  <a:lnTo>
                    <a:pt x="335" y="107"/>
                  </a:lnTo>
                  <a:lnTo>
                    <a:pt x="325" y="105"/>
                  </a:lnTo>
                  <a:lnTo>
                    <a:pt x="319" y="107"/>
                  </a:lnTo>
                  <a:lnTo>
                    <a:pt x="317" y="118"/>
                  </a:lnTo>
                  <a:lnTo>
                    <a:pt x="325" y="128"/>
                  </a:lnTo>
                  <a:lnTo>
                    <a:pt x="337" y="138"/>
                  </a:lnTo>
                  <a:lnTo>
                    <a:pt x="346" y="146"/>
                  </a:lnTo>
                  <a:lnTo>
                    <a:pt x="358" y="152"/>
                  </a:lnTo>
                  <a:lnTo>
                    <a:pt x="372" y="154"/>
                  </a:lnTo>
                  <a:lnTo>
                    <a:pt x="388" y="150"/>
                  </a:lnTo>
                  <a:lnTo>
                    <a:pt x="402" y="142"/>
                  </a:lnTo>
                  <a:lnTo>
                    <a:pt x="407" y="134"/>
                  </a:lnTo>
                  <a:lnTo>
                    <a:pt x="413" y="124"/>
                  </a:lnTo>
                  <a:lnTo>
                    <a:pt x="417" y="112"/>
                  </a:lnTo>
                  <a:lnTo>
                    <a:pt x="423" y="103"/>
                  </a:lnTo>
                  <a:lnTo>
                    <a:pt x="429" y="97"/>
                  </a:lnTo>
                  <a:lnTo>
                    <a:pt x="437" y="97"/>
                  </a:lnTo>
                  <a:lnTo>
                    <a:pt x="447" y="105"/>
                  </a:lnTo>
                  <a:lnTo>
                    <a:pt x="468" y="122"/>
                  </a:lnTo>
                  <a:lnTo>
                    <a:pt x="486" y="132"/>
                  </a:lnTo>
                  <a:lnTo>
                    <a:pt x="502" y="138"/>
                  </a:lnTo>
                  <a:lnTo>
                    <a:pt x="514" y="142"/>
                  </a:lnTo>
                  <a:lnTo>
                    <a:pt x="524" y="144"/>
                  </a:lnTo>
                  <a:lnTo>
                    <a:pt x="537" y="148"/>
                  </a:lnTo>
                  <a:lnTo>
                    <a:pt x="549" y="154"/>
                  </a:lnTo>
                  <a:lnTo>
                    <a:pt x="559" y="164"/>
                  </a:lnTo>
                  <a:lnTo>
                    <a:pt x="565" y="177"/>
                  </a:lnTo>
                  <a:lnTo>
                    <a:pt x="561" y="191"/>
                  </a:lnTo>
                  <a:lnTo>
                    <a:pt x="553" y="207"/>
                  </a:lnTo>
                  <a:lnTo>
                    <a:pt x="543" y="221"/>
                  </a:lnTo>
                  <a:lnTo>
                    <a:pt x="531" y="232"/>
                  </a:lnTo>
                  <a:lnTo>
                    <a:pt x="524" y="240"/>
                  </a:lnTo>
                  <a:lnTo>
                    <a:pt x="520" y="242"/>
                  </a:lnTo>
                  <a:lnTo>
                    <a:pt x="524" y="242"/>
                  </a:lnTo>
                  <a:lnTo>
                    <a:pt x="533" y="242"/>
                  </a:lnTo>
                  <a:lnTo>
                    <a:pt x="543" y="240"/>
                  </a:lnTo>
                  <a:lnTo>
                    <a:pt x="555" y="242"/>
                  </a:lnTo>
                  <a:lnTo>
                    <a:pt x="561" y="246"/>
                  </a:lnTo>
                  <a:lnTo>
                    <a:pt x="561" y="252"/>
                  </a:lnTo>
                  <a:lnTo>
                    <a:pt x="555" y="262"/>
                  </a:lnTo>
                  <a:lnTo>
                    <a:pt x="543" y="270"/>
                  </a:lnTo>
                  <a:lnTo>
                    <a:pt x="529" y="278"/>
                  </a:lnTo>
                  <a:lnTo>
                    <a:pt x="516" y="286"/>
                  </a:lnTo>
                  <a:lnTo>
                    <a:pt x="506" y="290"/>
                  </a:lnTo>
                  <a:lnTo>
                    <a:pt x="502" y="292"/>
                  </a:lnTo>
                  <a:lnTo>
                    <a:pt x="506" y="292"/>
                  </a:lnTo>
                  <a:lnTo>
                    <a:pt x="516" y="295"/>
                  </a:lnTo>
                  <a:lnTo>
                    <a:pt x="528" y="303"/>
                  </a:lnTo>
                  <a:lnTo>
                    <a:pt x="537" y="315"/>
                  </a:lnTo>
                  <a:lnTo>
                    <a:pt x="541" y="329"/>
                  </a:lnTo>
                  <a:lnTo>
                    <a:pt x="543" y="353"/>
                  </a:lnTo>
                  <a:lnTo>
                    <a:pt x="543" y="374"/>
                  </a:lnTo>
                  <a:lnTo>
                    <a:pt x="549" y="396"/>
                  </a:lnTo>
                  <a:lnTo>
                    <a:pt x="555" y="408"/>
                  </a:lnTo>
                  <a:lnTo>
                    <a:pt x="561" y="418"/>
                  </a:lnTo>
                  <a:lnTo>
                    <a:pt x="565" y="425"/>
                  </a:lnTo>
                  <a:lnTo>
                    <a:pt x="563" y="435"/>
                  </a:lnTo>
                  <a:lnTo>
                    <a:pt x="553" y="445"/>
                  </a:lnTo>
                  <a:lnTo>
                    <a:pt x="541" y="451"/>
                  </a:lnTo>
                  <a:lnTo>
                    <a:pt x="528" y="449"/>
                  </a:lnTo>
                  <a:lnTo>
                    <a:pt x="514" y="445"/>
                  </a:lnTo>
                  <a:lnTo>
                    <a:pt x="502" y="441"/>
                  </a:lnTo>
                  <a:lnTo>
                    <a:pt x="490" y="443"/>
                  </a:lnTo>
                  <a:lnTo>
                    <a:pt x="482" y="453"/>
                  </a:lnTo>
                  <a:lnTo>
                    <a:pt x="476" y="465"/>
                  </a:lnTo>
                  <a:lnTo>
                    <a:pt x="474" y="479"/>
                  </a:lnTo>
                  <a:lnTo>
                    <a:pt x="472" y="492"/>
                  </a:lnTo>
                  <a:lnTo>
                    <a:pt x="470" y="506"/>
                  </a:lnTo>
                  <a:lnTo>
                    <a:pt x="463" y="518"/>
                  </a:lnTo>
                  <a:lnTo>
                    <a:pt x="457" y="532"/>
                  </a:lnTo>
                  <a:lnTo>
                    <a:pt x="449" y="545"/>
                  </a:lnTo>
                  <a:lnTo>
                    <a:pt x="447" y="567"/>
                  </a:lnTo>
                  <a:lnTo>
                    <a:pt x="445" y="587"/>
                  </a:lnTo>
                  <a:lnTo>
                    <a:pt x="445" y="599"/>
                  </a:lnTo>
                  <a:lnTo>
                    <a:pt x="445" y="604"/>
                  </a:lnTo>
                  <a:lnTo>
                    <a:pt x="445" y="606"/>
                  </a:lnTo>
                  <a:lnTo>
                    <a:pt x="405" y="634"/>
                  </a:lnTo>
                  <a:lnTo>
                    <a:pt x="382" y="610"/>
                  </a:lnTo>
                  <a:lnTo>
                    <a:pt x="350" y="634"/>
                  </a:lnTo>
                  <a:lnTo>
                    <a:pt x="317" y="638"/>
                  </a:lnTo>
                  <a:lnTo>
                    <a:pt x="274" y="595"/>
                  </a:lnTo>
                  <a:lnTo>
                    <a:pt x="234" y="638"/>
                  </a:lnTo>
                  <a:lnTo>
                    <a:pt x="185" y="622"/>
                  </a:lnTo>
                  <a:lnTo>
                    <a:pt x="146" y="565"/>
                  </a:lnTo>
                  <a:lnTo>
                    <a:pt x="140" y="514"/>
                  </a:lnTo>
                  <a:lnTo>
                    <a:pt x="91" y="514"/>
                  </a:lnTo>
                  <a:lnTo>
                    <a:pt x="77" y="453"/>
                  </a:lnTo>
                  <a:lnTo>
                    <a:pt x="0" y="394"/>
                  </a:lnTo>
                  <a:lnTo>
                    <a:pt x="18" y="333"/>
                  </a:lnTo>
                  <a:lnTo>
                    <a:pt x="77" y="272"/>
                  </a:lnTo>
                  <a:lnTo>
                    <a:pt x="106" y="199"/>
                  </a:lnTo>
                  <a:lnTo>
                    <a:pt x="134" y="156"/>
                  </a:lnTo>
                  <a:lnTo>
                    <a:pt x="165" y="144"/>
                  </a:lnTo>
                  <a:lnTo>
                    <a:pt x="144" y="101"/>
                  </a:lnTo>
                  <a:lnTo>
                    <a:pt x="183" y="51"/>
                  </a:lnTo>
                  <a:lnTo>
                    <a:pt x="179" y="8"/>
                  </a:lnTo>
                  <a:lnTo>
                    <a:pt x="224" y="0"/>
                  </a:lnTo>
                  <a:lnTo>
                    <a:pt x="252" y="34"/>
                  </a:lnTo>
                  <a:lnTo>
                    <a:pt x="301" y="30"/>
                  </a:lnTo>
                  <a:lnTo>
                    <a:pt x="344" y="20"/>
                  </a:lnTo>
                  <a:lnTo>
                    <a:pt x="384" y="4"/>
                  </a:lnTo>
                  <a:lnTo>
                    <a:pt x="415" y="22"/>
                  </a:lnTo>
                  <a:lnTo>
                    <a:pt x="433" y="44"/>
                  </a:lnTo>
                  <a:close/>
                </a:path>
              </a:pathLst>
            </a:custGeom>
            <a:grpFill/>
            <a:ln w="0">
              <a:solidFill>
                <a:schemeClr val="bg1">
                  <a:lumMod val="95000"/>
                </a:schemeClr>
              </a:solidFill>
              <a:prstDash val="solid"/>
              <a:round/>
              <a:headEnd/>
              <a:tailEnd/>
            </a:ln>
          </p:spPr>
          <p:txBody>
            <a:bodyPr/>
            <a:lstStyle/>
            <a:p>
              <a:pPr algn="l" defTabSz="1219170" fontAlgn="auto">
                <a:spcBef>
                  <a:spcPts val="0"/>
                </a:spcBef>
                <a:spcAft>
                  <a:spcPts val="0"/>
                </a:spcAft>
              </a:pPr>
              <a:endParaRPr lang="zh-CN" altLang="en-US" sz="2400" b="0">
                <a:solidFill>
                  <a:prstClr val="black"/>
                </a:solidFill>
                <a:latin typeface="Calibri"/>
                <a:ea typeface="宋体"/>
              </a:endParaRPr>
            </a:p>
          </p:txBody>
        </p:sp>
        <p:sp>
          <p:nvSpPr>
            <p:cNvPr id="42" name="Freeform 82"/>
            <p:cNvSpPr>
              <a:spLocks/>
            </p:cNvSpPr>
            <p:nvPr/>
          </p:nvSpPr>
          <p:spPr bwMode="gray">
            <a:xfrm>
              <a:off x="3746" y="2774"/>
              <a:ext cx="283" cy="318"/>
            </a:xfrm>
            <a:custGeom>
              <a:avLst/>
              <a:gdLst>
                <a:gd name="T0" fmla="*/ 109 w 565"/>
                <a:gd name="T1" fmla="*/ 11 h 638"/>
                <a:gd name="T2" fmla="*/ 106 w 565"/>
                <a:gd name="T3" fmla="*/ 11 h 638"/>
                <a:gd name="T4" fmla="*/ 103 w 565"/>
                <a:gd name="T5" fmla="*/ 14 h 638"/>
                <a:gd name="T6" fmla="*/ 100 w 565"/>
                <a:gd name="T7" fmla="*/ 21 h 638"/>
                <a:gd name="T8" fmla="*/ 99 w 565"/>
                <a:gd name="T9" fmla="*/ 28 h 638"/>
                <a:gd name="T10" fmla="*/ 96 w 565"/>
                <a:gd name="T11" fmla="*/ 31 h 638"/>
                <a:gd name="T12" fmla="*/ 90 w 565"/>
                <a:gd name="T13" fmla="*/ 29 h 638"/>
                <a:gd name="T14" fmla="*/ 84 w 565"/>
                <a:gd name="T15" fmla="*/ 26 h 638"/>
                <a:gd name="T16" fmla="*/ 80 w 565"/>
                <a:gd name="T17" fmla="*/ 26 h 638"/>
                <a:gd name="T18" fmla="*/ 82 w 565"/>
                <a:gd name="T19" fmla="*/ 32 h 638"/>
                <a:gd name="T20" fmla="*/ 87 w 565"/>
                <a:gd name="T21" fmla="*/ 36 h 638"/>
                <a:gd name="T22" fmla="*/ 93 w 565"/>
                <a:gd name="T23" fmla="*/ 38 h 638"/>
                <a:gd name="T24" fmla="*/ 101 w 565"/>
                <a:gd name="T25" fmla="*/ 35 h 638"/>
                <a:gd name="T26" fmla="*/ 104 w 565"/>
                <a:gd name="T27" fmla="*/ 31 h 638"/>
                <a:gd name="T28" fmla="*/ 106 w 565"/>
                <a:gd name="T29" fmla="*/ 25 h 638"/>
                <a:gd name="T30" fmla="*/ 110 w 565"/>
                <a:gd name="T31" fmla="*/ 24 h 638"/>
                <a:gd name="T32" fmla="*/ 117 w 565"/>
                <a:gd name="T33" fmla="*/ 30 h 638"/>
                <a:gd name="T34" fmla="*/ 126 w 565"/>
                <a:gd name="T35" fmla="*/ 34 h 638"/>
                <a:gd name="T36" fmla="*/ 131 w 565"/>
                <a:gd name="T37" fmla="*/ 36 h 638"/>
                <a:gd name="T38" fmla="*/ 138 w 565"/>
                <a:gd name="T39" fmla="*/ 38 h 638"/>
                <a:gd name="T40" fmla="*/ 142 w 565"/>
                <a:gd name="T41" fmla="*/ 44 h 638"/>
                <a:gd name="T42" fmla="*/ 139 w 565"/>
                <a:gd name="T43" fmla="*/ 51 h 638"/>
                <a:gd name="T44" fmla="*/ 133 w 565"/>
                <a:gd name="T45" fmla="*/ 58 h 638"/>
                <a:gd name="T46" fmla="*/ 130 w 565"/>
                <a:gd name="T47" fmla="*/ 60 h 638"/>
                <a:gd name="T48" fmla="*/ 134 w 565"/>
                <a:gd name="T49" fmla="*/ 60 h 638"/>
                <a:gd name="T50" fmla="*/ 139 w 565"/>
                <a:gd name="T51" fmla="*/ 60 h 638"/>
                <a:gd name="T52" fmla="*/ 141 w 565"/>
                <a:gd name="T53" fmla="*/ 63 h 638"/>
                <a:gd name="T54" fmla="*/ 136 w 565"/>
                <a:gd name="T55" fmla="*/ 67 h 638"/>
                <a:gd name="T56" fmla="*/ 129 w 565"/>
                <a:gd name="T57" fmla="*/ 71 h 638"/>
                <a:gd name="T58" fmla="*/ 126 w 565"/>
                <a:gd name="T59" fmla="*/ 73 h 638"/>
                <a:gd name="T60" fmla="*/ 129 w 565"/>
                <a:gd name="T61" fmla="*/ 73 h 638"/>
                <a:gd name="T62" fmla="*/ 135 w 565"/>
                <a:gd name="T63" fmla="*/ 78 h 638"/>
                <a:gd name="T64" fmla="*/ 136 w 565"/>
                <a:gd name="T65" fmla="*/ 88 h 638"/>
                <a:gd name="T66" fmla="*/ 138 w 565"/>
                <a:gd name="T67" fmla="*/ 98 h 638"/>
                <a:gd name="T68" fmla="*/ 141 w 565"/>
                <a:gd name="T69" fmla="*/ 104 h 638"/>
                <a:gd name="T70" fmla="*/ 141 w 565"/>
                <a:gd name="T71" fmla="*/ 108 h 638"/>
                <a:gd name="T72" fmla="*/ 136 w 565"/>
                <a:gd name="T73" fmla="*/ 112 h 638"/>
                <a:gd name="T74" fmla="*/ 129 w 565"/>
                <a:gd name="T75" fmla="*/ 111 h 638"/>
                <a:gd name="T76" fmla="*/ 123 w 565"/>
                <a:gd name="T77" fmla="*/ 110 h 638"/>
                <a:gd name="T78" fmla="*/ 119 w 565"/>
                <a:gd name="T79" fmla="*/ 116 h 638"/>
                <a:gd name="T80" fmla="*/ 118 w 565"/>
                <a:gd name="T81" fmla="*/ 122 h 638"/>
                <a:gd name="T82" fmla="*/ 116 w 565"/>
                <a:gd name="T83" fmla="*/ 129 h 638"/>
                <a:gd name="T84" fmla="*/ 113 w 565"/>
                <a:gd name="T85" fmla="*/ 136 h 638"/>
                <a:gd name="T86" fmla="*/ 112 w 565"/>
                <a:gd name="T87" fmla="*/ 146 h 638"/>
                <a:gd name="T88" fmla="*/ 112 w 565"/>
                <a:gd name="T89" fmla="*/ 150 h 638"/>
                <a:gd name="T90" fmla="*/ 102 w 565"/>
                <a:gd name="T91" fmla="*/ 158 h 638"/>
                <a:gd name="T92" fmla="*/ 88 w 565"/>
                <a:gd name="T93" fmla="*/ 158 h 638"/>
                <a:gd name="T94" fmla="*/ 69 w 565"/>
                <a:gd name="T95" fmla="*/ 148 h 638"/>
                <a:gd name="T96" fmla="*/ 47 w 565"/>
                <a:gd name="T97" fmla="*/ 155 h 638"/>
                <a:gd name="T98" fmla="*/ 35 w 565"/>
                <a:gd name="T99" fmla="*/ 128 h 638"/>
                <a:gd name="T100" fmla="*/ 20 w 565"/>
                <a:gd name="T101" fmla="*/ 113 h 638"/>
                <a:gd name="T102" fmla="*/ 5 w 565"/>
                <a:gd name="T103" fmla="*/ 83 h 638"/>
                <a:gd name="T104" fmla="*/ 27 w 565"/>
                <a:gd name="T105" fmla="*/ 49 h 638"/>
                <a:gd name="T106" fmla="*/ 42 w 565"/>
                <a:gd name="T107" fmla="*/ 36 h 638"/>
                <a:gd name="T108" fmla="*/ 46 w 565"/>
                <a:gd name="T109" fmla="*/ 12 h 638"/>
                <a:gd name="T110" fmla="*/ 56 w 565"/>
                <a:gd name="T111" fmla="*/ 0 h 638"/>
                <a:gd name="T112" fmla="*/ 76 w 565"/>
                <a:gd name="T113" fmla="*/ 7 h 638"/>
                <a:gd name="T114" fmla="*/ 96 w 565"/>
                <a:gd name="T115" fmla="*/ 1 h 638"/>
                <a:gd name="T116" fmla="*/ 109 w 565"/>
                <a:gd name="T117" fmla="*/ 11 h 63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565"/>
                <a:gd name="T178" fmla="*/ 0 h 638"/>
                <a:gd name="T179" fmla="*/ 565 w 565"/>
                <a:gd name="T180" fmla="*/ 638 h 63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565" h="638">
                  <a:moveTo>
                    <a:pt x="433" y="44"/>
                  </a:moveTo>
                  <a:lnTo>
                    <a:pt x="433" y="44"/>
                  </a:lnTo>
                  <a:lnTo>
                    <a:pt x="429" y="46"/>
                  </a:lnTo>
                  <a:lnTo>
                    <a:pt x="423" y="47"/>
                  </a:lnTo>
                  <a:lnTo>
                    <a:pt x="417" y="53"/>
                  </a:lnTo>
                  <a:lnTo>
                    <a:pt x="411" y="59"/>
                  </a:lnTo>
                  <a:lnTo>
                    <a:pt x="403" y="69"/>
                  </a:lnTo>
                  <a:lnTo>
                    <a:pt x="398" y="85"/>
                  </a:lnTo>
                  <a:lnTo>
                    <a:pt x="396" y="99"/>
                  </a:lnTo>
                  <a:lnTo>
                    <a:pt x="394" y="112"/>
                  </a:lnTo>
                  <a:lnTo>
                    <a:pt x="392" y="122"/>
                  </a:lnTo>
                  <a:lnTo>
                    <a:pt x="384" y="126"/>
                  </a:lnTo>
                  <a:lnTo>
                    <a:pt x="372" y="122"/>
                  </a:lnTo>
                  <a:lnTo>
                    <a:pt x="360" y="118"/>
                  </a:lnTo>
                  <a:lnTo>
                    <a:pt x="346" y="110"/>
                  </a:lnTo>
                  <a:lnTo>
                    <a:pt x="335" y="107"/>
                  </a:lnTo>
                  <a:lnTo>
                    <a:pt x="325" y="105"/>
                  </a:lnTo>
                  <a:lnTo>
                    <a:pt x="319" y="107"/>
                  </a:lnTo>
                  <a:lnTo>
                    <a:pt x="317" y="118"/>
                  </a:lnTo>
                  <a:lnTo>
                    <a:pt x="325" y="128"/>
                  </a:lnTo>
                  <a:lnTo>
                    <a:pt x="337" y="138"/>
                  </a:lnTo>
                  <a:lnTo>
                    <a:pt x="346" y="146"/>
                  </a:lnTo>
                  <a:lnTo>
                    <a:pt x="358" y="152"/>
                  </a:lnTo>
                  <a:lnTo>
                    <a:pt x="372" y="154"/>
                  </a:lnTo>
                  <a:lnTo>
                    <a:pt x="388" y="150"/>
                  </a:lnTo>
                  <a:lnTo>
                    <a:pt x="402" y="142"/>
                  </a:lnTo>
                  <a:lnTo>
                    <a:pt x="407" y="134"/>
                  </a:lnTo>
                  <a:lnTo>
                    <a:pt x="413" y="124"/>
                  </a:lnTo>
                  <a:lnTo>
                    <a:pt x="417" y="112"/>
                  </a:lnTo>
                  <a:lnTo>
                    <a:pt x="423" y="103"/>
                  </a:lnTo>
                  <a:lnTo>
                    <a:pt x="429" y="97"/>
                  </a:lnTo>
                  <a:lnTo>
                    <a:pt x="437" y="97"/>
                  </a:lnTo>
                  <a:lnTo>
                    <a:pt x="447" y="105"/>
                  </a:lnTo>
                  <a:lnTo>
                    <a:pt x="468" y="122"/>
                  </a:lnTo>
                  <a:lnTo>
                    <a:pt x="486" y="132"/>
                  </a:lnTo>
                  <a:lnTo>
                    <a:pt x="502" y="138"/>
                  </a:lnTo>
                  <a:lnTo>
                    <a:pt x="514" y="142"/>
                  </a:lnTo>
                  <a:lnTo>
                    <a:pt x="524" y="144"/>
                  </a:lnTo>
                  <a:lnTo>
                    <a:pt x="537" y="148"/>
                  </a:lnTo>
                  <a:lnTo>
                    <a:pt x="549" y="154"/>
                  </a:lnTo>
                  <a:lnTo>
                    <a:pt x="559" y="164"/>
                  </a:lnTo>
                  <a:lnTo>
                    <a:pt x="565" y="177"/>
                  </a:lnTo>
                  <a:lnTo>
                    <a:pt x="561" y="191"/>
                  </a:lnTo>
                  <a:lnTo>
                    <a:pt x="553" y="207"/>
                  </a:lnTo>
                  <a:lnTo>
                    <a:pt x="543" y="221"/>
                  </a:lnTo>
                  <a:lnTo>
                    <a:pt x="531" y="232"/>
                  </a:lnTo>
                  <a:lnTo>
                    <a:pt x="524" y="240"/>
                  </a:lnTo>
                  <a:lnTo>
                    <a:pt x="520" y="242"/>
                  </a:lnTo>
                  <a:lnTo>
                    <a:pt x="524" y="242"/>
                  </a:lnTo>
                  <a:lnTo>
                    <a:pt x="533" y="242"/>
                  </a:lnTo>
                  <a:lnTo>
                    <a:pt x="543" y="240"/>
                  </a:lnTo>
                  <a:lnTo>
                    <a:pt x="555" y="242"/>
                  </a:lnTo>
                  <a:lnTo>
                    <a:pt x="561" y="246"/>
                  </a:lnTo>
                  <a:lnTo>
                    <a:pt x="561" y="252"/>
                  </a:lnTo>
                  <a:lnTo>
                    <a:pt x="555" y="262"/>
                  </a:lnTo>
                  <a:lnTo>
                    <a:pt x="543" y="270"/>
                  </a:lnTo>
                  <a:lnTo>
                    <a:pt x="529" y="278"/>
                  </a:lnTo>
                  <a:lnTo>
                    <a:pt x="516" y="286"/>
                  </a:lnTo>
                  <a:lnTo>
                    <a:pt x="506" y="290"/>
                  </a:lnTo>
                  <a:lnTo>
                    <a:pt x="502" y="292"/>
                  </a:lnTo>
                  <a:lnTo>
                    <a:pt x="506" y="292"/>
                  </a:lnTo>
                  <a:lnTo>
                    <a:pt x="516" y="295"/>
                  </a:lnTo>
                  <a:lnTo>
                    <a:pt x="528" y="303"/>
                  </a:lnTo>
                  <a:lnTo>
                    <a:pt x="537" y="315"/>
                  </a:lnTo>
                  <a:lnTo>
                    <a:pt x="541" y="329"/>
                  </a:lnTo>
                  <a:lnTo>
                    <a:pt x="543" y="353"/>
                  </a:lnTo>
                  <a:lnTo>
                    <a:pt x="543" y="374"/>
                  </a:lnTo>
                  <a:lnTo>
                    <a:pt x="549" y="396"/>
                  </a:lnTo>
                  <a:lnTo>
                    <a:pt x="555" y="408"/>
                  </a:lnTo>
                  <a:lnTo>
                    <a:pt x="561" y="418"/>
                  </a:lnTo>
                  <a:lnTo>
                    <a:pt x="565" y="425"/>
                  </a:lnTo>
                  <a:lnTo>
                    <a:pt x="563" y="435"/>
                  </a:lnTo>
                  <a:lnTo>
                    <a:pt x="553" y="445"/>
                  </a:lnTo>
                  <a:lnTo>
                    <a:pt x="541" y="451"/>
                  </a:lnTo>
                  <a:lnTo>
                    <a:pt x="528" y="449"/>
                  </a:lnTo>
                  <a:lnTo>
                    <a:pt x="514" y="445"/>
                  </a:lnTo>
                  <a:lnTo>
                    <a:pt x="502" y="441"/>
                  </a:lnTo>
                  <a:lnTo>
                    <a:pt x="490" y="443"/>
                  </a:lnTo>
                  <a:lnTo>
                    <a:pt x="482" y="453"/>
                  </a:lnTo>
                  <a:lnTo>
                    <a:pt x="476" y="465"/>
                  </a:lnTo>
                  <a:lnTo>
                    <a:pt x="474" y="479"/>
                  </a:lnTo>
                  <a:lnTo>
                    <a:pt x="472" y="492"/>
                  </a:lnTo>
                  <a:lnTo>
                    <a:pt x="470" y="506"/>
                  </a:lnTo>
                  <a:lnTo>
                    <a:pt x="463" y="518"/>
                  </a:lnTo>
                  <a:lnTo>
                    <a:pt x="457" y="532"/>
                  </a:lnTo>
                  <a:lnTo>
                    <a:pt x="449" y="545"/>
                  </a:lnTo>
                  <a:lnTo>
                    <a:pt x="447" y="567"/>
                  </a:lnTo>
                  <a:lnTo>
                    <a:pt x="445" y="587"/>
                  </a:lnTo>
                  <a:lnTo>
                    <a:pt x="445" y="599"/>
                  </a:lnTo>
                  <a:lnTo>
                    <a:pt x="445" y="604"/>
                  </a:lnTo>
                  <a:lnTo>
                    <a:pt x="445" y="606"/>
                  </a:lnTo>
                  <a:lnTo>
                    <a:pt x="405" y="634"/>
                  </a:lnTo>
                  <a:lnTo>
                    <a:pt x="382" y="610"/>
                  </a:lnTo>
                  <a:lnTo>
                    <a:pt x="350" y="634"/>
                  </a:lnTo>
                  <a:lnTo>
                    <a:pt x="317" y="638"/>
                  </a:lnTo>
                  <a:lnTo>
                    <a:pt x="274" y="595"/>
                  </a:lnTo>
                  <a:lnTo>
                    <a:pt x="234" y="638"/>
                  </a:lnTo>
                  <a:lnTo>
                    <a:pt x="185" y="622"/>
                  </a:lnTo>
                  <a:lnTo>
                    <a:pt x="146" y="565"/>
                  </a:lnTo>
                  <a:lnTo>
                    <a:pt x="140" y="514"/>
                  </a:lnTo>
                  <a:lnTo>
                    <a:pt x="91" y="514"/>
                  </a:lnTo>
                  <a:lnTo>
                    <a:pt x="77" y="453"/>
                  </a:lnTo>
                  <a:lnTo>
                    <a:pt x="0" y="394"/>
                  </a:lnTo>
                  <a:lnTo>
                    <a:pt x="18" y="333"/>
                  </a:lnTo>
                  <a:lnTo>
                    <a:pt x="77" y="272"/>
                  </a:lnTo>
                  <a:lnTo>
                    <a:pt x="106" y="199"/>
                  </a:lnTo>
                  <a:lnTo>
                    <a:pt x="134" y="156"/>
                  </a:lnTo>
                  <a:lnTo>
                    <a:pt x="165" y="144"/>
                  </a:lnTo>
                  <a:lnTo>
                    <a:pt x="144" y="101"/>
                  </a:lnTo>
                  <a:lnTo>
                    <a:pt x="183" y="51"/>
                  </a:lnTo>
                  <a:lnTo>
                    <a:pt x="179" y="8"/>
                  </a:lnTo>
                  <a:lnTo>
                    <a:pt x="224" y="0"/>
                  </a:lnTo>
                  <a:lnTo>
                    <a:pt x="252" y="34"/>
                  </a:lnTo>
                  <a:lnTo>
                    <a:pt x="301" y="30"/>
                  </a:lnTo>
                  <a:lnTo>
                    <a:pt x="344" y="20"/>
                  </a:lnTo>
                  <a:lnTo>
                    <a:pt x="384" y="4"/>
                  </a:lnTo>
                  <a:lnTo>
                    <a:pt x="415" y="22"/>
                  </a:lnTo>
                  <a:lnTo>
                    <a:pt x="433" y="44"/>
                  </a:lnTo>
                </a:path>
              </a:pathLst>
            </a:custGeom>
            <a:grpFill/>
            <a:ln w="6350">
              <a:solidFill>
                <a:schemeClr val="bg1">
                  <a:lumMod val="95000"/>
                </a:schemeClr>
              </a:solidFill>
              <a:prstDash val="solid"/>
              <a:round/>
              <a:headEnd/>
              <a:tailEnd/>
            </a:ln>
          </p:spPr>
          <p:txBody>
            <a:bodyPr/>
            <a:lstStyle/>
            <a:p>
              <a:pPr algn="l" defTabSz="1219170" fontAlgn="auto">
                <a:spcBef>
                  <a:spcPts val="0"/>
                </a:spcBef>
                <a:spcAft>
                  <a:spcPts val="0"/>
                </a:spcAft>
              </a:pPr>
              <a:endParaRPr lang="zh-CN" altLang="en-US" sz="2400" b="0">
                <a:solidFill>
                  <a:prstClr val="black"/>
                </a:solidFill>
                <a:latin typeface="Calibri"/>
                <a:ea typeface="宋体"/>
              </a:endParaRPr>
            </a:p>
          </p:txBody>
        </p:sp>
        <p:sp>
          <p:nvSpPr>
            <p:cNvPr id="43" name="Freeform 83"/>
            <p:cNvSpPr>
              <a:spLocks/>
            </p:cNvSpPr>
            <p:nvPr/>
          </p:nvSpPr>
          <p:spPr bwMode="gray">
            <a:xfrm>
              <a:off x="3622" y="2455"/>
              <a:ext cx="383" cy="340"/>
            </a:xfrm>
            <a:custGeom>
              <a:avLst/>
              <a:gdLst>
                <a:gd name="T0" fmla="*/ 67 w 766"/>
                <a:gd name="T1" fmla="*/ 11 h 681"/>
                <a:gd name="T2" fmla="*/ 71 w 766"/>
                <a:gd name="T3" fmla="*/ 13 h 681"/>
                <a:gd name="T4" fmla="*/ 79 w 766"/>
                <a:gd name="T5" fmla="*/ 17 h 681"/>
                <a:gd name="T6" fmla="*/ 85 w 766"/>
                <a:gd name="T7" fmla="*/ 22 h 681"/>
                <a:gd name="T8" fmla="*/ 96 w 766"/>
                <a:gd name="T9" fmla="*/ 25 h 681"/>
                <a:gd name="T10" fmla="*/ 105 w 766"/>
                <a:gd name="T11" fmla="*/ 28 h 681"/>
                <a:gd name="T12" fmla="*/ 110 w 766"/>
                <a:gd name="T13" fmla="*/ 34 h 681"/>
                <a:gd name="T14" fmla="*/ 114 w 766"/>
                <a:gd name="T15" fmla="*/ 41 h 681"/>
                <a:gd name="T16" fmla="*/ 120 w 766"/>
                <a:gd name="T17" fmla="*/ 51 h 681"/>
                <a:gd name="T18" fmla="*/ 126 w 766"/>
                <a:gd name="T19" fmla="*/ 59 h 681"/>
                <a:gd name="T20" fmla="*/ 133 w 766"/>
                <a:gd name="T21" fmla="*/ 69 h 681"/>
                <a:gd name="T22" fmla="*/ 138 w 766"/>
                <a:gd name="T23" fmla="*/ 79 h 681"/>
                <a:gd name="T24" fmla="*/ 138 w 766"/>
                <a:gd name="T25" fmla="*/ 85 h 681"/>
                <a:gd name="T26" fmla="*/ 141 w 766"/>
                <a:gd name="T27" fmla="*/ 92 h 681"/>
                <a:gd name="T28" fmla="*/ 152 w 766"/>
                <a:gd name="T29" fmla="*/ 96 h 681"/>
                <a:gd name="T30" fmla="*/ 162 w 766"/>
                <a:gd name="T31" fmla="*/ 99 h 681"/>
                <a:gd name="T32" fmla="*/ 168 w 766"/>
                <a:gd name="T33" fmla="*/ 106 h 681"/>
                <a:gd name="T34" fmla="*/ 174 w 766"/>
                <a:gd name="T35" fmla="*/ 112 h 681"/>
                <a:gd name="T36" fmla="*/ 179 w 766"/>
                <a:gd name="T37" fmla="*/ 116 h 681"/>
                <a:gd name="T38" fmla="*/ 183 w 766"/>
                <a:gd name="T39" fmla="*/ 121 h 681"/>
                <a:gd name="T40" fmla="*/ 181 w 766"/>
                <a:gd name="T41" fmla="*/ 124 h 681"/>
                <a:gd name="T42" fmla="*/ 173 w 766"/>
                <a:gd name="T43" fmla="*/ 125 h 681"/>
                <a:gd name="T44" fmla="*/ 161 w 766"/>
                <a:gd name="T45" fmla="*/ 124 h 681"/>
                <a:gd name="T46" fmla="*/ 153 w 766"/>
                <a:gd name="T47" fmla="*/ 124 h 681"/>
                <a:gd name="T48" fmla="*/ 153 w 766"/>
                <a:gd name="T49" fmla="*/ 124 h 681"/>
                <a:gd name="T50" fmla="*/ 158 w 766"/>
                <a:gd name="T51" fmla="*/ 126 h 681"/>
                <a:gd name="T52" fmla="*/ 165 w 766"/>
                <a:gd name="T53" fmla="*/ 130 h 681"/>
                <a:gd name="T54" fmla="*/ 168 w 766"/>
                <a:gd name="T55" fmla="*/ 134 h 681"/>
                <a:gd name="T56" fmla="*/ 177 w 766"/>
                <a:gd name="T57" fmla="*/ 139 h 681"/>
                <a:gd name="T58" fmla="*/ 184 w 766"/>
                <a:gd name="T59" fmla="*/ 144 h 681"/>
                <a:gd name="T60" fmla="*/ 189 w 766"/>
                <a:gd name="T61" fmla="*/ 150 h 681"/>
                <a:gd name="T62" fmla="*/ 192 w 766"/>
                <a:gd name="T63" fmla="*/ 155 h 681"/>
                <a:gd name="T64" fmla="*/ 190 w 766"/>
                <a:gd name="T65" fmla="*/ 157 h 681"/>
                <a:gd name="T66" fmla="*/ 183 w 766"/>
                <a:gd name="T67" fmla="*/ 161 h 681"/>
                <a:gd name="T68" fmla="*/ 177 w 766"/>
                <a:gd name="T69" fmla="*/ 164 h 681"/>
                <a:gd name="T70" fmla="*/ 175 w 766"/>
                <a:gd name="T71" fmla="*/ 166 h 681"/>
                <a:gd name="T72" fmla="*/ 173 w 766"/>
                <a:gd name="T73" fmla="*/ 168 h 681"/>
                <a:gd name="T74" fmla="*/ 171 w 766"/>
                <a:gd name="T75" fmla="*/ 169 h 681"/>
                <a:gd name="T76" fmla="*/ 170 w 766"/>
                <a:gd name="T77" fmla="*/ 170 h 681"/>
                <a:gd name="T78" fmla="*/ 158 w 766"/>
                <a:gd name="T79" fmla="*/ 160 h 681"/>
                <a:gd name="T80" fmla="*/ 125 w 766"/>
                <a:gd name="T81" fmla="*/ 167 h 681"/>
                <a:gd name="T82" fmla="*/ 108 w 766"/>
                <a:gd name="T83" fmla="*/ 161 h 681"/>
                <a:gd name="T84" fmla="*/ 89 w 766"/>
                <a:gd name="T85" fmla="*/ 158 h 681"/>
                <a:gd name="T86" fmla="*/ 75 w 766"/>
                <a:gd name="T87" fmla="*/ 148 h 681"/>
                <a:gd name="T88" fmla="*/ 57 w 766"/>
                <a:gd name="T89" fmla="*/ 128 h 681"/>
                <a:gd name="T90" fmla="*/ 49 w 766"/>
                <a:gd name="T91" fmla="*/ 101 h 681"/>
                <a:gd name="T92" fmla="*/ 36 w 766"/>
                <a:gd name="T93" fmla="*/ 67 h 681"/>
                <a:gd name="T94" fmla="*/ 21 w 766"/>
                <a:gd name="T95" fmla="*/ 64 h 681"/>
                <a:gd name="T96" fmla="*/ 0 w 766"/>
                <a:gd name="T97" fmla="*/ 55 h 681"/>
                <a:gd name="T98" fmla="*/ 18 w 766"/>
                <a:gd name="T99" fmla="*/ 31 h 681"/>
                <a:gd name="T100" fmla="*/ 30 w 766"/>
                <a:gd name="T101" fmla="*/ 25 h 681"/>
                <a:gd name="T102" fmla="*/ 51 w 766"/>
                <a:gd name="T103" fmla="*/ 19 h 681"/>
                <a:gd name="T104" fmla="*/ 66 w 766"/>
                <a:gd name="T105" fmla="*/ 0 h 681"/>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766"/>
                <a:gd name="T160" fmla="*/ 0 h 681"/>
                <a:gd name="T161" fmla="*/ 766 w 766"/>
                <a:gd name="T162" fmla="*/ 681 h 681"/>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766" h="681">
                  <a:moveTo>
                    <a:pt x="262" y="0"/>
                  </a:moveTo>
                  <a:lnTo>
                    <a:pt x="266" y="45"/>
                  </a:lnTo>
                  <a:lnTo>
                    <a:pt x="270" y="49"/>
                  </a:lnTo>
                  <a:lnTo>
                    <a:pt x="281" y="55"/>
                  </a:lnTo>
                  <a:lnTo>
                    <a:pt x="297" y="63"/>
                  </a:lnTo>
                  <a:lnTo>
                    <a:pt x="313" y="70"/>
                  </a:lnTo>
                  <a:lnTo>
                    <a:pt x="325" y="78"/>
                  </a:lnTo>
                  <a:lnTo>
                    <a:pt x="340" y="88"/>
                  </a:lnTo>
                  <a:lnTo>
                    <a:pt x="362" y="94"/>
                  </a:lnTo>
                  <a:lnTo>
                    <a:pt x="384" y="100"/>
                  </a:lnTo>
                  <a:lnTo>
                    <a:pt x="402" y="104"/>
                  </a:lnTo>
                  <a:lnTo>
                    <a:pt x="419" y="114"/>
                  </a:lnTo>
                  <a:lnTo>
                    <a:pt x="433" y="124"/>
                  </a:lnTo>
                  <a:lnTo>
                    <a:pt x="441" y="137"/>
                  </a:lnTo>
                  <a:lnTo>
                    <a:pt x="447" y="149"/>
                  </a:lnTo>
                  <a:lnTo>
                    <a:pt x="457" y="165"/>
                  </a:lnTo>
                  <a:lnTo>
                    <a:pt x="470" y="185"/>
                  </a:lnTo>
                  <a:lnTo>
                    <a:pt x="482" y="204"/>
                  </a:lnTo>
                  <a:lnTo>
                    <a:pt x="496" y="222"/>
                  </a:lnTo>
                  <a:lnTo>
                    <a:pt x="506" y="236"/>
                  </a:lnTo>
                  <a:lnTo>
                    <a:pt x="518" y="253"/>
                  </a:lnTo>
                  <a:lnTo>
                    <a:pt x="531" y="277"/>
                  </a:lnTo>
                  <a:lnTo>
                    <a:pt x="543" y="299"/>
                  </a:lnTo>
                  <a:lnTo>
                    <a:pt x="549" y="316"/>
                  </a:lnTo>
                  <a:lnTo>
                    <a:pt x="551" y="330"/>
                  </a:lnTo>
                  <a:lnTo>
                    <a:pt x="551" y="342"/>
                  </a:lnTo>
                  <a:lnTo>
                    <a:pt x="553" y="354"/>
                  </a:lnTo>
                  <a:lnTo>
                    <a:pt x="563" y="368"/>
                  </a:lnTo>
                  <a:lnTo>
                    <a:pt x="583" y="379"/>
                  </a:lnTo>
                  <a:lnTo>
                    <a:pt x="606" y="385"/>
                  </a:lnTo>
                  <a:lnTo>
                    <a:pt x="628" y="391"/>
                  </a:lnTo>
                  <a:lnTo>
                    <a:pt x="646" y="399"/>
                  </a:lnTo>
                  <a:lnTo>
                    <a:pt x="659" y="411"/>
                  </a:lnTo>
                  <a:lnTo>
                    <a:pt x="671" y="427"/>
                  </a:lnTo>
                  <a:lnTo>
                    <a:pt x="681" y="440"/>
                  </a:lnTo>
                  <a:lnTo>
                    <a:pt x="693" y="448"/>
                  </a:lnTo>
                  <a:lnTo>
                    <a:pt x="705" y="454"/>
                  </a:lnTo>
                  <a:lnTo>
                    <a:pt x="716" y="464"/>
                  </a:lnTo>
                  <a:lnTo>
                    <a:pt x="726" y="474"/>
                  </a:lnTo>
                  <a:lnTo>
                    <a:pt x="732" y="486"/>
                  </a:lnTo>
                  <a:lnTo>
                    <a:pt x="732" y="496"/>
                  </a:lnTo>
                  <a:lnTo>
                    <a:pt x="724" y="499"/>
                  </a:lnTo>
                  <a:lnTo>
                    <a:pt x="711" y="501"/>
                  </a:lnTo>
                  <a:lnTo>
                    <a:pt x="689" y="503"/>
                  </a:lnTo>
                  <a:lnTo>
                    <a:pt x="667" y="501"/>
                  </a:lnTo>
                  <a:lnTo>
                    <a:pt x="644" y="499"/>
                  </a:lnTo>
                  <a:lnTo>
                    <a:pt x="624" y="498"/>
                  </a:lnTo>
                  <a:lnTo>
                    <a:pt x="610" y="496"/>
                  </a:lnTo>
                  <a:lnTo>
                    <a:pt x="606" y="496"/>
                  </a:lnTo>
                  <a:lnTo>
                    <a:pt x="610" y="498"/>
                  </a:lnTo>
                  <a:lnTo>
                    <a:pt x="620" y="501"/>
                  </a:lnTo>
                  <a:lnTo>
                    <a:pt x="632" y="507"/>
                  </a:lnTo>
                  <a:lnTo>
                    <a:pt x="646" y="515"/>
                  </a:lnTo>
                  <a:lnTo>
                    <a:pt x="657" y="523"/>
                  </a:lnTo>
                  <a:lnTo>
                    <a:pt x="663" y="531"/>
                  </a:lnTo>
                  <a:lnTo>
                    <a:pt x="671" y="539"/>
                  </a:lnTo>
                  <a:lnTo>
                    <a:pt x="687" y="549"/>
                  </a:lnTo>
                  <a:lnTo>
                    <a:pt x="707" y="559"/>
                  </a:lnTo>
                  <a:lnTo>
                    <a:pt x="724" y="568"/>
                  </a:lnTo>
                  <a:lnTo>
                    <a:pt x="736" y="578"/>
                  </a:lnTo>
                  <a:lnTo>
                    <a:pt x="746" y="590"/>
                  </a:lnTo>
                  <a:lnTo>
                    <a:pt x="754" y="602"/>
                  </a:lnTo>
                  <a:lnTo>
                    <a:pt x="762" y="612"/>
                  </a:lnTo>
                  <a:lnTo>
                    <a:pt x="766" y="622"/>
                  </a:lnTo>
                  <a:lnTo>
                    <a:pt x="766" y="627"/>
                  </a:lnTo>
                  <a:lnTo>
                    <a:pt x="758" y="631"/>
                  </a:lnTo>
                  <a:lnTo>
                    <a:pt x="746" y="639"/>
                  </a:lnTo>
                  <a:lnTo>
                    <a:pt x="730" y="647"/>
                  </a:lnTo>
                  <a:lnTo>
                    <a:pt x="716" y="653"/>
                  </a:lnTo>
                  <a:lnTo>
                    <a:pt x="705" y="659"/>
                  </a:lnTo>
                  <a:lnTo>
                    <a:pt x="699" y="663"/>
                  </a:lnTo>
                  <a:lnTo>
                    <a:pt x="697" y="665"/>
                  </a:lnTo>
                  <a:lnTo>
                    <a:pt x="693" y="669"/>
                  </a:lnTo>
                  <a:lnTo>
                    <a:pt x="689" y="673"/>
                  </a:lnTo>
                  <a:lnTo>
                    <a:pt x="685" y="675"/>
                  </a:lnTo>
                  <a:lnTo>
                    <a:pt x="681" y="677"/>
                  </a:lnTo>
                  <a:lnTo>
                    <a:pt x="679" y="679"/>
                  </a:lnTo>
                  <a:lnTo>
                    <a:pt x="679" y="681"/>
                  </a:lnTo>
                  <a:lnTo>
                    <a:pt x="665" y="663"/>
                  </a:lnTo>
                  <a:lnTo>
                    <a:pt x="632" y="641"/>
                  </a:lnTo>
                  <a:lnTo>
                    <a:pt x="592" y="657"/>
                  </a:lnTo>
                  <a:lnTo>
                    <a:pt x="500" y="671"/>
                  </a:lnTo>
                  <a:lnTo>
                    <a:pt x="472" y="637"/>
                  </a:lnTo>
                  <a:lnTo>
                    <a:pt x="431" y="645"/>
                  </a:lnTo>
                  <a:lnTo>
                    <a:pt x="398" y="651"/>
                  </a:lnTo>
                  <a:lnTo>
                    <a:pt x="356" y="633"/>
                  </a:lnTo>
                  <a:lnTo>
                    <a:pt x="303" y="651"/>
                  </a:lnTo>
                  <a:lnTo>
                    <a:pt x="297" y="592"/>
                  </a:lnTo>
                  <a:lnTo>
                    <a:pt x="242" y="566"/>
                  </a:lnTo>
                  <a:lnTo>
                    <a:pt x="230" y="513"/>
                  </a:lnTo>
                  <a:lnTo>
                    <a:pt x="258" y="470"/>
                  </a:lnTo>
                  <a:lnTo>
                    <a:pt x="197" y="407"/>
                  </a:lnTo>
                  <a:lnTo>
                    <a:pt x="140" y="336"/>
                  </a:lnTo>
                  <a:lnTo>
                    <a:pt x="144" y="269"/>
                  </a:lnTo>
                  <a:lnTo>
                    <a:pt x="112" y="250"/>
                  </a:lnTo>
                  <a:lnTo>
                    <a:pt x="83" y="257"/>
                  </a:lnTo>
                  <a:lnTo>
                    <a:pt x="69" y="222"/>
                  </a:lnTo>
                  <a:lnTo>
                    <a:pt x="0" y="220"/>
                  </a:lnTo>
                  <a:lnTo>
                    <a:pt x="14" y="131"/>
                  </a:lnTo>
                  <a:lnTo>
                    <a:pt x="69" y="124"/>
                  </a:lnTo>
                  <a:lnTo>
                    <a:pt x="81" y="98"/>
                  </a:lnTo>
                  <a:lnTo>
                    <a:pt x="122" y="100"/>
                  </a:lnTo>
                  <a:lnTo>
                    <a:pt x="175" y="76"/>
                  </a:lnTo>
                  <a:lnTo>
                    <a:pt x="203" y="76"/>
                  </a:lnTo>
                  <a:lnTo>
                    <a:pt x="215" y="15"/>
                  </a:lnTo>
                  <a:lnTo>
                    <a:pt x="262" y="0"/>
                  </a:lnTo>
                  <a:close/>
                </a:path>
              </a:pathLst>
            </a:custGeom>
            <a:grpFill/>
            <a:ln w="0">
              <a:solidFill>
                <a:schemeClr val="bg1">
                  <a:lumMod val="95000"/>
                </a:schemeClr>
              </a:solidFill>
              <a:prstDash val="solid"/>
              <a:round/>
              <a:headEnd/>
              <a:tailEnd/>
            </a:ln>
          </p:spPr>
          <p:txBody>
            <a:bodyPr/>
            <a:lstStyle/>
            <a:p>
              <a:pPr algn="l" defTabSz="1219170" fontAlgn="auto">
                <a:spcBef>
                  <a:spcPts val="0"/>
                </a:spcBef>
                <a:spcAft>
                  <a:spcPts val="0"/>
                </a:spcAft>
              </a:pPr>
              <a:endParaRPr lang="zh-CN" altLang="en-US" sz="2400" b="0">
                <a:solidFill>
                  <a:prstClr val="black"/>
                </a:solidFill>
                <a:latin typeface="Calibri"/>
                <a:ea typeface="宋体"/>
              </a:endParaRPr>
            </a:p>
          </p:txBody>
        </p:sp>
        <p:sp>
          <p:nvSpPr>
            <p:cNvPr id="44" name="Freeform 84"/>
            <p:cNvSpPr>
              <a:spLocks/>
            </p:cNvSpPr>
            <p:nvPr/>
          </p:nvSpPr>
          <p:spPr bwMode="gray">
            <a:xfrm>
              <a:off x="3622" y="2455"/>
              <a:ext cx="383" cy="340"/>
            </a:xfrm>
            <a:custGeom>
              <a:avLst/>
              <a:gdLst>
                <a:gd name="T0" fmla="*/ 67 w 766"/>
                <a:gd name="T1" fmla="*/ 11 h 681"/>
                <a:gd name="T2" fmla="*/ 71 w 766"/>
                <a:gd name="T3" fmla="*/ 13 h 681"/>
                <a:gd name="T4" fmla="*/ 79 w 766"/>
                <a:gd name="T5" fmla="*/ 17 h 681"/>
                <a:gd name="T6" fmla="*/ 85 w 766"/>
                <a:gd name="T7" fmla="*/ 22 h 681"/>
                <a:gd name="T8" fmla="*/ 96 w 766"/>
                <a:gd name="T9" fmla="*/ 25 h 681"/>
                <a:gd name="T10" fmla="*/ 105 w 766"/>
                <a:gd name="T11" fmla="*/ 28 h 681"/>
                <a:gd name="T12" fmla="*/ 110 w 766"/>
                <a:gd name="T13" fmla="*/ 34 h 681"/>
                <a:gd name="T14" fmla="*/ 114 w 766"/>
                <a:gd name="T15" fmla="*/ 41 h 681"/>
                <a:gd name="T16" fmla="*/ 120 w 766"/>
                <a:gd name="T17" fmla="*/ 51 h 681"/>
                <a:gd name="T18" fmla="*/ 126 w 766"/>
                <a:gd name="T19" fmla="*/ 59 h 681"/>
                <a:gd name="T20" fmla="*/ 133 w 766"/>
                <a:gd name="T21" fmla="*/ 69 h 681"/>
                <a:gd name="T22" fmla="*/ 138 w 766"/>
                <a:gd name="T23" fmla="*/ 79 h 681"/>
                <a:gd name="T24" fmla="*/ 138 w 766"/>
                <a:gd name="T25" fmla="*/ 85 h 681"/>
                <a:gd name="T26" fmla="*/ 141 w 766"/>
                <a:gd name="T27" fmla="*/ 92 h 681"/>
                <a:gd name="T28" fmla="*/ 152 w 766"/>
                <a:gd name="T29" fmla="*/ 96 h 681"/>
                <a:gd name="T30" fmla="*/ 162 w 766"/>
                <a:gd name="T31" fmla="*/ 99 h 681"/>
                <a:gd name="T32" fmla="*/ 168 w 766"/>
                <a:gd name="T33" fmla="*/ 106 h 681"/>
                <a:gd name="T34" fmla="*/ 174 w 766"/>
                <a:gd name="T35" fmla="*/ 112 h 681"/>
                <a:gd name="T36" fmla="*/ 179 w 766"/>
                <a:gd name="T37" fmla="*/ 116 h 681"/>
                <a:gd name="T38" fmla="*/ 183 w 766"/>
                <a:gd name="T39" fmla="*/ 121 h 681"/>
                <a:gd name="T40" fmla="*/ 181 w 766"/>
                <a:gd name="T41" fmla="*/ 124 h 681"/>
                <a:gd name="T42" fmla="*/ 173 w 766"/>
                <a:gd name="T43" fmla="*/ 125 h 681"/>
                <a:gd name="T44" fmla="*/ 161 w 766"/>
                <a:gd name="T45" fmla="*/ 124 h 681"/>
                <a:gd name="T46" fmla="*/ 153 w 766"/>
                <a:gd name="T47" fmla="*/ 124 h 681"/>
                <a:gd name="T48" fmla="*/ 153 w 766"/>
                <a:gd name="T49" fmla="*/ 124 h 681"/>
                <a:gd name="T50" fmla="*/ 158 w 766"/>
                <a:gd name="T51" fmla="*/ 126 h 681"/>
                <a:gd name="T52" fmla="*/ 165 w 766"/>
                <a:gd name="T53" fmla="*/ 130 h 681"/>
                <a:gd name="T54" fmla="*/ 168 w 766"/>
                <a:gd name="T55" fmla="*/ 134 h 681"/>
                <a:gd name="T56" fmla="*/ 177 w 766"/>
                <a:gd name="T57" fmla="*/ 139 h 681"/>
                <a:gd name="T58" fmla="*/ 184 w 766"/>
                <a:gd name="T59" fmla="*/ 144 h 681"/>
                <a:gd name="T60" fmla="*/ 189 w 766"/>
                <a:gd name="T61" fmla="*/ 150 h 681"/>
                <a:gd name="T62" fmla="*/ 192 w 766"/>
                <a:gd name="T63" fmla="*/ 155 h 681"/>
                <a:gd name="T64" fmla="*/ 190 w 766"/>
                <a:gd name="T65" fmla="*/ 157 h 681"/>
                <a:gd name="T66" fmla="*/ 183 w 766"/>
                <a:gd name="T67" fmla="*/ 161 h 681"/>
                <a:gd name="T68" fmla="*/ 177 w 766"/>
                <a:gd name="T69" fmla="*/ 164 h 681"/>
                <a:gd name="T70" fmla="*/ 175 w 766"/>
                <a:gd name="T71" fmla="*/ 166 h 681"/>
                <a:gd name="T72" fmla="*/ 173 w 766"/>
                <a:gd name="T73" fmla="*/ 168 h 681"/>
                <a:gd name="T74" fmla="*/ 171 w 766"/>
                <a:gd name="T75" fmla="*/ 169 h 681"/>
                <a:gd name="T76" fmla="*/ 170 w 766"/>
                <a:gd name="T77" fmla="*/ 170 h 681"/>
                <a:gd name="T78" fmla="*/ 158 w 766"/>
                <a:gd name="T79" fmla="*/ 160 h 681"/>
                <a:gd name="T80" fmla="*/ 125 w 766"/>
                <a:gd name="T81" fmla="*/ 167 h 681"/>
                <a:gd name="T82" fmla="*/ 108 w 766"/>
                <a:gd name="T83" fmla="*/ 161 h 681"/>
                <a:gd name="T84" fmla="*/ 89 w 766"/>
                <a:gd name="T85" fmla="*/ 158 h 681"/>
                <a:gd name="T86" fmla="*/ 75 w 766"/>
                <a:gd name="T87" fmla="*/ 148 h 681"/>
                <a:gd name="T88" fmla="*/ 57 w 766"/>
                <a:gd name="T89" fmla="*/ 128 h 681"/>
                <a:gd name="T90" fmla="*/ 49 w 766"/>
                <a:gd name="T91" fmla="*/ 101 h 681"/>
                <a:gd name="T92" fmla="*/ 36 w 766"/>
                <a:gd name="T93" fmla="*/ 67 h 681"/>
                <a:gd name="T94" fmla="*/ 21 w 766"/>
                <a:gd name="T95" fmla="*/ 64 h 681"/>
                <a:gd name="T96" fmla="*/ 0 w 766"/>
                <a:gd name="T97" fmla="*/ 55 h 681"/>
                <a:gd name="T98" fmla="*/ 18 w 766"/>
                <a:gd name="T99" fmla="*/ 31 h 681"/>
                <a:gd name="T100" fmla="*/ 30 w 766"/>
                <a:gd name="T101" fmla="*/ 25 h 681"/>
                <a:gd name="T102" fmla="*/ 51 w 766"/>
                <a:gd name="T103" fmla="*/ 19 h 681"/>
                <a:gd name="T104" fmla="*/ 66 w 766"/>
                <a:gd name="T105" fmla="*/ 0 h 681"/>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766"/>
                <a:gd name="T160" fmla="*/ 0 h 681"/>
                <a:gd name="T161" fmla="*/ 766 w 766"/>
                <a:gd name="T162" fmla="*/ 681 h 681"/>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766" h="681">
                  <a:moveTo>
                    <a:pt x="262" y="0"/>
                  </a:moveTo>
                  <a:lnTo>
                    <a:pt x="266" y="45"/>
                  </a:lnTo>
                  <a:lnTo>
                    <a:pt x="270" y="49"/>
                  </a:lnTo>
                  <a:lnTo>
                    <a:pt x="281" y="55"/>
                  </a:lnTo>
                  <a:lnTo>
                    <a:pt x="297" y="63"/>
                  </a:lnTo>
                  <a:lnTo>
                    <a:pt x="313" y="70"/>
                  </a:lnTo>
                  <a:lnTo>
                    <a:pt x="325" y="78"/>
                  </a:lnTo>
                  <a:lnTo>
                    <a:pt x="340" y="88"/>
                  </a:lnTo>
                  <a:lnTo>
                    <a:pt x="362" y="94"/>
                  </a:lnTo>
                  <a:lnTo>
                    <a:pt x="384" y="100"/>
                  </a:lnTo>
                  <a:lnTo>
                    <a:pt x="402" y="104"/>
                  </a:lnTo>
                  <a:lnTo>
                    <a:pt x="419" y="114"/>
                  </a:lnTo>
                  <a:lnTo>
                    <a:pt x="433" y="124"/>
                  </a:lnTo>
                  <a:lnTo>
                    <a:pt x="441" y="137"/>
                  </a:lnTo>
                  <a:lnTo>
                    <a:pt x="447" y="149"/>
                  </a:lnTo>
                  <a:lnTo>
                    <a:pt x="457" y="165"/>
                  </a:lnTo>
                  <a:lnTo>
                    <a:pt x="470" y="185"/>
                  </a:lnTo>
                  <a:lnTo>
                    <a:pt x="482" y="204"/>
                  </a:lnTo>
                  <a:lnTo>
                    <a:pt x="496" y="222"/>
                  </a:lnTo>
                  <a:lnTo>
                    <a:pt x="506" y="236"/>
                  </a:lnTo>
                  <a:lnTo>
                    <a:pt x="518" y="253"/>
                  </a:lnTo>
                  <a:lnTo>
                    <a:pt x="531" y="277"/>
                  </a:lnTo>
                  <a:lnTo>
                    <a:pt x="543" y="299"/>
                  </a:lnTo>
                  <a:lnTo>
                    <a:pt x="549" y="316"/>
                  </a:lnTo>
                  <a:lnTo>
                    <a:pt x="551" y="330"/>
                  </a:lnTo>
                  <a:lnTo>
                    <a:pt x="551" y="342"/>
                  </a:lnTo>
                  <a:lnTo>
                    <a:pt x="553" y="354"/>
                  </a:lnTo>
                  <a:lnTo>
                    <a:pt x="563" y="368"/>
                  </a:lnTo>
                  <a:lnTo>
                    <a:pt x="583" y="379"/>
                  </a:lnTo>
                  <a:lnTo>
                    <a:pt x="606" y="385"/>
                  </a:lnTo>
                  <a:lnTo>
                    <a:pt x="628" y="391"/>
                  </a:lnTo>
                  <a:lnTo>
                    <a:pt x="646" y="399"/>
                  </a:lnTo>
                  <a:lnTo>
                    <a:pt x="659" y="411"/>
                  </a:lnTo>
                  <a:lnTo>
                    <a:pt x="671" y="427"/>
                  </a:lnTo>
                  <a:lnTo>
                    <a:pt x="681" y="440"/>
                  </a:lnTo>
                  <a:lnTo>
                    <a:pt x="693" y="448"/>
                  </a:lnTo>
                  <a:lnTo>
                    <a:pt x="705" y="454"/>
                  </a:lnTo>
                  <a:lnTo>
                    <a:pt x="716" y="464"/>
                  </a:lnTo>
                  <a:lnTo>
                    <a:pt x="726" y="474"/>
                  </a:lnTo>
                  <a:lnTo>
                    <a:pt x="732" y="486"/>
                  </a:lnTo>
                  <a:lnTo>
                    <a:pt x="732" y="496"/>
                  </a:lnTo>
                  <a:lnTo>
                    <a:pt x="724" y="499"/>
                  </a:lnTo>
                  <a:lnTo>
                    <a:pt x="711" y="501"/>
                  </a:lnTo>
                  <a:lnTo>
                    <a:pt x="689" y="503"/>
                  </a:lnTo>
                  <a:lnTo>
                    <a:pt x="667" y="501"/>
                  </a:lnTo>
                  <a:lnTo>
                    <a:pt x="644" y="499"/>
                  </a:lnTo>
                  <a:lnTo>
                    <a:pt x="624" y="498"/>
                  </a:lnTo>
                  <a:lnTo>
                    <a:pt x="610" y="496"/>
                  </a:lnTo>
                  <a:lnTo>
                    <a:pt x="606" y="496"/>
                  </a:lnTo>
                  <a:lnTo>
                    <a:pt x="610" y="498"/>
                  </a:lnTo>
                  <a:lnTo>
                    <a:pt x="620" y="501"/>
                  </a:lnTo>
                  <a:lnTo>
                    <a:pt x="632" y="507"/>
                  </a:lnTo>
                  <a:lnTo>
                    <a:pt x="646" y="515"/>
                  </a:lnTo>
                  <a:lnTo>
                    <a:pt x="657" y="523"/>
                  </a:lnTo>
                  <a:lnTo>
                    <a:pt x="663" y="531"/>
                  </a:lnTo>
                  <a:lnTo>
                    <a:pt x="671" y="539"/>
                  </a:lnTo>
                  <a:lnTo>
                    <a:pt x="687" y="549"/>
                  </a:lnTo>
                  <a:lnTo>
                    <a:pt x="707" y="559"/>
                  </a:lnTo>
                  <a:lnTo>
                    <a:pt x="724" y="568"/>
                  </a:lnTo>
                  <a:lnTo>
                    <a:pt x="736" y="578"/>
                  </a:lnTo>
                  <a:lnTo>
                    <a:pt x="746" y="590"/>
                  </a:lnTo>
                  <a:lnTo>
                    <a:pt x="754" y="602"/>
                  </a:lnTo>
                  <a:lnTo>
                    <a:pt x="762" y="612"/>
                  </a:lnTo>
                  <a:lnTo>
                    <a:pt x="766" y="622"/>
                  </a:lnTo>
                  <a:lnTo>
                    <a:pt x="766" y="627"/>
                  </a:lnTo>
                  <a:lnTo>
                    <a:pt x="758" y="631"/>
                  </a:lnTo>
                  <a:lnTo>
                    <a:pt x="746" y="639"/>
                  </a:lnTo>
                  <a:lnTo>
                    <a:pt x="730" y="647"/>
                  </a:lnTo>
                  <a:lnTo>
                    <a:pt x="716" y="653"/>
                  </a:lnTo>
                  <a:lnTo>
                    <a:pt x="705" y="659"/>
                  </a:lnTo>
                  <a:lnTo>
                    <a:pt x="699" y="663"/>
                  </a:lnTo>
                  <a:lnTo>
                    <a:pt x="697" y="665"/>
                  </a:lnTo>
                  <a:lnTo>
                    <a:pt x="693" y="669"/>
                  </a:lnTo>
                  <a:lnTo>
                    <a:pt x="689" y="673"/>
                  </a:lnTo>
                  <a:lnTo>
                    <a:pt x="685" y="675"/>
                  </a:lnTo>
                  <a:lnTo>
                    <a:pt x="681" y="677"/>
                  </a:lnTo>
                  <a:lnTo>
                    <a:pt x="679" y="679"/>
                  </a:lnTo>
                  <a:lnTo>
                    <a:pt x="679" y="681"/>
                  </a:lnTo>
                  <a:lnTo>
                    <a:pt x="665" y="663"/>
                  </a:lnTo>
                  <a:lnTo>
                    <a:pt x="632" y="641"/>
                  </a:lnTo>
                  <a:lnTo>
                    <a:pt x="592" y="657"/>
                  </a:lnTo>
                  <a:lnTo>
                    <a:pt x="500" y="671"/>
                  </a:lnTo>
                  <a:lnTo>
                    <a:pt x="472" y="637"/>
                  </a:lnTo>
                  <a:lnTo>
                    <a:pt x="431" y="645"/>
                  </a:lnTo>
                  <a:lnTo>
                    <a:pt x="398" y="651"/>
                  </a:lnTo>
                  <a:lnTo>
                    <a:pt x="356" y="633"/>
                  </a:lnTo>
                  <a:lnTo>
                    <a:pt x="303" y="651"/>
                  </a:lnTo>
                  <a:lnTo>
                    <a:pt x="297" y="592"/>
                  </a:lnTo>
                  <a:lnTo>
                    <a:pt x="242" y="566"/>
                  </a:lnTo>
                  <a:lnTo>
                    <a:pt x="230" y="513"/>
                  </a:lnTo>
                  <a:lnTo>
                    <a:pt x="258" y="470"/>
                  </a:lnTo>
                  <a:lnTo>
                    <a:pt x="197" y="407"/>
                  </a:lnTo>
                  <a:lnTo>
                    <a:pt x="140" y="336"/>
                  </a:lnTo>
                  <a:lnTo>
                    <a:pt x="144" y="269"/>
                  </a:lnTo>
                  <a:lnTo>
                    <a:pt x="112" y="250"/>
                  </a:lnTo>
                  <a:lnTo>
                    <a:pt x="83" y="257"/>
                  </a:lnTo>
                  <a:lnTo>
                    <a:pt x="69" y="222"/>
                  </a:lnTo>
                  <a:lnTo>
                    <a:pt x="0" y="220"/>
                  </a:lnTo>
                  <a:lnTo>
                    <a:pt x="14" y="131"/>
                  </a:lnTo>
                  <a:lnTo>
                    <a:pt x="69" y="124"/>
                  </a:lnTo>
                  <a:lnTo>
                    <a:pt x="81" y="98"/>
                  </a:lnTo>
                  <a:lnTo>
                    <a:pt x="122" y="100"/>
                  </a:lnTo>
                  <a:lnTo>
                    <a:pt x="175" y="76"/>
                  </a:lnTo>
                  <a:lnTo>
                    <a:pt x="203" y="76"/>
                  </a:lnTo>
                  <a:lnTo>
                    <a:pt x="215" y="15"/>
                  </a:lnTo>
                  <a:lnTo>
                    <a:pt x="262" y="0"/>
                  </a:lnTo>
                </a:path>
              </a:pathLst>
            </a:custGeom>
            <a:grpFill/>
            <a:ln w="6350">
              <a:solidFill>
                <a:schemeClr val="bg1">
                  <a:lumMod val="95000"/>
                </a:schemeClr>
              </a:solidFill>
              <a:prstDash val="solid"/>
              <a:round/>
              <a:headEnd/>
              <a:tailEnd/>
            </a:ln>
          </p:spPr>
          <p:txBody>
            <a:bodyPr/>
            <a:lstStyle/>
            <a:p>
              <a:pPr algn="l" defTabSz="1219170" fontAlgn="auto">
                <a:spcBef>
                  <a:spcPts val="0"/>
                </a:spcBef>
                <a:spcAft>
                  <a:spcPts val="0"/>
                </a:spcAft>
              </a:pPr>
              <a:endParaRPr lang="zh-CN" altLang="en-US" sz="2400" b="0">
                <a:solidFill>
                  <a:prstClr val="black"/>
                </a:solidFill>
                <a:latin typeface="Calibri"/>
                <a:ea typeface="宋体"/>
              </a:endParaRPr>
            </a:p>
          </p:txBody>
        </p:sp>
        <p:sp>
          <p:nvSpPr>
            <p:cNvPr id="45" name="Freeform 85"/>
            <p:cNvSpPr>
              <a:spLocks/>
            </p:cNvSpPr>
            <p:nvPr/>
          </p:nvSpPr>
          <p:spPr bwMode="gray">
            <a:xfrm>
              <a:off x="3848" y="2705"/>
              <a:ext cx="58" cy="77"/>
            </a:xfrm>
            <a:custGeom>
              <a:avLst/>
              <a:gdLst>
                <a:gd name="T0" fmla="*/ 0 w 116"/>
                <a:gd name="T1" fmla="*/ 0 h 156"/>
                <a:gd name="T2" fmla="*/ 1 w 116"/>
                <a:gd name="T3" fmla="*/ 1 h 156"/>
                <a:gd name="T4" fmla="*/ 2 w 116"/>
                <a:gd name="T5" fmla="*/ 4 h 156"/>
                <a:gd name="T6" fmla="*/ 4 w 116"/>
                <a:gd name="T7" fmla="*/ 8 h 156"/>
                <a:gd name="T8" fmla="*/ 5 w 116"/>
                <a:gd name="T9" fmla="*/ 13 h 156"/>
                <a:gd name="T10" fmla="*/ 6 w 116"/>
                <a:gd name="T11" fmla="*/ 16 h 156"/>
                <a:gd name="T12" fmla="*/ 6 w 116"/>
                <a:gd name="T13" fmla="*/ 20 h 156"/>
                <a:gd name="T14" fmla="*/ 8 w 116"/>
                <a:gd name="T15" fmla="*/ 25 h 156"/>
                <a:gd name="T16" fmla="*/ 11 w 116"/>
                <a:gd name="T17" fmla="*/ 30 h 156"/>
                <a:gd name="T18" fmla="*/ 12 w 116"/>
                <a:gd name="T19" fmla="*/ 33 h 156"/>
                <a:gd name="T20" fmla="*/ 13 w 116"/>
                <a:gd name="T21" fmla="*/ 35 h 156"/>
                <a:gd name="T22" fmla="*/ 15 w 116"/>
                <a:gd name="T23" fmla="*/ 36 h 156"/>
                <a:gd name="T24" fmla="*/ 18 w 116"/>
                <a:gd name="T25" fmla="*/ 38 h 156"/>
                <a:gd name="T26" fmla="*/ 21 w 116"/>
                <a:gd name="T27" fmla="*/ 38 h 156"/>
                <a:gd name="T28" fmla="*/ 24 w 116"/>
                <a:gd name="T29" fmla="*/ 38 h 156"/>
                <a:gd name="T30" fmla="*/ 27 w 116"/>
                <a:gd name="T31" fmla="*/ 37 h 156"/>
                <a:gd name="T32" fmla="*/ 29 w 116"/>
                <a:gd name="T33" fmla="*/ 34 h 156"/>
                <a:gd name="T34" fmla="*/ 29 w 116"/>
                <a:gd name="T35" fmla="*/ 30 h 156"/>
                <a:gd name="T36" fmla="*/ 27 w 116"/>
                <a:gd name="T37" fmla="*/ 26 h 156"/>
                <a:gd name="T38" fmla="*/ 24 w 116"/>
                <a:gd name="T39" fmla="*/ 22 h 156"/>
                <a:gd name="T40" fmla="*/ 19 w 116"/>
                <a:gd name="T41" fmla="*/ 19 h 156"/>
                <a:gd name="T42" fmla="*/ 15 w 116"/>
                <a:gd name="T43" fmla="*/ 16 h 156"/>
                <a:gd name="T44" fmla="*/ 11 w 116"/>
                <a:gd name="T45" fmla="*/ 13 h 156"/>
                <a:gd name="T46" fmla="*/ 10 w 116"/>
                <a:gd name="T47" fmla="*/ 11 h 156"/>
                <a:gd name="T48" fmla="*/ 8 w 116"/>
                <a:gd name="T49" fmla="*/ 8 h 156"/>
                <a:gd name="T50" fmla="*/ 6 w 116"/>
                <a:gd name="T51" fmla="*/ 5 h 156"/>
                <a:gd name="T52" fmla="*/ 3 w 116"/>
                <a:gd name="T53" fmla="*/ 3 h 156"/>
                <a:gd name="T54" fmla="*/ 1 w 116"/>
                <a:gd name="T55" fmla="*/ 1 h 156"/>
                <a:gd name="T56" fmla="*/ 0 w 116"/>
                <a:gd name="T57" fmla="*/ 0 h 15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16"/>
                <a:gd name="T88" fmla="*/ 0 h 156"/>
                <a:gd name="T89" fmla="*/ 116 w 116"/>
                <a:gd name="T90" fmla="*/ 156 h 15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16" h="156">
                  <a:moveTo>
                    <a:pt x="0" y="0"/>
                  </a:moveTo>
                  <a:lnTo>
                    <a:pt x="2" y="6"/>
                  </a:lnTo>
                  <a:lnTo>
                    <a:pt x="8" y="18"/>
                  </a:lnTo>
                  <a:lnTo>
                    <a:pt x="13" y="34"/>
                  </a:lnTo>
                  <a:lnTo>
                    <a:pt x="19" y="52"/>
                  </a:lnTo>
                  <a:lnTo>
                    <a:pt x="21" y="65"/>
                  </a:lnTo>
                  <a:lnTo>
                    <a:pt x="23" y="83"/>
                  </a:lnTo>
                  <a:lnTo>
                    <a:pt x="31" y="103"/>
                  </a:lnTo>
                  <a:lnTo>
                    <a:pt x="41" y="121"/>
                  </a:lnTo>
                  <a:lnTo>
                    <a:pt x="47" y="136"/>
                  </a:lnTo>
                  <a:lnTo>
                    <a:pt x="49" y="142"/>
                  </a:lnTo>
                  <a:lnTo>
                    <a:pt x="59" y="148"/>
                  </a:lnTo>
                  <a:lnTo>
                    <a:pt x="69" y="154"/>
                  </a:lnTo>
                  <a:lnTo>
                    <a:pt x="82" y="156"/>
                  </a:lnTo>
                  <a:lnTo>
                    <a:pt x="94" y="156"/>
                  </a:lnTo>
                  <a:lnTo>
                    <a:pt x="106" y="150"/>
                  </a:lnTo>
                  <a:lnTo>
                    <a:pt x="114" y="138"/>
                  </a:lnTo>
                  <a:lnTo>
                    <a:pt x="116" y="123"/>
                  </a:lnTo>
                  <a:lnTo>
                    <a:pt x="108" y="107"/>
                  </a:lnTo>
                  <a:lnTo>
                    <a:pt x="94" y="91"/>
                  </a:lnTo>
                  <a:lnTo>
                    <a:pt x="76" y="77"/>
                  </a:lnTo>
                  <a:lnTo>
                    <a:pt x="59" y="65"/>
                  </a:lnTo>
                  <a:lnTo>
                    <a:pt x="43" y="54"/>
                  </a:lnTo>
                  <a:lnTo>
                    <a:pt x="37" y="46"/>
                  </a:lnTo>
                  <a:lnTo>
                    <a:pt x="31" y="34"/>
                  </a:lnTo>
                  <a:lnTo>
                    <a:pt x="21" y="22"/>
                  </a:lnTo>
                  <a:lnTo>
                    <a:pt x="12" y="12"/>
                  </a:lnTo>
                  <a:lnTo>
                    <a:pt x="2" y="4"/>
                  </a:lnTo>
                  <a:lnTo>
                    <a:pt x="0" y="0"/>
                  </a:lnTo>
                  <a:close/>
                </a:path>
              </a:pathLst>
            </a:custGeom>
            <a:grpFill/>
            <a:ln w="0">
              <a:solidFill>
                <a:schemeClr val="bg1">
                  <a:lumMod val="95000"/>
                </a:schemeClr>
              </a:solidFill>
              <a:prstDash val="solid"/>
              <a:round/>
              <a:headEnd/>
              <a:tailEnd/>
            </a:ln>
          </p:spPr>
          <p:txBody>
            <a:bodyPr/>
            <a:lstStyle/>
            <a:p>
              <a:pPr algn="l" defTabSz="1219170" fontAlgn="auto">
                <a:spcBef>
                  <a:spcPts val="0"/>
                </a:spcBef>
                <a:spcAft>
                  <a:spcPts val="0"/>
                </a:spcAft>
              </a:pPr>
              <a:endParaRPr lang="zh-CN" altLang="en-US" sz="2400" b="0">
                <a:solidFill>
                  <a:prstClr val="black"/>
                </a:solidFill>
                <a:latin typeface="Calibri"/>
                <a:ea typeface="宋体"/>
              </a:endParaRPr>
            </a:p>
          </p:txBody>
        </p:sp>
        <p:sp>
          <p:nvSpPr>
            <p:cNvPr id="46" name="Freeform 86"/>
            <p:cNvSpPr>
              <a:spLocks/>
            </p:cNvSpPr>
            <p:nvPr/>
          </p:nvSpPr>
          <p:spPr bwMode="gray">
            <a:xfrm>
              <a:off x="3848" y="2705"/>
              <a:ext cx="58" cy="77"/>
            </a:xfrm>
            <a:custGeom>
              <a:avLst/>
              <a:gdLst>
                <a:gd name="T0" fmla="*/ 0 w 116"/>
                <a:gd name="T1" fmla="*/ 0 h 156"/>
                <a:gd name="T2" fmla="*/ 1 w 116"/>
                <a:gd name="T3" fmla="*/ 1 h 156"/>
                <a:gd name="T4" fmla="*/ 2 w 116"/>
                <a:gd name="T5" fmla="*/ 4 h 156"/>
                <a:gd name="T6" fmla="*/ 4 w 116"/>
                <a:gd name="T7" fmla="*/ 8 h 156"/>
                <a:gd name="T8" fmla="*/ 5 w 116"/>
                <a:gd name="T9" fmla="*/ 13 h 156"/>
                <a:gd name="T10" fmla="*/ 6 w 116"/>
                <a:gd name="T11" fmla="*/ 16 h 156"/>
                <a:gd name="T12" fmla="*/ 6 w 116"/>
                <a:gd name="T13" fmla="*/ 20 h 156"/>
                <a:gd name="T14" fmla="*/ 8 w 116"/>
                <a:gd name="T15" fmla="*/ 25 h 156"/>
                <a:gd name="T16" fmla="*/ 11 w 116"/>
                <a:gd name="T17" fmla="*/ 30 h 156"/>
                <a:gd name="T18" fmla="*/ 12 w 116"/>
                <a:gd name="T19" fmla="*/ 33 h 156"/>
                <a:gd name="T20" fmla="*/ 13 w 116"/>
                <a:gd name="T21" fmla="*/ 35 h 156"/>
                <a:gd name="T22" fmla="*/ 15 w 116"/>
                <a:gd name="T23" fmla="*/ 36 h 156"/>
                <a:gd name="T24" fmla="*/ 18 w 116"/>
                <a:gd name="T25" fmla="*/ 38 h 156"/>
                <a:gd name="T26" fmla="*/ 21 w 116"/>
                <a:gd name="T27" fmla="*/ 38 h 156"/>
                <a:gd name="T28" fmla="*/ 24 w 116"/>
                <a:gd name="T29" fmla="*/ 38 h 156"/>
                <a:gd name="T30" fmla="*/ 27 w 116"/>
                <a:gd name="T31" fmla="*/ 37 h 156"/>
                <a:gd name="T32" fmla="*/ 29 w 116"/>
                <a:gd name="T33" fmla="*/ 34 h 156"/>
                <a:gd name="T34" fmla="*/ 29 w 116"/>
                <a:gd name="T35" fmla="*/ 30 h 156"/>
                <a:gd name="T36" fmla="*/ 27 w 116"/>
                <a:gd name="T37" fmla="*/ 26 h 156"/>
                <a:gd name="T38" fmla="*/ 24 w 116"/>
                <a:gd name="T39" fmla="*/ 22 h 156"/>
                <a:gd name="T40" fmla="*/ 19 w 116"/>
                <a:gd name="T41" fmla="*/ 19 h 156"/>
                <a:gd name="T42" fmla="*/ 15 w 116"/>
                <a:gd name="T43" fmla="*/ 16 h 156"/>
                <a:gd name="T44" fmla="*/ 11 w 116"/>
                <a:gd name="T45" fmla="*/ 13 h 156"/>
                <a:gd name="T46" fmla="*/ 10 w 116"/>
                <a:gd name="T47" fmla="*/ 11 h 156"/>
                <a:gd name="T48" fmla="*/ 8 w 116"/>
                <a:gd name="T49" fmla="*/ 8 h 156"/>
                <a:gd name="T50" fmla="*/ 6 w 116"/>
                <a:gd name="T51" fmla="*/ 5 h 156"/>
                <a:gd name="T52" fmla="*/ 3 w 116"/>
                <a:gd name="T53" fmla="*/ 3 h 156"/>
                <a:gd name="T54" fmla="*/ 1 w 116"/>
                <a:gd name="T55" fmla="*/ 1 h 156"/>
                <a:gd name="T56" fmla="*/ 0 w 116"/>
                <a:gd name="T57" fmla="*/ 0 h 15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16"/>
                <a:gd name="T88" fmla="*/ 0 h 156"/>
                <a:gd name="T89" fmla="*/ 116 w 116"/>
                <a:gd name="T90" fmla="*/ 156 h 15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16" h="156">
                  <a:moveTo>
                    <a:pt x="0" y="0"/>
                  </a:moveTo>
                  <a:lnTo>
                    <a:pt x="2" y="6"/>
                  </a:lnTo>
                  <a:lnTo>
                    <a:pt x="8" y="18"/>
                  </a:lnTo>
                  <a:lnTo>
                    <a:pt x="13" y="34"/>
                  </a:lnTo>
                  <a:lnTo>
                    <a:pt x="19" y="52"/>
                  </a:lnTo>
                  <a:lnTo>
                    <a:pt x="21" y="65"/>
                  </a:lnTo>
                  <a:lnTo>
                    <a:pt x="23" y="83"/>
                  </a:lnTo>
                  <a:lnTo>
                    <a:pt x="31" y="103"/>
                  </a:lnTo>
                  <a:lnTo>
                    <a:pt x="41" y="121"/>
                  </a:lnTo>
                  <a:lnTo>
                    <a:pt x="47" y="136"/>
                  </a:lnTo>
                  <a:lnTo>
                    <a:pt x="49" y="142"/>
                  </a:lnTo>
                  <a:lnTo>
                    <a:pt x="59" y="148"/>
                  </a:lnTo>
                  <a:lnTo>
                    <a:pt x="69" y="154"/>
                  </a:lnTo>
                  <a:lnTo>
                    <a:pt x="82" y="156"/>
                  </a:lnTo>
                  <a:lnTo>
                    <a:pt x="94" y="156"/>
                  </a:lnTo>
                  <a:lnTo>
                    <a:pt x="106" y="150"/>
                  </a:lnTo>
                  <a:lnTo>
                    <a:pt x="114" y="138"/>
                  </a:lnTo>
                  <a:lnTo>
                    <a:pt x="116" y="123"/>
                  </a:lnTo>
                  <a:lnTo>
                    <a:pt x="108" y="107"/>
                  </a:lnTo>
                  <a:lnTo>
                    <a:pt x="94" y="91"/>
                  </a:lnTo>
                  <a:lnTo>
                    <a:pt x="76" y="77"/>
                  </a:lnTo>
                  <a:lnTo>
                    <a:pt x="59" y="65"/>
                  </a:lnTo>
                  <a:lnTo>
                    <a:pt x="43" y="54"/>
                  </a:lnTo>
                  <a:lnTo>
                    <a:pt x="37" y="46"/>
                  </a:lnTo>
                  <a:lnTo>
                    <a:pt x="31" y="34"/>
                  </a:lnTo>
                  <a:lnTo>
                    <a:pt x="21" y="22"/>
                  </a:lnTo>
                  <a:lnTo>
                    <a:pt x="12" y="12"/>
                  </a:lnTo>
                  <a:lnTo>
                    <a:pt x="2" y="4"/>
                  </a:lnTo>
                  <a:lnTo>
                    <a:pt x="0" y="0"/>
                  </a:lnTo>
                </a:path>
              </a:pathLst>
            </a:custGeom>
            <a:grpFill/>
            <a:ln w="6350">
              <a:solidFill>
                <a:schemeClr val="bg1">
                  <a:lumMod val="95000"/>
                </a:schemeClr>
              </a:solidFill>
              <a:prstDash val="solid"/>
              <a:round/>
              <a:headEnd/>
              <a:tailEnd/>
            </a:ln>
          </p:spPr>
          <p:txBody>
            <a:bodyPr/>
            <a:lstStyle/>
            <a:p>
              <a:pPr algn="l" defTabSz="1219170" fontAlgn="auto">
                <a:spcBef>
                  <a:spcPts val="0"/>
                </a:spcBef>
                <a:spcAft>
                  <a:spcPts val="0"/>
                </a:spcAft>
              </a:pPr>
              <a:endParaRPr lang="zh-CN" altLang="en-US" sz="2400" b="0">
                <a:solidFill>
                  <a:prstClr val="black"/>
                </a:solidFill>
                <a:latin typeface="Calibri"/>
                <a:ea typeface="宋体"/>
              </a:endParaRPr>
            </a:p>
          </p:txBody>
        </p:sp>
        <p:sp>
          <p:nvSpPr>
            <p:cNvPr id="47" name="Freeform 87"/>
            <p:cNvSpPr>
              <a:spLocks/>
            </p:cNvSpPr>
            <p:nvPr/>
          </p:nvSpPr>
          <p:spPr bwMode="gray">
            <a:xfrm>
              <a:off x="3714" y="2597"/>
              <a:ext cx="37" cy="32"/>
            </a:xfrm>
            <a:custGeom>
              <a:avLst/>
              <a:gdLst>
                <a:gd name="T0" fmla="*/ 0 w 75"/>
                <a:gd name="T1" fmla="*/ 12 h 63"/>
                <a:gd name="T2" fmla="*/ 8 w 75"/>
                <a:gd name="T3" fmla="*/ 0 h 63"/>
                <a:gd name="T4" fmla="*/ 18 w 75"/>
                <a:gd name="T5" fmla="*/ 4 h 63"/>
                <a:gd name="T6" fmla="*/ 18 w 75"/>
                <a:gd name="T7" fmla="*/ 13 h 63"/>
                <a:gd name="T8" fmla="*/ 8 w 75"/>
                <a:gd name="T9" fmla="*/ 16 h 63"/>
                <a:gd name="T10" fmla="*/ 0 w 75"/>
                <a:gd name="T11" fmla="*/ 12 h 63"/>
                <a:gd name="T12" fmla="*/ 0 60000 65536"/>
                <a:gd name="T13" fmla="*/ 0 60000 65536"/>
                <a:gd name="T14" fmla="*/ 0 60000 65536"/>
                <a:gd name="T15" fmla="*/ 0 60000 65536"/>
                <a:gd name="T16" fmla="*/ 0 60000 65536"/>
                <a:gd name="T17" fmla="*/ 0 60000 65536"/>
                <a:gd name="T18" fmla="*/ 0 w 75"/>
                <a:gd name="T19" fmla="*/ 0 h 63"/>
                <a:gd name="T20" fmla="*/ 75 w 75"/>
                <a:gd name="T21" fmla="*/ 63 h 63"/>
              </a:gdLst>
              <a:ahLst/>
              <a:cxnLst>
                <a:cxn ang="T12">
                  <a:pos x="T0" y="T1"/>
                </a:cxn>
                <a:cxn ang="T13">
                  <a:pos x="T2" y="T3"/>
                </a:cxn>
                <a:cxn ang="T14">
                  <a:pos x="T4" y="T5"/>
                </a:cxn>
                <a:cxn ang="T15">
                  <a:pos x="T6" y="T7"/>
                </a:cxn>
                <a:cxn ang="T16">
                  <a:pos x="T8" y="T9"/>
                </a:cxn>
                <a:cxn ang="T17">
                  <a:pos x="T10" y="T11"/>
                </a:cxn>
              </a:cxnLst>
              <a:rect l="T18" t="T19" r="T20" b="T21"/>
              <a:pathLst>
                <a:path w="75" h="63">
                  <a:moveTo>
                    <a:pt x="0" y="45"/>
                  </a:moveTo>
                  <a:lnTo>
                    <a:pt x="33" y="0"/>
                  </a:lnTo>
                  <a:lnTo>
                    <a:pt x="73" y="14"/>
                  </a:lnTo>
                  <a:lnTo>
                    <a:pt x="75" y="49"/>
                  </a:lnTo>
                  <a:lnTo>
                    <a:pt x="32" y="63"/>
                  </a:lnTo>
                  <a:lnTo>
                    <a:pt x="0" y="45"/>
                  </a:lnTo>
                  <a:close/>
                </a:path>
              </a:pathLst>
            </a:custGeom>
            <a:grpFill/>
            <a:ln w="0">
              <a:solidFill>
                <a:schemeClr val="bg1">
                  <a:lumMod val="95000"/>
                </a:schemeClr>
              </a:solidFill>
              <a:prstDash val="solid"/>
              <a:round/>
              <a:headEnd/>
              <a:tailEnd/>
            </a:ln>
          </p:spPr>
          <p:txBody>
            <a:bodyPr/>
            <a:lstStyle/>
            <a:p>
              <a:pPr algn="l" defTabSz="1219170" fontAlgn="auto">
                <a:spcBef>
                  <a:spcPts val="0"/>
                </a:spcBef>
                <a:spcAft>
                  <a:spcPts val="0"/>
                </a:spcAft>
              </a:pPr>
              <a:endParaRPr lang="zh-CN" altLang="en-US" sz="2400" b="0">
                <a:solidFill>
                  <a:prstClr val="black"/>
                </a:solidFill>
                <a:latin typeface="Calibri"/>
                <a:ea typeface="宋体"/>
              </a:endParaRPr>
            </a:p>
          </p:txBody>
        </p:sp>
        <p:sp>
          <p:nvSpPr>
            <p:cNvPr id="48" name="Freeform 88"/>
            <p:cNvSpPr>
              <a:spLocks/>
            </p:cNvSpPr>
            <p:nvPr/>
          </p:nvSpPr>
          <p:spPr bwMode="gray">
            <a:xfrm>
              <a:off x="3714" y="2597"/>
              <a:ext cx="37" cy="32"/>
            </a:xfrm>
            <a:custGeom>
              <a:avLst/>
              <a:gdLst>
                <a:gd name="T0" fmla="*/ 0 w 75"/>
                <a:gd name="T1" fmla="*/ 12 h 63"/>
                <a:gd name="T2" fmla="*/ 8 w 75"/>
                <a:gd name="T3" fmla="*/ 0 h 63"/>
                <a:gd name="T4" fmla="*/ 18 w 75"/>
                <a:gd name="T5" fmla="*/ 4 h 63"/>
                <a:gd name="T6" fmla="*/ 18 w 75"/>
                <a:gd name="T7" fmla="*/ 13 h 63"/>
                <a:gd name="T8" fmla="*/ 8 w 75"/>
                <a:gd name="T9" fmla="*/ 16 h 63"/>
                <a:gd name="T10" fmla="*/ 0 w 75"/>
                <a:gd name="T11" fmla="*/ 12 h 63"/>
                <a:gd name="T12" fmla="*/ 0 60000 65536"/>
                <a:gd name="T13" fmla="*/ 0 60000 65536"/>
                <a:gd name="T14" fmla="*/ 0 60000 65536"/>
                <a:gd name="T15" fmla="*/ 0 60000 65536"/>
                <a:gd name="T16" fmla="*/ 0 60000 65536"/>
                <a:gd name="T17" fmla="*/ 0 60000 65536"/>
                <a:gd name="T18" fmla="*/ 0 w 75"/>
                <a:gd name="T19" fmla="*/ 0 h 63"/>
                <a:gd name="T20" fmla="*/ 75 w 75"/>
                <a:gd name="T21" fmla="*/ 63 h 63"/>
              </a:gdLst>
              <a:ahLst/>
              <a:cxnLst>
                <a:cxn ang="T12">
                  <a:pos x="T0" y="T1"/>
                </a:cxn>
                <a:cxn ang="T13">
                  <a:pos x="T2" y="T3"/>
                </a:cxn>
                <a:cxn ang="T14">
                  <a:pos x="T4" y="T5"/>
                </a:cxn>
                <a:cxn ang="T15">
                  <a:pos x="T6" y="T7"/>
                </a:cxn>
                <a:cxn ang="T16">
                  <a:pos x="T8" y="T9"/>
                </a:cxn>
                <a:cxn ang="T17">
                  <a:pos x="T10" y="T11"/>
                </a:cxn>
              </a:cxnLst>
              <a:rect l="T18" t="T19" r="T20" b="T21"/>
              <a:pathLst>
                <a:path w="75" h="63">
                  <a:moveTo>
                    <a:pt x="0" y="45"/>
                  </a:moveTo>
                  <a:lnTo>
                    <a:pt x="33" y="0"/>
                  </a:lnTo>
                  <a:lnTo>
                    <a:pt x="73" y="14"/>
                  </a:lnTo>
                  <a:lnTo>
                    <a:pt x="75" y="49"/>
                  </a:lnTo>
                  <a:lnTo>
                    <a:pt x="32" y="63"/>
                  </a:lnTo>
                  <a:lnTo>
                    <a:pt x="0" y="45"/>
                  </a:lnTo>
                </a:path>
              </a:pathLst>
            </a:custGeom>
            <a:grpFill/>
            <a:ln w="6350">
              <a:solidFill>
                <a:schemeClr val="bg1">
                  <a:lumMod val="95000"/>
                </a:schemeClr>
              </a:solidFill>
              <a:prstDash val="solid"/>
              <a:round/>
              <a:headEnd/>
              <a:tailEnd/>
            </a:ln>
          </p:spPr>
          <p:txBody>
            <a:bodyPr/>
            <a:lstStyle/>
            <a:p>
              <a:pPr algn="l" defTabSz="1219170" fontAlgn="auto">
                <a:spcBef>
                  <a:spcPts val="0"/>
                </a:spcBef>
                <a:spcAft>
                  <a:spcPts val="0"/>
                </a:spcAft>
              </a:pPr>
              <a:endParaRPr lang="zh-CN" altLang="en-US" sz="2400" b="0">
                <a:solidFill>
                  <a:prstClr val="black"/>
                </a:solidFill>
                <a:latin typeface="Calibri"/>
                <a:ea typeface="宋体"/>
              </a:endParaRPr>
            </a:p>
          </p:txBody>
        </p:sp>
        <p:sp>
          <p:nvSpPr>
            <p:cNvPr id="49" name="Freeform 89"/>
            <p:cNvSpPr>
              <a:spLocks/>
            </p:cNvSpPr>
            <p:nvPr/>
          </p:nvSpPr>
          <p:spPr bwMode="gray">
            <a:xfrm>
              <a:off x="3768" y="2614"/>
              <a:ext cx="37" cy="52"/>
            </a:xfrm>
            <a:custGeom>
              <a:avLst/>
              <a:gdLst>
                <a:gd name="T0" fmla="*/ 0 w 73"/>
                <a:gd name="T1" fmla="*/ 10 h 105"/>
                <a:gd name="T2" fmla="*/ 9 w 73"/>
                <a:gd name="T3" fmla="*/ 0 h 105"/>
                <a:gd name="T4" fmla="*/ 16 w 73"/>
                <a:gd name="T5" fmla="*/ 12 h 105"/>
                <a:gd name="T6" fmla="*/ 19 w 73"/>
                <a:gd name="T7" fmla="*/ 26 h 105"/>
                <a:gd name="T8" fmla="*/ 9 w 73"/>
                <a:gd name="T9" fmla="*/ 19 h 105"/>
                <a:gd name="T10" fmla="*/ 0 w 73"/>
                <a:gd name="T11" fmla="*/ 10 h 105"/>
                <a:gd name="T12" fmla="*/ 0 60000 65536"/>
                <a:gd name="T13" fmla="*/ 0 60000 65536"/>
                <a:gd name="T14" fmla="*/ 0 60000 65536"/>
                <a:gd name="T15" fmla="*/ 0 60000 65536"/>
                <a:gd name="T16" fmla="*/ 0 60000 65536"/>
                <a:gd name="T17" fmla="*/ 0 60000 65536"/>
                <a:gd name="T18" fmla="*/ 0 w 73"/>
                <a:gd name="T19" fmla="*/ 0 h 105"/>
                <a:gd name="T20" fmla="*/ 73 w 73"/>
                <a:gd name="T21" fmla="*/ 105 h 105"/>
              </a:gdLst>
              <a:ahLst/>
              <a:cxnLst>
                <a:cxn ang="T12">
                  <a:pos x="T0" y="T1"/>
                </a:cxn>
                <a:cxn ang="T13">
                  <a:pos x="T2" y="T3"/>
                </a:cxn>
                <a:cxn ang="T14">
                  <a:pos x="T4" y="T5"/>
                </a:cxn>
                <a:cxn ang="T15">
                  <a:pos x="T6" y="T7"/>
                </a:cxn>
                <a:cxn ang="T16">
                  <a:pos x="T8" y="T9"/>
                </a:cxn>
                <a:cxn ang="T17">
                  <a:pos x="T10" y="T11"/>
                </a:cxn>
              </a:cxnLst>
              <a:rect l="T18" t="T19" r="T20" b="T21"/>
              <a:pathLst>
                <a:path w="73" h="105">
                  <a:moveTo>
                    <a:pt x="0" y="40"/>
                  </a:moveTo>
                  <a:lnTo>
                    <a:pt x="34" y="0"/>
                  </a:lnTo>
                  <a:lnTo>
                    <a:pt x="63" y="48"/>
                  </a:lnTo>
                  <a:lnTo>
                    <a:pt x="73" y="105"/>
                  </a:lnTo>
                  <a:lnTo>
                    <a:pt x="34" y="77"/>
                  </a:lnTo>
                  <a:lnTo>
                    <a:pt x="0" y="40"/>
                  </a:lnTo>
                  <a:close/>
                </a:path>
              </a:pathLst>
            </a:custGeom>
            <a:grpFill/>
            <a:ln w="0">
              <a:solidFill>
                <a:schemeClr val="bg1">
                  <a:lumMod val="95000"/>
                </a:schemeClr>
              </a:solidFill>
              <a:prstDash val="solid"/>
              <a:round/>
              <a:headEnd/>
              <a:tailEnd/>
            </a:ln>
          </p:spPr>
          <p:txBody>
            <a:bodyPr/>
            <a:lstStyle/>
            <a:p>
              <a:pPr algn="l" defTabSz="1219170" fontAlgn="auto">
                <a:spcBef>
                  <a:spcPts val="0"/>
                </a:spcBef>
                <a:spcAft>
                  <a:spcPts val="0"/>
                </a:spcAft>
              </a:pPr>
              <a:endParaRPr lang="zh-CN" altLang="en-US" sz="2400" b="0">
                <a:solidFill>
                  <a:prstClr val="black"/>
                </a:solidFill>
                <a:latin typeface="Calibri"/>
                <a:ea typeface="宋体"/>
              </a:endParaRPr>
            </a:p>
          </p:txBody>
        </p:sp>
        <p:sp>
          <p:nvSpPr>
            <p:cNvPr id="50" name="Freeform 90"/>
            <p:cNvSpPr>
              <a:spLocks/>
            </p:cNvSpPr>
            <p:nvPr/>
          </p:nvSpPr>
          <p:spPr bwMode="gray">
            <a:xfrm>
              <a:off x="3768" y="2614"/>
              <a:ext cx="37" cy="52"/>
            </a:xfrm>
            <a:custGeom>
              <a:avLst/>
              <a:gdLst>
                <a:gd name="T0" fmla="*/ 0 w 73"/>
                <a:gd name="T1" fmla="*/ 10 h 105"/>
                <a:gd name="T2" fmla="*/ 9 w 73"/>
                <a:gd name="T3" fmla="*/ 0 h 105"/>
                <a:gd name="T4" fmla="*/ 16 w 73"/>
                <a:gd name="T5" fmla="*/ 12 h 105"/>
                <a:gd name="T6" fmla="*/ 19 w 73"/>
                <a:gd name="T7" fmla="*/ 26 h 105"/>
                <a:gd name="T8" fmla="*/ 9 w 73"/>
                <a:gd name="T9" fmla="*/ 19 h 105"/>
                <a:gd name="T10" fmla="*/ 0 w 73"/>
                <a:gd name="T11" fmla="*/ 10 h 105"/>
                <a:gd name="T12" fmla="*/ 0 60000 65536"/>
                <a:gd name="T13" fmla="*/ 0 60000 65536"/>
                <a:gd name="T14" fmla="*/ 0 60000 65536"/>
                <a:gd name="T15" fmla="*/ 0 60000 65536"/>
                <a:gd name="T16" fmla="*/ 0 60000 65536"/>
                <a:gd name="T17" fmla="*/ 0 60000 65536"/>
                <a:gd name="T18" fmla="*/ 0 w 73"/>
                <a:gd name="T19" fmla="*/ 0 h 105"/>
                <a:gd name="T20" fmla="*/ 73 w 73"/>
                <a:gd name="T21" fmla="*/ 105 h 105"/>
              </a:gdLst>
              <a:ahLst/>
              <a:cxnLst>
                <a:cxn ang="T12">
                  <a:pos x="T0" y="T1"/>
                </a:cxn>
                <a:cxn ang="T13">
                  <a:pos x="T2" y="T3"/>
                </a:cxn>
                <a:cxn ang="T14">
                  <a:pos x="T4" y="T5"/>
                </a:cxn>
                <a:cxn ang="T15">
                  <a:pos x="T6" y="T7"/>
                </a:cxn>
                <a:cxn ang="T16">
                  <a:pos x="T8" y="T9"/>
                </a:cxn>
                <a:cxn ang="T17">
                  <a:pos x="T10" y="T11"/>
                </a:cxn>
              </a:cxnLst>
              <a:rect l="T18" t="T19" r="T20" b="T21"/>
              <a:pathLst>
                <a:path w="73" h="105">
                  <a:moveTo>
                    <a:pt x="0" y="40"/>
                  </a:moveTo>
                  <a:lnTo>
                    <a:pt x="34" y="0"/>
                  </a:lnTo>
                  <a:lnTo>
                    <a:pt x="63" y="48"/>
                  </a:lnTo>
                  <a:lnTo>
                    <a:pt x="73" y="105"/>
                  </a:lnTo>
                  <a:lnTo>
                    <a:pt x="34" y="77"/>
                  </a:lnTo>
                  <a:lnTo>
                    <a:pt x="0" y="40"/>
                  </a:lnTo>
                </a:path>
              </a:pathLst>
            </a:custGeom>
            <a:grpFill/>
            <a:ln w="6350">
              <a:solidFill>
                <a:schemeClr val="bg1">
                  <a:lumMod val="95000"/>
                </a:schemeClr>
              </a:solidFill>
              <a:prstDash val="solid"/>
              <a:round/>
              <a:headEnd/>
              <a:tailEnd/>
            </a:ln>
          </p:spPr>
          <p:txBody>
            <a:bodyPr/>
            <a:lstStyle/>
            <a:p>
              <a:pPr algn="l" defTabSz="1219170" fontAlgn="auto">
                <a:spcBef>
                  <a:spcPts val="0"/>
                </a:spcBef>
                <a:spcAft>
                  <a:spcPts val="0"/>
                </a:spcAft>
              </a:pPr>
              <a:endParaRPr lang="zh-CN" altLang="en-US" sz="2400" b="0">
                <a:solidFill>
                  <a:prstClr val="black"/>
                </a:solidFill>
                <a:latin typeface="Calibri"/>
                <a:ea typeface="宋体"/>
              </a:endParaRPr>
            </a:p>
          </p:txBody>
        </p:sp>
        <p:sp>
          <p:nvSpPr>
            <p:cNvPr id="51" name="Freeform 91"/>
            <p:cNvSpPr>
              <a:spLocks/>
            </p:cNvSpPr>
            <p:nvPr/>
          </p:nvSpPr>
          <p:spPr bwMode="gray">
            <a:xfrm>
              <a:off x="3451" y="2207"/>
              <a:ext cx="493" cy="331"/>
            </a:xfrm>
            <a:custGeom>
              <a:avLst/>
              <a:gdLst>
                <a:gd name="T0" fmla="*/ 81 w 987"/>
                <a:gd name="T1" fmla="*/ 0 h 663"/>
                <a:gd name="T2" fmla="*/ 88 w 987"/>
                <a:gd name="T3" fmla="*/ 3 h 663"/>
                <a:gd name="T4" fmla="*/ 96 w 987"/>
                <a:gd name="T5" fmla="*/ 5 h 663"/>
                <a:gd name="T6" fmla="*/ 103 w 987"/>
                <a:gd name="T7" fmla="*/ 2 h 663"/>
                <a:gd name="T8" fmla="*/ 111 w 987"/>
                <a:gd name="T9" fmla="*/ 0 h 663"/>
                <a:gd name="T10" fmla="*/ 119 w 987"/>
                <a:gd name="T11" fmla="*/ 5 h 663"/>
                <a:gd name="T12" fmla="*/ 125 w 987"/>
                <a:gd name="T13" fmla="*/ 15 h 663"/>
                <a:gd name="T14" fmla="*/ 126 w 987"/>
                <a:gd name="T15" fmla="*/ 24 h 663"/>
                <a:gd name="T16" fmla="*/ 128 w 987"/>
                <a:gd name="T17" fmla="*/ 32 h 663"/>
                <a:gd name="T18" fmla="*/ 133 w 987"/>
                <a:gd name="T19" fmla="*/ 37 h 663"/>
                <a:gd name="T20" fmla="*/ 141 w 987"/>
                <a:gd name="T21" fmla="*/ 39 h 663"/>
                <a:gd name="T22" fmla="*/ 149 w 987"/>
                <a:gd name="T23" fmla="*/ 38 h 663"/>
                <a:gd name="T24" fmla="*/ 154 w 987"/>
                <a:gd name="T25" fmla="*/ 33 h 663"/>
                <a:gd name="T26" fmla="*/ 160 w 987"/>
                <a:gd name="T27" fmla="*/ 24 h 663"/>
                <a:gd name="T28" fmla="*/ 167 w 987"/>
                <a:gd name="T29" fmla="*/ 15 h 663"/>
                <a:gd name="T30" fmla="*/ 175 w 987"/>
                <a:gd name="T31" fmla="*/ 6 h 663"/>
                <a:gd name="T32" fmla="*/ 184 w 987"/>
                <a:gd name="T33" fmla="*/ 2 h 663"/>
                <a:gd name="T34" fmla="*/ 191 w 987"/>
                <a:gd name="T35" fmla="*/ 4 h 663"/>
                <a:gd name="T36" fmla="*/ 200 w 987"/>
                <a:gd name="T37" fmla="*/ 9 h 663"/>
                <a:gd name="T38" fmla="*/ 212 w 987"/>
                <a:gd name="T39" fmla="*/ 11 h 663"/>
                <a:gd name="T40" fmla="*/ 224 w 987"/>
                <a:gd name="T41" fmla="*/ 9 h 663"/>
                <a:gd name="T42" fmla="*/ 234 w 987"/>
                <a:gd name="T43" fmla="*/ 7 h 663"/>
                <a:gd name="T44" fmla="*/ 241 w 987"/>
                <a:gd name="T45" fmla="*/ 5 h 663"/>
                <a:gd name="T46" fmla="*/ 246 w 987"/>
                <a:gd name="T47" fmla="*/ 5 h 663"/>
                <a:gd name="T48" fmla="*/ 246 w 987"/>
                <a:gd name="T49" fmla="*/ 12 h 663"/>
                <a:gd name="T50" fmla="*/ 245 w 987"/>
                <a:gd name="T51" fmla="*/ 23 h 663"/>
                <a:gd name="T52" fmla="*/ 243 w 987"/>
                <a:gd name="T53" fmla="*/ 31 h 663"/>
                <a:gd name="T54" fmla="*/ 237 w 987"/>
                <a:gd name="T55" fmla="*/ 32 h 663"/>
                <a:gd name="T56" fmla="*/ 231 w 987"/>
                <a:gd name="T57" fmla="*/ 31 h 663"/>
                <a:gd name="T58" fmla="*/ 225 w 987"/>
                <a:gd name="T59" fmla="*/ 32 h 663"/>
                <a:gd name="T60" fmla="*/ 216 w 987"/>
                <a:gd name="T61" fmla="*/ 41 h 663"/>
                <a:gd name="T62" fmla="*/ 205 w 987"/>
                <a:gd name="T63" fmla="*/ 49 h 663"/>
                <a:gd name="T64" fmla="*/ 198 w 987"/>
                <a:gd name="T65" fmla="*/ 51 h 663"/>
                <a:gd name="T66" fmla="*/ 191 w 987"/>
                <a:gd name="T67" fmla="*/ 52 h 663"/>
                <a:gd name="T68" fmla="*/ 189 w 987"/>
                <a:gd name="T69" fmla="*/ 55 h 663"/>
                <a:gd name="T70" fmla="*/ 191 w 987"/>
                <a:gd name="T71" fmla="*/ 63 h 663"/>
                <a:gd name="T72" fmla="*/ 190 w 987"/>
                <a:gd name="T73" fmla="*/ 72 h 663"/>
                <a:gd name="T74" fmla="*/ 185 w 987"/>
                <a:gd name="T75" fmla="*/ 77 h 663"/>
                <a:gd name="T76" fmla="*/ 177 w 987"/>
                <a:gd name="T77" fmla="*/ 79 h 663"/>
                <a:gd name="T78" fmla="*/ 171 w 987"/>
                <a:gd name="T79" fmla="*/ 79 h 663"/>
                <a:gd name="T80" fmla="*/ 170 w 987"/>
                <a:gd name="T81" fmla="*/ 84 h 663"/>
                <a:gd name="T82" fmla="*/ 170 w 987"/>
                <a:gd name="T83" fmla="*/ 93 h 663"/>
                <a:gd name="T84" fmla="*/ 168 w 987"/>
                <a:gd name="T85" fmla="*/ 101 h 663"/>
                <a:gd name="T86" fmla="*/ 163 w 987"/>
                <a:gd name="T87" fmla="*/ 106 h 663"/>
                <a:gd name="T88" fmla="*/ 157 w 987"/>
                <a:gd name="T89" fmla="*/ 111 h 663"/>
                <a:gd name="T90" fmla="*/ 155 w 987"/>
                <a:gd name="T91" fmla="*/ 118 h 663"/>
                <a:gd name="T92" fmla="*/ 152 w 987"/>
                <a:gd name="T93" fmla="*/ 123 h 663"/>
                <a:gd name="T94" fmla="*/ 139 w 987"/>
                <a:gd name="T95" fmla="*/ 127 h 663"/>
                <a:gd name="T96" fmla="*/ 129 w 987"/>
                <a:gd name="T97" fmla="*/ 143 h 663"/>
                <a:gd name="T98" fmla="*/ 106 w 987"/>
                <a:gd name="T99" fmla="*/ 148 h 663"/>
                <a:gd name="T100" fmla="*/ 89 w 987"/>
                <a:gd name="T101" fmla="*/ 156 h 663"/>
                <a:gd name="T102" fmla="*/ 66 w 987"/>
                <a:gd name="T103" fmla="*/ 144 h 663"/>
                <a:gd name="T104" fmla="*/ 52 w 987"/>
                <a:gd name="T105" fmla="*/ 160 h 663"/>
                <a:gd name="T106" fmla="*/ 13 w 987"/>
                <a:gd name="T107" fmla="*/ 152 h 663"/>
                <a:gd name="T108" fmla="*/ 0 w 987"/>
                <a:gd name="T109" fmla="*/ 140 h 663"/>
                <a:gd name="T110" fmla="*/ 14 w 987"/>
                <a:gd name="T111" fmla="*/ 98 h 663"/>
                <a:gd name="T112" fmla="*/ 8 w 987"/>
                <a:gd name="T113" fmla="*/ 78 h 663"/>
                <a:gd name="T114" fmla="*/ 26 w 987"/>
                <a:gd name="T115" fmla="*/ 45 h 663"/>
                <a:gd name="T116" fmla="*/ 50 w 987"/>
                <a:gd name="T117" fmla="*/ 22 h 663"/>
                <a:gd name="T118" fmla="*/ 80 w 987"/>
                <a:gd name="T119" fmla="*/ 0 h 663"/>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987"/>
                <a:gd name="T181" fmla="*/ 0 h 663"/>
                <a:gd name="T182" fmla="*/ 987 w 987"/>
                <a:gd name="T183" fmla="*/ 663 h 663"/>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987" h="663">
                  <a:moveTo>
                    <a:pt x="323" y="0"/>
                  </a:moveTo>
                  <a:lnTo>
                    <a:pt x="327" y="2"/>
                  </a:lnTo>
                  <a:lnTo>
                    <a:pt x="339" y="7"/>
                  </a:lnTo>
                  <a:lnTo>
                    <a:pt x="353" y="13"/>
                  </a:lnTo>
                  <a:lnTo>
                    <a:pt x="369" y="19"/>
                  </a:lnTo>
                  <a:lnTo>
                    <a:pt x="384" y="21"/>
                  </a:lnTo>
                  <a:lnTo>
                    <a:pt x="398" y="19"/>
                  </a:lnTo>
                  <a:lnTo>
                    <a:pt x="414" y="9"/>
                  </a:lnTo>
                  <a:lnTo>
                    <a:pt x="432" y="2"/>
                  </a:lnTo>
                  <a:lnTo>
                    <a:pt x="447" y="2"/>
                  </a:lnTo>
                  <a:lnTo>
                    <a:pt x="463" y="7"/>
                  </a:lnTo>
                  <a:lnTo>
                    <a:pt x="479" y="23"/>
                  </a:lnTo>
                  <a:lnTo>
                    <a:pt x="493" y="43"/>
                  </a:lnTo>
                  <a:lnTo>
                    <a:pt x="500" y="63"/>
                  </a:lnTo>
                  <a:lnTo>
                    <a:pt x="504" y="82"/>
                  </a:lnTo>
                  <a:lnTo>
                    <a:pt x="504" y="98"/>
                  </a:lnTo>
                  <a:lnTo>
                    <a:pt x="508" y="114"/>
                  </a:lnTo>
                  <a:lnTo>
                    <a:pt x="512" y="129"/>
                  </a:lnTo>
                  <a:lnTo>
                    <a:pt x="522" y="143"/>
                  </a:lnTo>
                  <a:lnTo>
                    <a:pt x="534" y="151"/>
                  </a:lnTo>
                  <a:lnTo>
                    <a:pt x="550" y="155"/>
                  </a:lnTo>
                  <a:lnTo>
                    <a:pt x="567" y="157"/>
                  </a:lnTo>
                  <a:lnTo>
                    <a:pt x="585" y="157"/>
                  </a:lnTo>
                  <a:lnTo>
                    <a:pt x="599" y="153"/>
                  </a:lnTo>
                  <a:lnTo>
                    <a:pt x="609" y="147"/>
                  </a:lnTo>
                  <a:lnTo>
                    <a:pt x="617" y="133"/>
                  </a:lnTo>
                  <a:lnTo>
                    <a:pt x="628" y="116"/>
                  </a:lnTo>
                  <a:lnTo>
                    <a:pt x="642" y="96"/>
                  </a:lnTo>
                  <a:lnTo>
                    <a:pt x="656" y="76"/>
                  </a:lnTo>
                  <a:lnTo>
                    <a:pt x="668" y="61"/>
                  </a:lnTo>
                  <a:lnTo>
                    <a:pt x="683" y="43"/>
                  </a:lnTo>
                  <a:lnTo>
                    <a:pt x="703" y="27"/>
                  </a:lnTo>
                  <a:lnTo>
                    <a:pt x="723" y="15"/>
                  </a:lnTo>
                  <a:lnTo>
                    <a:pt x="737" y="9"/>
                  </a:lnTo>
                  <a:lnTo>
                    <a:pt x="748" y="11"/>
                  </a:lnTo>
                  <a:lnTo>
                    <a:pt x="764" y="19"/>
                  </a:lnTo>
                  <a:lnTo>
                    <a:pt x="782" y="27"/>
                  </a:lnTo>
                  <a:lnTo>
                    <a:pt x="802" y="37"/>
                  </a:lnTo>
                  <a:lnTo>
                    <a:pt x="823" y="45"/>
                  </a:lnTo>
                  <a:lnTo>
                    <a:pt x="851" y="47"/>
                  </a:lnTo>
                  <a:lnTo>
                    <a:pt x="874" y="43"/>
                  </a:lnTo>
                  <a:lnTo>
                    <a:pt x="896" y="37"/>
                  </a:lnTo>
                  <a:lnTo>
                    <a:pt x="920" y="33"/>
                  </a:lnTo>
                  <a:lnTo>
                    <a:pt x="937" y="29"/>
                  </a:lnTo>
                  <a:lnTo>
                    <a:pt x="953" y="25"/>
                  </a:lnTo>
                  <a:lnTo>
                    <a:pt x="967" y="21"/>
                  </a:lnTo>
                  <a:lnTo>
                    <a:pt x="979" y="19"/>
                  </a:lnTo>
                  <a:lnTo>
                    <a:pt x="985" y="21"/>
                  </a:lnTo>
                  <a:lnTo>
                    <a:pt x="987" y="31"/>
                  </a:lnTo>
                  <a:lnTo>
                    <a:pt x="987" y="51"/>
                  </a:lnTo>
                  <a:lnTo>
                    <a:pt x="985" y="70"/>
                  </a:lnTo>
                  <a:lnTo>
                    <a:pt x="983" y="92"/>
                  </a:lnTo>
                  <a:lnTo>
                    <a:pt x="979" y="112"/>
                  </a:lnTo>
                  <a:lnTo>
                    <a:pt x="973" y="124"/>
                  </a:lnTo>
                  <a:lnTo>
                    <a:pt x="963" y="128"/>
                  </a:lnTo>
                  <a:lnTo>
                    <a:pt x="951" y="128"/>
                  </a:lnTo>
                  <a:lnTo>
                    <a:pt x="937" y="126"/>
                  </a:lnTo>
                  <a:lnTo>
                    <a:pt x="926" y="124"/>
                  </a:lnTo>
                  <a:lnTo>
                    <a:pt x="912" y="126"/>
                  </a:lnTo>
                  <a:lnTo>
                    <a:pt x="902" y="131"/>
                  </a:lnTo>
                  <a:lnTo>
                    <a:pt x="886" y="147"/>
                  </a:lnTo>
                  <a:lnTo>
                    <a:pt x="865" y="167"/>
                  </a:lnTo>
                  <a:lnTo>
                    <a:pt x="843" y="185"/>
                  </a:lnTo>
                  <a:lnTo>
                    <a:pt x="821" y="198"/>
                  </a:lnTo>
                  <a:lnTo>
                    <a:pt x="807" y="204"/>
                  </a:lnTo>
                  <a:lnTo>
                    <a:pt x="792" y="206"/>
                  </a:lnTo>
                  <a:lnTo>
                    <a:pt x="778" y="206"/>
                  </a:lnTo>
                  <a:lnTo>
                    <a:pt x="766" y="208"/>
                  </a:lnTo>
                  <a:lnTo>
                    <a:pt x="760" y="212"/>
                  </a:lnTo>
                  <a:lnTo>
                    <a:pt x="758" y="222"/>
                  </a:lnTo>
                  <a:lnTo>
                    <a:pt x="762" y="236"/>
                  </a:lnTo>
                  <a:lnTo>
                    <a:pt x="764" y="253"/>
                  </a:lnTo>
                  <a:lnTo>
                    <a:pt x="764" y="271"/>
                  </a:lnTo>
                  <a:lnTo>
                    <a:pt x="760" y="289"/>
                  </a:lnTo>
                  <a:lnTo>
                    <a:pt x="754" y="303"/>
                  </a:lnTo>
                  <a:lnTo>
                    <a:pt x="743" y="311"/>
                  </a:lnTo>
                  <a:lnTo>
                    <a:pt x="725" y="316"/>
                  </a:lnTo>
                  <a:lnTo>
                    <a:pt x="709" y="316"/>
                  </a:lnTo>
                  <a:lnTo>
                    <a:pt x="695" y="316"/>
                  </a:lnTo>
                  <a:lnTo>
                    <a:pt x="685" y="318"/>
                  </a:lnTo>
                  <a:lnTo>
                    <a:pt x="682" y="326"/>
                  </a:lnTo>
                  <a:lnTo>
                    <a:pt x="682" y="338"/>
                  </a:lnTo>
                  <a:lnTo>
                    <a:pt x="682" y="356"/>
                  </a:lnTo>
                  <a:lnTo>
                    <a:pt x="682" y="374"/>
                  </a:lnTo>
                  <a:lnTo>
                    <a:pt x="680" y="391"/>
                  </a:lnTo>
                  <a:lnTo>
                    <a:pt x="674" y="405"/>
                  </a:lnTo>
                  <a:lnTo>
                    <a:pt x="668" y="415"/>
                  </a:lnTo>
                  <a:lnTo>
                    <a:pt x="654" y="425"/>
                  </a:lnTo>
                  <a:lnTo>
                    <a:pt x="640" y="433"/>
                  </a:lnTo>
                  <a:lnTo>
                    <a:pt x="630" y="444"/>
                  </a:lnTo>
                  <a:lnTo>
                    <a:pt x="626" y="458"/>
                  </a:lnTo>
                  <a:lnTo>
                    <a:pt x="622" y="474"/>
                  </a:lnTo>
                  <a:lnTo>
                    <a:pt x="617" y="486"/>
                  </a:lnTo>
                  <a:lnTo>
                    <a:pt x="609" y="494"/>
                  </a:lnTo>
                  <a:lnTo>
                    <a:pt x="605" y="496"/>
                  </a:lnTo>
                  <a:lnTo>
                    <a:pt x="558" y="511"/>
                  </a:lnTo>
                  <a:lnTo>
                    <a:pt x="546" y="572"/>
                  </a:lnTo>
                  <a:lnTo>
                    <a:pt x="518" y="572"/>
                  </a:lnTo>
                  <a:lnTo>
                    <a:pt x="461" y="598"/>
                  </a:lnTo>
                  <a:lnTo>
                    <a:pt x="424" y="594"/>
                  </a:lnTo>
                  <a:lnTo>
                    <a:pt x="412" y="620"/>
                  </a:lnTo>
                  <a:lnTo>
                    <a:pt x="357" y="627"/>
                  </a:lnTo>
                  <a:lnTo>
                    <a:pt x="327" y="643"/>
                  </a:lnTo>
                  <a:lnTo>
                    <a:pt x="266" y="578"/>
                  </a:lnTo>
                  <a:lnTo>
                    <a:pt x="229" y="596"/>
                  </a:lnTo>
                  <a:lnTo>
                    <a:pt x="209" y="643"/>
                  </a:lnTo>
                  <a:lnTo>
                    <a:pt x="105" y="663"/>
                  </a:lnTo>
                  <a:lnTo>
                    <a:pt x="54" y="610"/>
                  </a:lnTo>
                  <a:lnTo>
                    <a:pt x="4" y="612"/>
                  </a:lnTo>
                  <a:lnTo>
                    <a:pt x="0" y="562"/>
                  </a:lnTo>
                  <a:lnTo>
                    <a:pt x="69" y="482"/>
                  </a:lnTo>
                  <a:lnTo>
                    <a:pt x="59" y="395"/>
                  </a:lnTo>
                  <a:lnTo>
                    <a:pt x="28" y="350"/>
                  </a:lnTo>
                  <a:lnTo>
                    <a:pt x="32" y="313"/>
                  </a:lnTo>
                  <a:lnTo>
                    <a:pt x="87" y="265"/>
                  </a:lnTo>
                  <a:lnTo>
                    <a:pt x="107" y="181"/>
                  </a:lnTo>
                  <a:lnTo>
                    <a:pt x="168" y="143"/>
                  </a:lnTo>
                  <a:lnTo>
                    <a:pt x="201" y="88"/>
                  </a:lnTo>
                  <a:lnTo>
                    <a:pt x="266" y="84"/>
                  </a:lnTo>
                  <a:lnTo>
                    <a:pt x="323" y="0"/>
                  </a:lnTo>
                  <a:close/>
                </a:path>
              </a:pathLst>
            </a:custGeom>
            <a:grpFill/>
            <a:ln w="0">
              <a:solidFill>
                <a:schemeClr val="bg1">
                  <a:lumMod val="95000"/>
                </a:schemeClr>
              </a:solidFill>
              <a:prstDash val="solid"/>
              <a:round/>
              <a:headEnd/>
              <a:tailEnd/>
            </a:ln>
          </p:spPr>
          <p:txBody>
            <a:bodyPr/>
            <a:lstStyle/>
            <a:p>
              <a:pPr algn="l" defTabSz="1219170" fontAlgn="auto">
                <a:spcBef>
                  <a:spcPts val="0"/>
                </a:spcBef>
                <a:spcAft>
                  <a:spcPts val="0"/>
                </a:spcAft>
              </a:pPr>
              <a:endParaRPr lang="zh-CN" altLang="en-US" sz="2400" b="0">
                <a:solidFill>
                  <a:prstClr val="black"/>
                </a:solidFill>
                <a:latin typeface="Calibri"/>
                <a:ea typeface="宋体"/>
              </a:endParaRPr>
            </a:p>
          </p:txBody>
        </p:sp>
        <p:sp>
          <p:nvSpPr>
            <p:cNvPr id="52" name="Freeform 92"/>
            <p:cNvSpPr>
              <a:spLocks/>
            </p:cNvSpPr>
            <p:nvPr/>
          </p:nvSpPr>
          <p:spPr bwMode="gray">
            <a:xfrm>
              <a:off x="3451" y="2207"/>
              <a:ext cx="493" cy="331"/>
            </a:xfrm>
            <a:custGeom>
              <a:avLst/>
              <a:gdLst>
                <a:gd name="T0" fmla="*/ 81 w 987"/>
                <a:gd name="T1" fmla="*/ 0 h 663"/>
                <a:gd name="T2" fmla="*/ 88 w 987"/>
                <a:gd name="T3" fmla="*/ 3 h 663"/>
                <a:gd name="T4" fmla="*/ 96 w 987"/>
                <a:gd name="T5" fmla="*/ 5 h 663"/>
                <a:gd name="T6" fmla="*/ 103 w 987"/>
                <a:gd name="T7" fmla="*/ 2 h 663"/>
                <a:gd name="T8" fmla="*/ 111 w 987"/>
                <a:gd name="T9" fmla="*/ 0 h 663"/>
                <a:gd name="T10" fmla="*/ 119 w 987"/>
                <a:gd name="T11" fmla="*/ 5 h 663"/>
                <a:gd name="T12" fmla="*/ 125 w 987"/>
                <a:gd name="T13" fmla="*/ 15 h 663"/>
                <a:gd name="T14" fmla="*/ 126 w 987"/>
                <a:gd name="T15" fmla="*/ 24 h 663"/>
                <a:gd name="T16" fmla="*/ 128 w 987"/>
                <a:gd name="T17" fmla="*/ 32 h 663"/>
                <a:gd name="T18" fmla="*/ 133 w 987"/>
                <a:gd name="T19" fmla="*/ 37 h 663"/>
                <a:gd name="T20" fmla="*/ 141 w 987"/>
                <a:gd name="T21" fmla="*/ 39 h 663"/>
                <a:gd name="T22" fmla="*/ 149 w 987"/>
                <a:gd name="T23" fmla="*/ 38 h 663"/>
                <a:gd name="T24" fmla="*/ 154 w 987"/>
                <a:gd name="T25" fmla="*/ 33 h 663"/>
                <a:gd name="T26" fmla="*/ 160 w 987"/>
                <a:gd name="T27" fmla="*/ 24 h 663"/>
                <a:gd name="T28" fmla="*/ 167 w 987"/>
                <a:gd name="T29" fmla="*/ 15 h 663"/>
                <a:gd name="T30" fmla="*/ 175 w 987"/>
                <a:gd name="T31" fmla="*/ 6 h 663"/>
                <a:gd name="T32" fmla="*/ 184 w 987"/>
                <a:gd name="T33" fmla="*/ 2 h 663"/>
                <a:gd name="T34" fmla="*/ 191 w 987"/>
                <a:gd name="T35" fmla="*/ 4 h 663"/>
                <a:gd name="T36" fmla="*/ 200 w 987"/>
                <a:gd name="T37" fmla="*/ 9 h 663"/>
                <a:gd name="T38" fmla="*/ 212 w 987"/>
                <a:gd name="T39" fmla="*/ 11 h 663"/>
                <a:gd name="T40" fmla="*/ 224 w 987"/>
                <a:gd name="T41" fmla="*/ 9 h 663"/>
                <a:gd name="T42" fmla="*/ 234 w 987"/>
                <a:gd name="T43" fmla="*/ 7 h 663"/>
                <a:gd name="T44" fmla="*/ 241 w 987"/>
                <a:gd name="T45" fmla="*/ 5 h 663"/>
                <a:gd name="T46" fmla="*/ 246 w 987"/>
                <a:gd name="T47" fmla="*/ 5 h 663"/>
                <a:gd name="T48" fmla="*/ 246 w 987"/>
                <a:gd name="T49" fmla="*/ 12 h 663"/>
                <a:gd name="T50" fmla="*/ 245 w 987"/>
                <a:gd name="T51" fmla="*/ 23 h 663"/>
                <a:gd name="T52" fmla="*/ 243 w 987"/>
                <a:gd name="T53" fmla="*/ 31 h 663"/>
                <a:gd name="T54" fmla="*/ 237 w 987"/>
                <a:gd name="T55" fmla="*/ 32 h 663"/>
                <a:gd name="T56" fmla="*/ 231 w 987"/>
                <a:gd name="T57" fmla="*/ 31 h 663"/>
                <a:gd name="T58" fmla="*/ 225 w 987"/>
                <a:gd name="T59" fmla="*/ 32 h 663"/>
                <a:gd name="T60" fmla="*/ 216 w 987"/>
                <a:gd name="T61" fmla="*/ 41 h 663"/>
                <a:gd name="T62" fmla="*/ 205 w 987"/>
                <a:gd name="T63" fmla="*/ 49 h 663"/>
                <a:gd name="T64" fmla="*/ 198 w 987"/>
                <a:gd name="T65" fmla="*/ 51 h 663"/>
                <a:gd name="T66" fmla="*/ 191 w 987"/>
                <a:gd name="T67" fmla="*/ 52 h 663"/>
                <a:gd name="T68" fmla="*/ 189 w 987"/>
                <a:gd name="T69" fmla="*/ 55 h 663"/>
                <a:gd name="T70" fmla="*/ 191 w 987"/>
                <a:gd name="T71" fmla="*/ 63 h 663"/>
                <a:gd name="T72" fmla="*/ 190 w 987"/>
                <a:gd name="T73" fmla="*/ 72 h 663"/>
                <a:gd name="T74" fmla="*/ 185 w 987"/>
                <a:gd name="T75" fmla="*/ 77 h 663"/>
                <a:gd name="T76" fmla="*/ 177 w 987"/>
                <a:gd name="T77" fmla="*/ 79 h 663"/>
                <a:gd name="T78" fmla="*/ 171 w 987"/>
                <a:gd name="T79" fmla="*/ 79 h 663"/>
                <a:gd name="T80" fmla="*/ 170 w 987"/>
                <a:gd name="T81" fmla="*/ 84 h 663"/>
                <a:gd name="T82" fmla="*/ 170 w 987"/>
                <a:gd name="T83" fmla="*/ 93 h 663"/>
                <a:gd name="T84" fmla="*/ 168 w 987"/>
                <a:gd name="T85" fmla="*/ 101 h 663"/>
                <a:gd name="T86" fmla="*/ 163 w 987"/>
                <a:gd name="T87" fmla="*/ 106 h 663"/>
                <a:gd name="T88" fmla="*/ 157 w 987"/>
                <a:gd name="T89" fmla="*/ 111 h 663"/>
                <a:gd name="T90" fmla="*/ 155 w 987"/>
                <a:gd name="T91" fmla="*/ 118 h 663"/>
                <a:gd name="T92" fmla="*/ 152 w 987"/>
                <a:gd name="T93" fmla="*/ 123 h 663"/>
                <a:gd name="T94" fmla="*/ 139 w 987"/>
                <a:gd name="T95" fmla="*/ 127 h 663"/>
                <a:gd name="T96" fmla="*/ 129 w 987"/>
                <a:gd name="T97" fmla="*/ 143 h 663"/>
                <a:gd name="T98" fmla="*/ 106 w 987"/>
                <a:gd name="T99" fmla="*/ 148 h 663"/>
                <a:gd name="T100" fmla="*/ 89 w 987"/>
                <a:gd name="T101" fmla="*/ 156 h 663"/>
                <a:gd name="T102" fmla="*/ 66 w 987"/>
                <a:gd name="T103" fmla="*/ 144 h 663"/>
                <a:gd name="T104" fmla="*/ 52 w 987"/>
                <a:gd name="T105" fmla="*/ 160 h 663"/>
                <a:gd name="T106" fmla="*/ 13 w 987"/>
                <a:gd name="T107" fmla="*/ 152 h 663"/>
                <a:gd name="T108" fmla="*/ 0 w 987"/>
                <a:gd name="T109" fmla="*/ 140 h 663"/>
                <a:gd name="T110" fmla="*/ 14 w 987"/>
                <a:gd name="T111" fmla="*/ 98 h 663"/>
                <a:gd name="T112" fmla="*/ 8 w 987"/>
                <a:gd name="T113" fmla="*/ 78 h 663"/>
                <a:gd name="T114" fmla="*/ 26 w 987"/>
                <a:gd name="T115" fmla="*/ 45 h 663"/>
                <a:gd name="T116" fmla="*/ 50 w 987"/>
                <a:gd name="T117" fmla="*/ 22 h 663"/>
                <a:gd name="T118" fmla="*/ 80 w 987"/>
                <a:gd name="T119" fmla="*/ 0 h 663"/>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987"/>
                <a:gd name="T181" fmla="*/ 0 h 663"/>
                <a:gd name="T182" fmla="*/ 987 w 987"/>
                <a:gd name="T183" fmla="*/ 663 h 663"/>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987" h="663">
                  <a:moveTo>
                    <a:pt x="323" y="0"/>
                  </a:moveTo>
                  <a:lnTo>
                    <a:pt x="327" y="2"/>
                  </a:lnTo>
                  <a:lnTo>
                    <a:pt x="339" y="7"/>
                  </a:lnTo>
                  <a:lnTo>
                    <a:pt x="353" y="13"/>
                  </a:lnTo>
                  <a:lnTo>
                    <a:pt x="369" y="19"/>
                  </a:lnTo>
                  <a:lnTo>
                    <a:pt x="384" y="21"/>
                  </a:lnTo>
                  <a:lnTo>
                    <a:pt x="398" y="19"/>
                  </a:lnTo>
                  <a:lnTo>
                    <a:pt x="414" y="9"/>
                  </a:lnTo>
                  <a:lnTo>
                    <a:pt x="432" y="2"/>
                  </a:lnTo>
                  <a:lnTo>
                    <a:pt x="447" y="2"/>
                  </a:lnTo>
                  <a:lnTo>
                    <a:pt x="463" y="7"/>
                  </a:lnTo>
                  <a:lnTo>
                    <a:pt x="479" y="23"/>
                  </a:lnTo>
                  <a:lnTo>
                    <a:pt x="493" y="43"/>
                  </a:lnTo>
                  <a:lnTo>
                    <a:pt x="500" y="63"/>
                  </a:lnTo>
                  <a:lnTo>
                    <a:pt x="504" y="82"/>
                  </a:lnTo>
                  <a:lnTo>
                    <a:pt x="504" y="98"/>
                  </a:lnTo>
                  <a:lnTo>
                    <a:pt x="508" y="114"/>
                  </a:lnTo>
                  <a:lnTo>
                    <a:pt x="512" y="129"/>
                  </a:lnTo>
                  <a:lnTo>
                    <a:pt x="522" y="143"/>
                  </a:lnTo>
                  <a:lnTo>
                    <a:pt x="534" y="151"/>
                  </a:lnTo>
                  <a:lnTo>
                    <a:pt x="550" y="155"/>
                  </a:lnTo>
                  <a:lnTo>
                    <a:pt x="567" y="157"/>
                  </a:lnTo>
                  <a:lnTo>
                    <a:pt x="585" y="157"/>
                  </a:lnTo>
                  <a:lnTo>
                    <a:pt x="599" y="153"/>
                  </a:lnTo>
                  <a:lnTo>
                    <a:pt x="609" y="147"/>
                  </a:lnTo>
                  <a:lnTo>
                    <a:pt x="617" y="133"/>
                  </a:lnTo>
                  <a:lnTo>
                    <a:pt x="628" y="116"/>
                  </a:lnTo>
                  <a:lnTo>
                    <a:pt x="642" y="96"/>
                  </a:lnTo>
                  <a:lnTo>
                    <a:pt x="656" y="76"/>
                  </a:lnTo>
                  <a:lnTo>
                    <a:pt x="668" y="61"/>
                  </a:lnTo>
                  <a:lnTo>
                    <a:pt x="683" y="43"/>
                  </a:lnTo>
                  <a:lnTo>
                    <a:pt x="703" y="27"/>
                  </a:lnTo>
                  <a:lnTo>
                    <a:pt x="723" y="15"/>
                  </a:lnTo>
                  <a:lnTo>
                    <a:pt x="737" y="9"/>
                  </a:lnTo>
                  <a:lnTo>
                    <a:pt x="748" y="11"/>
                  </a:lnTo>
                  <a:lnTo>
                    <a:pt x="764" y="19"/>
                  </a:lnTo>
                  <a:lnTo>
                    <a:pt x="782" y="27"/>
                  </a:lnTo>
                  <a:lnTo>
                    <a:pt x="802" y="37"/>
                  </a:lnTo>
                  <a:lnTo>
                    <a:pt x="823" y="45"/>
                  </a:lnTo>
                  <a:lnTo>
                    <a:pt x="851" y="47"/>
                  </a:lnTo>
                  <a:lnTo>
                    <a:pt x="874" y="43"/>
                  </a:lnTo>
                  <a:lnTo>
                    <a:pt x="896" y="37"/>
                  </a:lnTo>
                  <a:lnTo>
                    <a:pt x="920" y="33"/>
                  </a:lnTo>
                  <a:lnTo>
                    <a:pt x="937" y="29"/>
                  </a:lnTo>
                  <a:lnTo>
                    <a:pt x="953" y="25"/>
                  </a:lnTo>
                  <a:lnTo>
                    <a:pt x="967" y="21"/>
                  </a:lnTo>
                  <a:lnTo>
                    <a:pt x="979" y="19"/>
                  </a:lnTo>
                  <a:lnTo>
                    <a:pt x="985" y="21"/>
                  </a:lnTo>
                  <a:lnTo>
                    <a:pt x="987" y="31"/>
                  </a:lnTo>
                  <a:lnTo>
                    <a:pt x="987" y="51"/>
                  </a:lnTo>
                  <a:lnTo>
                    <a:pt x="985" y="70"/>
                  </a:lnTo>
                  <a:lnTo>
                    <a:pt x="983" y="92"/>
                  </a:lnTo>
                  <a:lnTo>
                    <a:pt x="979" y="112"/>
                  </a:lnTo>
                  <a:lnTo>
                    <a:pt x="973" y="124"/>
                  </a:lnTo>
                  <a:lnTo>
                    <a:pt x="963" y="128"/>
                  </a:lnTo>
                  <a:lnTo>
                    <a:pt x="951" y="128"/>
                  </a:lnTo>
                  <a:lnTo>
                    <a:pt x="937" y="126"/>
                  </a:lnTo>
                  <a:lnTo>
                    <a:pt x="926" y="124"/>
                  </a:lnTo>
                  <a:lnTo>
                    <a:pt x="912" y="126"/>
                  </a:lnTo>
                  <a:lnTo>
                    <a:pt x="902" y="131"/>
                  </a:lnTo>
                  <a:lnTo>
                    <a:pt x="886" y="147"/>
                  </a:lnTo>
                  <a:lnTo>
                    <a:pt x="865" y="167"/>
                  </a:lnTo>
                  <a:lnTo>
                    <a:pt x="843" y="185"/>
                  </a:lnTo>
                  <a:lnTo>
                    <a:pt x="821" y="198"/>
                  </a:lnTo>
                  <a:lnTo>
                    <a:pt x="807" y="204"/>
                  </a:lnTo>
                  <a:lnTo>
                    <a:pt x="792" y="206"/>
                  </a:lnTo>
                  <a:lnTo>
                    <a:pt x="778" y="206"/>
                  </a:lnTo>
                  <a:lnTo>
                    <a:pt x="766" y="208"/>
                  </a:lnTo>
                  <a:lnTo>
                    <a:pt x="760" y="212"/>
                  </a:lnTo>
                  <a:lnTo>
                    <a:pt x="758" y="222"/>
                  </a:lnTo>
                  <a:lnTo>
                    <a:pt x="762" y="236"/>
                  </a:lnTo>
                  <a:lnTo>
                    <a:pt x="764" y="253"/>
                  </a:lnTo>
                  <a:lnTo>
                    <a:pt x="764" y="271"/>
                  </a:lnTo>
                  <a:lnTo>
                    <a:pt x="760" y="289"/>
                  </a:lnTo>
                  <a:lnTo>
                    <a:pt x="754" y="303"/>
                  </a:lnTo>
                  <a:lnTo>
                    <a:pt x="743" y="311"/>
                  </a:lnTo>
                  <a:lnTo>
                    <a:pt x="725" y="316"/>
                  </a:lnTo>
                  <a:lnTo>
                    <a:pt x="709" y="316"/>
                  </a:lnTo>
                  <a:lnTo>
                    <a:pt x="695" y="316"/>
                  </a:lnTo>
                  <a:lnTo>
                    <a:pt x="685" y="318"/>
                  </a:lnTo>
                  <a:lnTo>
                    <a:pt x="682" y="326"/>
                  </a:lnTo>
                  <a:lnTo>
                    <a:pt x="682" y="338"/>
                  </a:lnTo>
                  <a:lnTo>
                    <a:pt x="682" y="356"/>
                  </a:lnTo>
                  <a:lnTo>
                    <a:pt x="682" y="374"/>
                  </a:lnTo>
                  <a:lnTo>
                    <a:pt x="680" y="391"/>
                  </a:lnTo>
                  <a:lnTo>
                    <a:pt x="674" y="405"/>
                  </a:lnTo>
                  <a:lnTo>
                    <a:pt x="668" y="415"/>
                  </a:lnTo>
                  <a:lnTo>
                    <a:pt x="654" y="425"/>
                  </a:lnTo>
                  <a:lnTo>
                    <a:pt x="640" y="433"/>
                  </a:lnTo>
                  <a:lnTo>
                    <a:pt x="630" y="444"/>
                  </a:lnTo>
                  <a:lnTo>
                    <a:pt x="626" y="458"/>
                  </a:lnTo>
                  <a:lnTo>
                    <a:pt x="622" y="474"/>
                  </a:lnTo>
                  <a:lnTo>
                    <a:pt x="617" y="486"/>
                  </a:lnTo>
                  <a:lnTo>
                    <a:pt x="609" y="494"/>
                  </a:lnTo>
                  <a:lnTo>
                    <a:pt x="605" y="496"/>
                  </a:lnTo>
                  <a:lnTo>
                    <a:pt x="558" y="511"/>
                  </a:lnTo>
                  <a:lnTo>
                    <a:pt x="546" y="572"/>
                  </a:lnTo>
                  <a:lnTo>
                    <a:pt x="518" y="572"/>
                  </a:lnTo>
                  <a:lnTo>
                    <a:pt x="461" y="598"/>
                  </a:lnTo>
                  <a:lnTo>
                    <a:pt x="424" y="594"/>
                  </a:lnTo>
                  <a:lnTo>
                    <a:pt x="412" y="620"/>
                  </a:lnTo>
                  <a:lnTo>
                    <a:pt x="357" y="627"/>
                  </a:lnTo>
                  <a:lnTo>
                    <a:pt x="327" y="643"/>
                  </a:lnTo>
                  <a:lnTo>
                    <a:pt x="266" y="578"/>
                  </a:lnTo>
                  <a:lnTo>
                    <a:pt x="229" y="596"/>
                  </a:lnTo>
                  <a:lnTo>
                    <a:pt x="209" y="643"/>
                  </a:lnTo>
                  <a:lnTo>
                    <a:pt x="105" y="663"/>
                  </a:lnTo>
                  <a:lnTo>
                    <a:pt x="54" y="610"/>
                  </a:lnTo>
                  <a:lnTo>
                    <a:pt x="4" y="612"/>
                  </a:lnTo>
                  <a:lnTo>
                    <a:pt x="0" y="562"/>
                  </a:lnTo>
                  <a:lnTo>
                    <a:pt x="69" y="482"/>
                  </a:lnTo>
                  <a:lnTo>
                    <a:pt x="59" y="395"/>
                  </a:lnTo>
                  <a:lnTo>
                    <a:pt x="28" y="350"/>
                  </a:lnTo>
                  <a:lnTo>
                    <a:pt x="32" y="313"/>
                  </a:lnTo>
                  <a:lnTo>
                    <a:pt x="87" y="265"/>
                  </a:lnTo>
                  <a:lnTo>
                    <a:pt x="107" y="181"/>
                  </a:lnTo>
                  <a:lnTo>
                    <a:pt x="168" y="143"/>
                  </a:lnTo>
                  <a:lnTo>
                    <a:pt x="201" y="88"/>
                  </a:lnTo>
                  <a:lnTo>
                    <a:pt x="266" y="84"/>
                  </a:lnTo>
                  <a:lnTo>
                    <a:pt x="323" y="0"/>
                  </a:lnTo>
                </a:path>
              </a:pathLst>
            </a:custGeom>
            <a:grpFill/>
            <a:ln w="6350">
              <a:solidFill>
                <a:schemeClr val="bg1">
                  <a:lumMod val="95000"/>
                </a:schemeClr>
              </a:solidFill>
              <a:prstDash val="solid"/>
              <a:round/>
              <a:headEnd/>
              <a:tailEnd/>
            </a:ln>
          </p:spPr>
          <p:txBody>
            <a:bodyPr/>
            <a:lstStyle/>
            <a:p>
              <a:pPr algn="l" defTabSz="1219170" fontAlgn="auto">
                <a:spcBef>
                  <a:spcPts val="0"/>
                </a:spcBef>
                <a:spcAft>
                  <a:spcPts val="0"/>
                </a:spcAft>
              </a:pPr>
              <a:endParaRPr lang="zh-CN" altLang="en-US" sz="2400" b="0">
                <a:solidFill>
                  <a:prstClr val="black"/>
                </a:solidFill>
                <a:latin typeface="Calibri"/>
                <a:ea typeface="宋体"/>
              </a:endParaRPr>
            </a:p>
          </p:txBody>
        </p:sp>
        <p:sp>
          <p:nvSpPr>
            <p:cNvPr id="53" name="Freeform 93"/>
            <p:cNvSpPr>
              <a:spLocks/>
            </p:cNvSpPr>
            <p:nvPr/>
          </p:nvSpPr>
          <p:spPr bwMode="gray">
            <a:xfrm>
              <a:off x="3322" y="1838"/>
              <a:ext cx="400" cy="580"/>
            </a:xfrm>
            <a:custGeom>
              <a:avLst/>
              <a:gdLst>
                <a:gd name="T0" fmla="*/ 199 w 799"/>
                <a:gd name="T1" fmla="*/ 103 h 1161"/>
                <a:gd name="T2" fmla="*/ 194 w 799"/>
                <a:gd name="T3" fmla="*/ 108 h 1161"/>
                <a:gd name="T4" fmla="*/ 187 w 799"/>
                <a:gd name="T5" fmla="*/ 114 h 1161"/>
                <a:gd name="T6" fmla="*/ 185 w 799"/>
                <a:gd name="T7" fmla="*/ 121 h 1161"/>
                <a:gd name="T8" fmla="*/ 185 w 799"/>
                <a:gd name="T9" fmla="*/ 129 h 1161"/>
                <a:gd name="T10" fmla="*/ 182 w 799"/>
                <a:gd name="T11" fmla="*/ 137 h 1161"/>
                <a:gd name="T12" fmla="*/ 171 w 799"/>
                <a:gd name="T13" fmla="*/ 142 h 1161"/>
                <a:gd name="T14" fmla="*/ 162 w 799"/>
                <a:gd name="T15" fmla="*/ 146 h 1161"/>
                <a:gd name="T16" fmla="*/ 156 w 799"/>
                <a:gd name="T17" fmla="*/ 146 h 1161"/>
                <a:gd name="T18" fmla="*/ 149 w 799"/>
                <a:gd name="T19" fmla="*/ 145 h 1161"/>
                <a:gd name="T20" fmla="*/ 145 w 799"/>
                <a:gd name="T21" fmla="*/ 144 h 1161"/>
                <a:gd name="T22" fmla="*/ 140 w 799"/>
                <a:gd name="T23" fmla="*/ 169 h 1161"/>
                <a:gd name="T24" fmla="*/ 145 w 799"/>
                <a:gd name="T25" fmla="*/ 184 h 1161"/>
                <a:gd name="T26" fmla="*/ 115 w 799"/>
                <a:gd name="T27" fmla="*/ 206 h 1161"/>
                <a:gd name="T28" fmla="*/ 92 w 799"/>
                <a:gd name="T29" fmla="*/ 229 h 1161"/>
                <a:gd name="T30" fmla="*/ 73 w 799"/>
                <a:gd name="T31" fmla="*/ 262 h 1161"/>
                <a:gd name="T32" fmla="*/ 79 w 799"/>
                <a:gd name="T33" fmla="*/ 283 h 1161"/>
                <a:gd name="T34" fmla="*/ 61 w 799"/>
                <a:gd name="T35" fmla="*/ 290 h 1161"/>
                <a:gd name="T36" fmla="*/ 20 w 799"/>
                <a:gd name="T37" fmla="*/ 284 h 1161"/>
                <a:gd name="T38" fmla="*/ 12 w 799"/>
                <a:gd name="T39" fmla="*/ 265 h 1161"/>
                <a:gd name="T40" fmla="*/ 17 w 799"/>
                <a:gd name="T41" fmla="*/ 247 h 1161"/>
                <a:gd name="T42" fmla="*/ 21 w 799"/>
                <a:gd name="T43" fmla="*/ 214 h 1161"/>
                <a:gd name="T44" fmla="*/ 3 w 799"/>
                <a:gd name="T45" fmla="*/ 187 h 1161"/>
                <a:gd name="T46" fmla="*/ 12 w 799"/>
                <a:gd name="T47" fmla="*/ 169 h 1161"/>
                <a:gd name="T48" fmla="*/ 29 w 799"/>
                <a:gd name="T49" fmla="*/ 148 h 1161"/>
                <a:gd name="T50" fmla="*/ 13 w 799"/>
                <a:gd name="T51" fmla="*/ 132 h 1161"/>
                <a:gd name="T52" fmla="*/ 24 w 799"/>
                <a:gd name="T53" fmla="*/ 116 h 1161"/>
                <a:gd name="T54" fmla="*/ 0 w 799"/>
                <a:gd name="T55" fmla="*/ 84 h 1161"/>
                <a:gd name="T56" fmla="*/ 1 w 799"/>
                <a:gd name="T57" fmla="*/ 68 h 1161"/>
                <a:gd name="T58" fmla="*/ 11 w 799"/>
                <a:gd name="T59" fmla="*/ 45 h 1161"/>
                <a:gd name="T60" fmla="*/ 29 w 799"/>
                <a:gd name="T61" fmla="*/ 36 h 1161"/>
                <a:gd name="T62" fmla="*/ 45 w 799"/>
                <a:gd name="T63" fmla="*/ 55 h 1161"/>
                <a:gd name="T64" fmla="*/ 68 w 799"/>
                <a:gd name="T65" fmla="*/ 41 h 1161"/>
                <a:gd name="T66" fmla="*/ 81 w 799"/>
                <a:gd name="T67" fmla="*/ 35 h 1161"/>
                <a:gd name="T68" fmla="*/ 88 w 799"/>
                <a:gd name="T69" fmla="*/ 14 h 1161"/>
                <a:gd name="T70" fmla="*/ 105 w 799"/>
                <a:gd name="T71" fmla="*/ 8 h 1161"/>
                <a:gd name="T72" fmla="*/ 116 w 799"/>
                <a:gd name="T73" fmla="*/ 4 h 1161"/>
                <a:gd name="T74" fmla="*/ 124 w 799"/>
                <a:gd name="T75" fmla="*/ 16 h 1161"/>
                <a:gd name="T76" fmla="*/ 128 w 799"/>
                <a:gd name="T77" fmla="*/ 21 h 1161"/>
                <a:gd name="T78" fmla="*/ 131 w 799"/>
                <a:gd name="T79" fmla="*/ 26 h 1161"/>
                <a:gd name="T80" fmla="*/ 132 w 799"/>
                <a:gd name="T81" fmla="*/ 28 h 1161"/>
                <a:gd name="T82" fmla="*/ 133 w 799"/>
                <a:gd name="T83" fmla="*/ 34 h 1161"/>
                <a:gd name="T84" fmla="*/ 135 w 799"/>
                <a:gd name="T85" fmla="*/ 40 h 1161"/>
                <a:gd name="T86" fmla="*/ 147 w 799"/>
                <a:gd name="T87" fmla="*/ 52 h 1161"/>
                <a:gd name="T88" fmla="*/ 166 w 799"/>
                <a:gd name="T89" fmla="*/ 58 h 1161"/>
                <a:gd name="T90" fmla="*/ 174 w 799"/>
                <a:gd name="T91" fmla="*/ 77 h 1161"/>
                <a:gd name="T92" fmla="*/ 194 w 799"/>
                <a:gd name="T93" fmla="*/ 97 h 1161"/>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799"/>
                <a:gd name="T142" fmla="*/ 0 h 1161"/>
                <a:gd name="T143" fmla="*/ 799 w 799"/>
                <a:gd name="T144" fmla="*/ 1161 h 1161"/>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799" h="1161">
                  <a:moveTo>
                    <a:pt x="799" y="413"/>
                  </a:moveTo>
                  <a:lnTo>
                    <a:pt x="795" y="415"/>
                  </a:lnTo>
                  <a:lnTo>
                    <a:pt x="785" y="423"/>
                  </a:lnTo>
                  <a:lnTo>
                    <a:pt x="773" y="433"/>
                  </a:lnTo>
                  <a:lnTo>
                    <a:pt x="759" y="444"/>
                  </a:lnTo>
                  <a:lnTo>
                    <a:pt x="748" y="458"/>
                  </a:lnTo>
                  <a:lnTo>
                    <a:pt x="740" y="468"/>
                  </a:lnTo>
                  <a:lnTo>
                    <a:pt x="738" y="484"/>
                  </a:lnTo>
                  <a:lnTo>
                    <a:pt x="738" y="499"/>
                  </a:lnTo>
                  <a:lnTo>
                    <a:pt x="738" y="517"/>
                  </a:lnTo>
                  <a:lnTo>
                    <a:pt x="734" y="535"/>
                  </a:lnTo>
                  <a:lnTo>
                    <a:pt x="726" y="549"/>
                  </a:lnTo>
                  <a:lnTo>
                    <a:pt x="706" y="560"/>
                  </a:lnTo>
                  <a:lnTo>
                    <a:pt x="683" y="570"/>
                  </a:lnTo>
                  <a:lnTo>
                    <a:pt x="661" y="578"/>
                  </a:lnTo>
                  <a:lnTo>
                    <a:pt x="645" y="584"/>
                  </a:lnTo>
                  <a:lnTo>
                    <a:pt x="635" y="588"/>
                  </a:lnTo>
                  <a:lnTo>
                    <a:pt x="622" y="586"/>
                  </a:lnTo>
                  <a:lnTo>
                    <a:pt x="608" y="584"/>
                  </a:lnTo>
                  <a:lnTo>
                    <a:pt x="594" y="580"/>
                  </a:lnTo>
                  <a:lnTo>
                    <a:pt x="584" y="576"/>
                  </a:lnTo>
                  <a:lnTo>
                    <a:pt x="580" y="576"/>
                  </a:lnTo>
                  <a:lnTo>
                    <a:pt x="561" y="618"/>
                  </a:lnTo>
                  <a:lnTo>
                    <a:pt x="557" y="679"/>
                  </a:lnTo>
                  <a:lnTo>
                    <a:pt x="568" y="718"/>
                  </a:lnTo>
                  <a:lnTo>
                    <a:pt x="580" y="738"/>
                  </a:lnTo>
                  <a:lnTo>
                    <a:pt x="523" y="822"/>
                  </a:lnTo>
                  <a:lnTo>
                    <a:pt x="458" y="826"/>
                  </a:lnTo>
                  <a:lnTo>
                    <a:pt x="425" y="881"/>
                  </a:lnTo>
                  <a:lnTo>
                    <a:pt x="368" y="919"/>
                  </a:lnTo>
                  <a:lnTo>
                    <a:pt x="344" y="1003"/>
                  </a:lnTo>
                  <a:lnTo>
                    <a:pt x="289" y="1051"/>
                  </a:lnTo>
                  <a:lnTo>
                    <a:pt x="285" y="1088"/>
                  </a:lnTo>
                  <a:lnTo>
                    <a:pt x="316" y="1133"/>
                  </a:lnTo>
                  <a:lnTo>
                    <a:pt x="318" y="1147"/>
                  </a:lnTo>
                  <a:lnTo>
                    <a:pt x="244" y="1161"/>
                  </a:lnTo>
                  <a:lnTo>
                    <a:pt x="139" y="1145"/>
                  </a:lnTo>
                  <a:lnTo>
                    <a:pt x="80" y="1137"/>
                  </a:lnTo>
                  <a:lnTo>
                    <a:pt x="41" y="1100"/>
                  </a:lnTo>
                  <a:lnTo>
                    <a:pt x="45" y="1060"/>
                  </a:lnTo>
                  <a:lnTo>
                    <a:pt x="72" y="1025"/>
                  </a:lnTo>
                  <a:lnTo>
                    <a:pt x="66" y="990"/>
                  </a:lnTo>
                  <a:lnTo>
                    <a:pt x="96" y="929"/>
                  </a:lnTo>
                  <a:lnTo>
                    <a:pt x="82" y="858"/>
                  </a:lnTo>
                  <a:lnTo>
                    <a:pt x="7" y="820"/>
                  </a:lnTo>
                  <a:lnTo>
                    <a:pt x="9" y="749"/>
                  </a:lnTo>
                  <a:lnTo>
                    <a:pt x="41" y="718"/>
                  </a:lnTo>
                  <a:lnTo>
                    <a:pt x="47" y="677"/>
                  </a:lnTo>
                  <a:lnTo>
                    <a:pt x="88" y="665"/>
                  </a:lnTo>
                  <a:lnTo>
                    <a:pt x="114" y="594"/>
                  </a:lnTo>
                  <a:lnTo>
                    <a:pt x="88" y="547"/>
                  </a:lnTo>
                  <a:lnTo>
                    <a:pt x="49" y="529"/>
                  </a:lnTo>
                  <a:lnTo>
                    <a:pt x="53" y="486"/>
                  </a:lnTo>
                  <a:lnTo>
                    <a:pt x="96" y="466"/>
                  </a:lnTo>
                  <a:lnTo>
                    <a:pt x="63" y="419"/>
                  </a:lnTo>
                  <a:lnTo>
                    <a:pt x="0" y="338"/>
                  </a:lnTo>
                  <a:lnTo>
                    <a:pt x="15" y="314"/>
                  </a:lnTo>
                  <a:lnTo>
                    <a:pt x="3" y="273"/>
                  </a:lnTo>
                  <a:lnTo>
                    <a:pt x="35" y="234"/>
                  </a:lnTo>
                  <a:lnTo>
                    <a:pt x="41" y="181"/>
                  </a:lnTo>
                  <a:lnTo>
                    <a:pt x="66" y="143"/>
                  </a:lnTo>
                  <a:lnTo>
                    <a:pt x="114" y="147"/>
                  </a:lnTo>
                  <a:lnTo>
                    <a:pt x="131" y="224"/>
                  </a:lnTo>
                  <a:lnTo>
                    <a:pt x="179" y="220"/>
                  </a:lnTo>
                  <a:lnTo>
                    <a:pt x="230" y="165"/>
                  </a:lnTo>
                  <a:lnTo>
                    <a:pt x="269" y="167"/>
                  </a:lnTo>
                  <a:lnTo>
                    <a:pt x="297" y="131"/>
                  </a:lnTo>
                  <a:lnTo>
                    <a:pt x="324" y="141"/>
                  </a:lnTo>
                  <a:lnTo>
                    <a:pt x="362" y="127"/>
                  </a:lnTo>
                  <a:lnTo>
                    <a:pt x="352" y="59"/>
                  </a:lnTo>
                  <a:lnTo>
                    <a:pt x="387" y="33"/>
                  </a:lnTo>
                  <a:lnTo>
                    <a:pt x="419" y="33"/>
                  </a:lnTo>
                  <a:lnTo>
                    <a:pt x="439" y="0"/>
                  </a:lnTo>
                  <a:lnTo>
                    <a:pt x="464" y="17"/>
                  </a:lnTo>
                  <a:lnTo>
                    <a:pt x="492" y="64"/>
                  </a:lnTo>
                  <a:lnTo>
                    <a:pt x="496" y="66"/>
                  </a:lnTo>
                  <a:lnTo>
                    <a:pt x="502" y="74"/>
                  </a:lnTo>
                  <a:lnTo>
                    <a:pt x="509" y="84"/>
                  </a:lnTo>
                  <a:lnTo>
                    <a:pt x="517" y="94"/>
                  </a:lnTo>
                  <a:lnTo>
                    <a:pt x="523" y="104"/>
                  </a:lnTo>
                  <a:lnTo>
                    <a:pt x="525" y="108"/>
                  </a:lnTo>
                  <a:lnTo>
                    <a:pt x="525" y="114"/>
                  </a:lnTo>
                  <a:lnTo>
                    <a:pt x="527" y="124"/>
                  </a:lnTo>
                  <a:lnTo>
                    <a:pt x="531" y="137"/>
                  </a:lnTo>
                  <a:lnTo>
                    <a:pt x="535" y="151"/>
                  </a:lnTo>
                  <a:lnTo>
                    <a:pt x="539" y="161"/>
                  </a:lnTo>
                  <a:lnTo>
                    <a:pt x="539" y="165"/>
                  </a:lnTo>
                  <a:lnTo>
                    <a:pt x="586" y="208"/>
                  </a:lnTo>
                  <a:lnTo>
                    <a:pt x="653" y="206"/>
                  </a:lnTo>
                  <a:lnTo>
                    <a:pt x="661" y="232"/>
                  </a:lnTo>
                  <a:lnTo>
                    <a:pt x="641" y="291"/>
                  </a:lnTo>
                  <a:lnTo>
                    <a:pt x="696" y="309"/>
                  </a:lnTo>
                  <a:lnTo>
                    <a:pt x="744" y="342"/>
                  </a:lnTo>
                  <a:lnTo>
                    <a:pt x="775" y="389"/>
                  </a:lnTo>
                  <a:lnTo>
                    <a:pt x="799" y="413"/>
                  </a:lnTo>
                  <a:close/>
                </a:path>
              </a:pathLst>
            </a:custGeom>
            <a:grpFill/>
            <a:ln w="0">
              <a:solidFill>
                <a:schemeClr val="bg1">
                  <a:lumMod val="95000"/>
                </a:schemeClr>
              </a:solidFill>
              <a:prstDash val="solid"/>
              <a:round/>
              <a:headEnd/>
              <a:tailEnd/>
            </a:ln>
          </p:spPr>
          <p:txBody>
            <a:bodyPr/>
            <a:lstStyle/>
            <a:p>
              <a:pPr algn="l" defTabSz="1219170" fontAlgn="auto">
                <a:spcBef>
                  <a:spcPts val="0"/>
                </a:spcBef>
                <a:spcAft>
                  <a:spcPts val="0"/>
                </a:spcAft>
              </a:pPr>
              <a:endParaRPr lang="zh-CN" altLang="en-US" sz="2400" b="0">
                <a:solidFill>
                  <a:prstClr val="black"/>
                </a:solidFill>
                <a:latin typeface="Calibri"/>
                <a:ea typeface="宋体"/>
              </a:endParaRPr>
            </a:p>
          </p:txBody>
        </p:sp>
        <p:sp>
          <p:nvSpPr>
            <p:cNvPr id="54" name="Freeform 94"/>
            <p:cNvSpPr>
              <a:spLocks/>
            </p:cNvSpPr>
            <p:nvPr/>
          </p:nvSpPr>
          <p:spPr bwMode="gray">
            <a:xfrm>
              <a:off x="3322" y="1838"/>
              <a:ext cx="400" cy="580"/>
            </a:xfrm>
            <a:custGeom>
              <a:avLst/>
              <a:gdLst>
                <a:gd name="T0" fmla="*/ 199 w 799"/>
                <a:gd name="T1" fmla="*/ 103 h 1161"/>
                <a:gd name="T2" fmla="*/ 194 w 799"/>
                <a:gd name="T3" fmla="*/ 108 h 1161"/>
                <a:gd name="T4" fmla="*/ 187 w 799"/>
                <a:gd name="T5" fmla="*/ 114 h 1161"/>
                <a:gd name="T6" fmla="*/ 185 w 799"/>
                <a:gd name="T7" fmla="*/ 121 h 1161"/>
                <a:gd name="T8" fmla="*/ 185 w 799"/>
                <a:gd name="T9" fmla="*/ 129 h 1161"/>
                <a:gd name="T10" fmla="*/ 182 w 799"/>
                <a:gd name="T11" fmla="*/ 137 h 1161"/>
                <a:gd name="T12" fmla="*/ 171 w 799"/>
                <a:gd name="T13" fmla="*/ 142 h 1161"/>
                <a:gd name="T14" fmla="*/ 162 w 799"/>
                <a:gd name="T15" fmla="*/ 146 h 1161"/>
                <a:gd name="T16" fmla="*/ 156 w 799"/>
                <a:gd name="T17" fmla="*/ 146 h 1161"/>
                <a:gd name="T18" fmla="*/ 149 w 799"/>
                <a:gd name="T19" fmla="*/ 145 h 1161"/>
                <a:gd name="T20" fmla="*/ 145 w 799"/>
                <a:gd name="T21" fmla="*/ 144 h 1161"/>
                <a:gd name="T22" fmla="*/ 140 w 799"/>
                <a:gd name="T23" fmla="*/ 169 h 1161"/>
                <a:gd name="T24" fmla="*/ 145 w 799"/>
                <a:gd name="T25" fmla="*/ 184 h 1161"/>
                <a:gd name="T26" fmla="*/ 115 w 799"/>
                <a:gd name="T27" fmla="*/ 206 h 1161"/>
                <a:gd name="T28" fmla="*/ 92 w 799"/>
                <a:gd name="T29" fmla="*/ 229 h 1161"/>
                <a:gd name="T30" fmla="*/ 73 w 799"/>
                <a:gd name="T31" fmla="*/ 262 h 1161"/>
                <a:gd name="T32" fmla="*/ 79 w 799"/>
                <a:gd name="T33" fmla="*/ 283 h 1161"/>
                <a:gd name="T34" fmla="*/ 61 w 799"/>
                <a:gd name="T35" fmla="*/ 290 h 1161"/>
                <a:gd name="T36" fmla="*/ 20 w 799"/>
                <a:gd name="T37" fmla="*/ 284 h 1161"/>
                <a:gd name="T38" fmla="*/ 12 w 799"/>
                <a:gd name="T39" fmla="*/ 265 h 1161"/>
                <a:gd name="T40" fmla="*/ 17 w 799"/>
                <a:gd name="T41" fmla="*/ 247 h 1161"/>
                <a:gd name="T42" fmla="*/ 21 w 799"/>
                <a:gd name="T43" fmla="*/ 214 h 1161"/>
                <a:gd name="T44" fmla="*/ 3 w 799"/>
                <a:gd name="T45" fmla="*/ 187 h 1161"/>
                <a:gd name="T46" fmla="*/ 12 w 799"/>
                <a:gd name="T47" fmla="*/ 169 h 1161"/>
                <a:gd name="T48" fmla="*/ 29 w 799"/>
                <a:gd name="T49" fmla="*/ 148 h 1161"/>
                <a:gd name="T50" fmla="*/ 13 w 799"/>
                <a:gd name="T51" fmla="*/ 132 h 1161"/>
                <a:gd name="T52" fmla="*/ 24 w 799"/>
                <a:gd name="T53" fmla="*/ 116 h 1161"/>
                <a:gd name="T54" fmla="*/ 0 w 799"/>
                <a:gd name="T55" fmla="*/ 84 h 1161"/>
                <a:gd name="T56" fmla="*/ 1 w 799"/>
                <a:gd name="T57" fmla="*/ 68 h 1161"/>
                <a:gd name="T58" fmla="*/ 11 w 799"/>
                <a:gd name="T59" fmla="*/ 45 h 1161"/>
                <a:gd name="T60" fmla="*/ 29 w 799"/>
                <a:gd name="T61" fmla="*/ 36 h 1161"/>
                <a:gd name="T62" fmla="*/ 45 w 799"/>
                <a:gd name="T63" fmla="*/ 55 h 1161"/>
                <a:gd name="T64" fmla="*/ 68 w 799"/>
                <a:gd name="T65" fmla="*/ 41 h 1161"/>
                <a:gd name="T66" fmla="*/ 81 w 799"/>
                <a:gd name="T67" fmla="*/ 35 h 1161"/>
                <a:gd name="T68" fmla="*/ 88 w 799"/>
                <a:gd name="T69" fmla="*/ 14 h 1161"/>
                <a:gd name="T70" fmla="*/ 105 w 799"/>
                <a:gd name="T71" fmla="*/ 8 h 1161"/>
                <a:gd name="T72" fmla="*/ 116 w 799"/>
                <a:gd name="T73" fmla="*/ 4 h 1161"/>
                <a:gd name="T74" fmla="*/ 124 w 799"/>
                <a:gd name="T75" fmla="*/ 16 h 1161"/>
                <a:gd name="T76" fmla="*/ 128 w 799"/>
                <a:gd name="T77" fmla="*/ 21 h 1161"/>
                <a:gd name="T78" fmla="*/ 131 w 799"/>
                <a:gd name="T79" fmla="*/ 26 h 1161"/>
                <a:gd name="T80" fmla="*/ 132 w 799"/>
                <a:gd name="T81" fmla="*/ 28 h 1161"/>
                <a:gd name="T82" fmla="*/ 133 w 799"/>
                <a:gd name="T83" fmla="*/ 34 h 1161"/>
                <a:gd name="T84" fmla="*/ 135 w 799"/>
                <a:gd name="T85" fmla="*/ 40 h 1161"/>
                <a:gd name="T86" fmla="*/ 147 w 799"/>
                <a:gd name="T87" fmla="*/ 52 h 1161"/>
                <a:gd name="T88" fmla="*/ 166 w 799"/>
                <a:gd name="T89" fmla="*/ 58 h 1161"/>
                <a:gd name="T90" fmla="*/ 174 w 799"/>
                <a:gd name="T91" fmla="*/ 77 h 1161"/>
                <a:gd name="T92" fmla="*/ 194 w 799"/>
                <a:gd name="T93" fmla="*/ 97 h 1161"/>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799"/>
                <a:gd name="T142" fmla="*/ 0 h 1161"/>
                <a:gd name="T143" fmla="*/ 799 w 799"/>
                <a:gd name="T144" fmla="*/ 1161 h 1161"/>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799" h="1161">
                  <a:moveTo>
                    <a:pt x="799" y="413"/>
                  </a:moveTo>
                  <a:lnTo>
                    <a:pt x="795" y="415"/>
                  </a:lnTo>
                  <a:lnTo>
                    <a:pt x="785" y="423"/>
                  </a:lnTo>
                  <a:lnTo>
                    <a:pt x="773" y="433"/>
                  </a:lnTo>
                  <a:lnTo>
                    <a:pt x="759" y="444"/>
                  </a:lnTo>
                  <a:lnTo>
                    <a:pt x="748" y="458"/>
                  </a:lnTo>
                  <a:lnTo>
                    <a:pt x="740" y="468"/>
                  </a:lnTo>
                  <a:lnTo>
                    <a:pt x="738" y="484"/>
                  </a:lnTo>
                  <a:lnTo>
                    <a:pt x="738" y="499"/>
                  </a:lnTo>
                  <a:lnTo>
                    <a:pt x="738" y="517"/>
                  </a:lnTo>
                  <a:lnTo>
                    <a:pt x="734" y="535"/>
                  </a:lnTo>
                  <a:lnTo>
                    <a:pt x="726" y="549"/>
                  </a:lnTo>
                  <a:lnTo>
                    <a:pt x="706" y="560"/>
                  </a:lnTo>
                  <a:lnTo>
                    <a:pt x="683" y="570"/>
                  </a:lnTo>
                  <a:lnTo>
                    <a:pt x="661" y="578"/>
                  </a:lnTo>
                  <a:lnTo>
                    <a:pt x="645" y="584"/>
                  </a:lnTo>
                  <a:lnTo>
                    <a:pt x="635" y="588"/>
                  </a:lnTo>
                  <a:lnTo>
                    <a:pt x="622" y="586"/>
                  </a:lnTo>
                  <a:lnTo>
                    <a:pt x="608" y="584"/>
                  </a:lnTo>
                  <a:lnTo>
                    <a:pt x="594" y="580"/>
                  </a:lnTo>
                  <a:lnTo>
                    <a:pt x="584" y="576"/>
                  </a:lnTo>
                  <a:lnTo>
                    <a:pt x="580" y="576"/>
                  </a:lnTo>
                  <a:lnTo>
                    <a:pt x="561" y="618"/>
                  </a:lnTo>
                  <a:lnTo>
                    <a:pt x="557" y="679"/>
                  </a:lnTo>
                  <a:lnTo>
                    <a:pt x="568" y="718"/>
                  </a:lnTo>
                  <a:lnTo>
                    <a:pt x="580" y="738"/>
                  </a:lnTo>
                  <a:lnTo>
                    <a:pt x="523" y="822"/>
                  </a:lnTo>
                  <a:lnTo>
                    <a:pt x="458" y="826"/>
                  </a:lnTo>
                  <a:lnTo>
                    <a:pt x="425" y="881"/>
                  </a:lnTo>
                  <a:lnTo>
                    <a:pt x="368" y="919"/>
                  </a:lnTo>
                  <a:lnTo>
                    <a:pt x="344" y="1003"/>
                  </a:lnTo>
                  <a:lnTo>
                    <a:pt x="289" y="1051"/>
                  </a:lnTo>
                  <a:lnTo>
                    <a:pt x="285" y="1088"/>
                  </a:lnTo>
                  <a:lnTo>
                    <a:pt x="316" y="1133"/>
                  </a:lnTo>
                  <a:lnTo>
                    <a:pt x="318" y="1147"/>
                  </a:lnTo>
                  <a:lnTo>
                    <a:pt x="244" y="1161"/>
                  </a:lnTo>
                  <a:lnTo>
                    <a:pt x="139" y="1145"/>
                  </a:lnTo>
                  <a:lnTo>
                    <a:pt x="80" y="1137"/>
                  </a:lnTo>
                  <a:lnTo>
                    <a:pt x="41" y="1100"/>
                  </a:lnTo>
                  <a:lnTo>
                    <a:pt x="45" y="1060"/>
                  </a:lnTo>
                  <a:lnTo>
                    <a:pt x="72" y="1025"/>
                  </a:lnTo>
                  <a:lnTo>
                    <a:pt x="66" y="990"/>
                  </a:lnTo>
                  <a:lnTo>
                    <a:pt x="96" y="929"/>
                  </a:lnTo>
                  <a:lnTo>
                    <a:pt x="82" y="858"/>
                  </a:lnTo>
                  <a:lnTo>
                    <a:pt x="7" y="820"/>
                  </a:lnTo>
                  <a:lnTo>
                    <a:pt x="9" y="749"/>
                  </a:lnTo>
                  <a:lnTo>
                    <a:pt x="41" y="718"/>
                  </a:lnTo>
                  <a:lnTo>
                    <a:pt x="47" y="677"/>
                  </a:lnTo>
                  <a:lnTo>
                    <a:pt x="88" y="665"/>
                  </a:lnTo>
                  <a:lnTo>
                    <a:pt x="114" y="594"/>
                  </a:lnTo>
                  <a:lnTo>
                    <a:pt x="88" y="547"/>
                  </a:lnTo>
                  <a:lnTo>
                    <a:pt x="49" y="529"/>
                  </a:lnTo>
                  <a:lnTo>
                    <a:pt x="53" y="486"/>
                  </a:lnTo>
                  <a:lnTo>
                    <a:pt x="96" y="466"/>
                  </a:lnTo>
                  <a:lnTo>
                    <a:pt x="63" y="419"/>
                  </a:lnTo>
                  <a:lnTo>
                    <a:pt x="0" y="338"/>
                  </a:lnTo>
                  <a:lnTo>
                    <a:pt x="15" y="314"/>
                  </a:lnTo>
                  <a:lnTo>
                    <a:pt x="3" y="273"/>
                  </a:lnTo>
                  <a:lnTo>
                    <a:pt x="35" y="234"/>
                  </a:lnTo>
                  <a:lnTo>
                    <a:pt x="41" y="181"/>
                  </a:lnTo>
                  <a:lnTo>
                    <a:pt x="66" y="143"/>
                  </a:lnTo>
                  <a:lnTo>
                    <a:pt x="114" y="147"/>
                  </a:lnTo>
                  <a:lnTo>
                    <a:pt x="131" y="224"/>
                  </a:lnTo>
                  <a:lnTo>
                    <a:pt x="179" y="220"/>
                  </a:lnTo>
                  <a:lnTo>
                    <a:pt x="230" y="165"/>
                  </a:lnTo>
                  <a:lnTo>
                    <a:pt x="269" y="167"/>
                  </a:lnTo>
                  <a:lnTo>
                    <a:pt x="297" y="131"/>
                  </a:lnTo>
                  <a:lnTo>
                    <a:pt x="324" y="141"/>
                  </a:lnTo>
                  <a:lnTo>
                    <a:pt x="362" y="127"/>
                  </a:lnTo>
                  <a:lnTo>
                    <a:pt x="352" y="59"/>
                  </a:lnTo>
                  <a:lnTo>
                    <a:pt x="387" y="33"/>
                  </a:lnTo>
                  <a:lnTo>
                    <a:pt x="419" y="33"/>
                  </a:lnTo>
                  <a:lnTo>
                    <a:pt x="439" y="0"/>
                  </a:lnTo>
                  <a:lnTo>
                    <a:pt x="464" y="17"/>
                  </a:lnTo>
                  <a:lnTo>
                    <a:pt x="492" y="64"/>
                  </a:lnTo>
                  <a:lnTo>
                    <a:pt x="496" y="66"/>
                  </a:lnTo>
                  <a:lnTo>
                    <a:pt x="502" y="74"/>
                  </a:lnTo>
                  <a:lnTo>
                    <a:pt x="509" y="84"/>
                  </a:lnTo>
                  <a:lnTo>
                    <a:pt x="517" y="94"/>
                  </a:lnTo>
                  <a:lnTo>
                    <a:pt x="523" y="104"/>
                  </a:lnTo>
                  <a:lnTo>
                    <a:pt x="525" y="108"/>
                  </a:lnTo>
                  <a:lnTo>
                    <a:pt x="525" y="114"/>
                  </a:lnTo>
                  <a:lnTo>
                    <a:pt x="527" y="124"/>
                  </a:lnTo>
                  <a:lnTo>
                    <a:pt x="531" y="137"/>
                  </a:lnTo>
                  <a:lnTo>
                    <a:pt x="535" y="151"/>
                  </a:lnTo>
                  <a:lnTo>
                    <a:pt x="539" y="161"/>
                  </a:lnTo>
                  <a:lnTo>
                    <a:pt x="539" y="165"/>
                  </a:lnTo>
                  <a:lnTo>
                    <a:pt x="586" y="208"/>
                  </a:lnTo>
                  <a:lnTo>
                    <a:pt x="653" y="206"/>
                  </a:lnTo>
                  <a:lnTo>
                    <a:pt x="661" y="232"/>
                  </a:lnTo>
                  <a:lnTo>
                    <a:pt x="641" y="291"/>
                  </a:lnTo>
                  <a:lnTo>
                    <a:pt x="696" y="309"/>
                  </a:lnTo>
                  <a:lnTo>
                    <a:pt x="744" y="342"/>
                  </a:lnTo>
                  <a:lnTo>
                    <a:pt x="775" y="389"/>
                  </a:lnTo>
                  <a:lnTo>
                    <a:pt x="799" y="413"/>
                  </a:lnTo>
                </a:path>
              </a:pathLst>
            </a:custGeom>
            <a:grpFill/>
            <a:ln w="6350">
              <a:solidFill>
                <a:schemeClr val="bg1">
                  <a:lumMod val="95000"/>
                </a:schemeClr>
              </a:solidFill>
              <a:prstDash val="solid"/>
              <a:round/>
              <a:headEnd/>
              <a:tailEnd/>
            </a:ln>
          </p:spPr>
          <p:txBody>
            <a:bodyPr/>
            <a:lstStyle/>
            <a:p>
              <a:pPr algn="l" defTabSz="1219170" fontAlgn="auto">
                <a:spcBef>
                  <a:spcPts val="0"/>
                </a:spcBef>
                <a:spcAft>
                  <a:spcPts val="0"/>
                </a:spcAft>
              </a:pPr>
              <a:endParaRPr lang="zh-CN" altLang="en-US" sz="2400" b="0">
                <a:solidFill>
                  <a:prstClr val="black"/>
                </a:solidFill>
                <a:latin typeface="Calibri"/>
                <a:ea typeface="宋体"/>
              </a:endParaRPr>
            </a:p>
          </p:txBody>
        </p:sp>
        <p:sp>
          <p:nvSpPr>
            <p:cNvPr id="55" name="Freeform 95"/>
            <p:cNvSpPr>
              <a:spLocks/>
            </p:cNvSpPr>
            <p:nvPr/>
          </p:nvSpPr>
          <p:spPr bwMode="gray">
            <a:xfrm>
              <a:off x="3440" y="1985"/>
              <a:ext cx="121" cy="140"/>
            </a:xfrm>
            <a:custGeom>
              <a:avLst/>
              <a:gdLst>
                <a:gd name="T0" fmla="*/ 44 w 242"/>
                <a:gd name="T1" fmla="*/ 62 h 279"/>
                <a:gd name="T2" fmla="*/ 35 w 242"/>
                <a:gd name="T3" fmla="*/ 63 h 279"/>
                <a:gd name="T4" fmla="*/ 29 w 242"/>
                <a:gd name="T5" fmla="*/ 70 h 279"/>
                <a:gd name="T6" fmla="*/ 11 w 242"/>
                <a:gd name="T7" fmla="*/ 69 h 279"/>
                <a:gd name="T8" fmla="*/ 1 w 242"/>
                <a:gd name="T9" fmla="*/ 63 h 279"/>
                <a:gd name="T10" fmla="*/ 0 w 242"/>
                <a:gd name="T11" fmla="*/ 45 h 279"/>
                <a:gd name="T12" fmla="*/ 6 w 242"/>
                <a:gd name="T13" fmla="*/ 40 h 279"/>
                <a:gd name="T14" fmla="*/ 11 w 242"/>
                <a:gd name="T15" fmla="*/ 30 h 279"/>
                <a:gd name="T16" fmla="*/ 5 w 242"/>
                <a:gd name="T17" fmla="*/ 27 h 279"/>
                <a:gd name="T18" fmla="*/ 7 w 242"/>
                <a:gd name="T19" fmla="*/ 22 h 279"/>
                <a:gd name="T20" fmla="*/ 14 w 242"/>
                <a:gd name="T21" fmla="*/ 20 h 279"/>
                <a:gd name="T22" fmla="*/ 21 w 242"/>
                <a:gd name="T23" fmla="*/ 10 h 279"/>
                <a:gd name="T24" fmla="*/ 27 w 242"/>
                <a:gd name="T25" fmla="*/ 3 h 279"/>
                <a:gd name="T26" fmla="*/ 33 w 242"/>
                <a:gd name="T27" fmla="*/ 0 h 279"/>
                <a:gd name="T28" fmla="*/ 44 w 242"/>
                <a:gd name="T29" fmla="*/ 13 h 279"/>
                <a:gd name="T30" fmla="*/ 54 w 242"/>
                <a:gd name="T31" fmla="*/ 13 h 279"/>
                <a:gd name="T32" fmla="*/ 58 w 242"/>
                <a:gd name="T33" fmla="*/ 25 h 279"/>
                <a:gd name="T34" fmla="*/ 61 w 242"/>
                <a:gd name="T35" fmla="*/ 35 h 279"/>
                <a:gd name="T36" fmla="*/ 54 w 242"/>
                <a:gd name="T37" fmla="*/ 41 h 279"/>
                <a:gd name="T38" fmla="*/ 54 w 242"/>
                <a:gd name="T39" fmla="*/ 54 h 279"/>
                <a:gd name="T40" fmla="*/ 44 w 242"/>
                <a:gd name="T41" fmla="*/ 62 h 279"/>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242"/>
                <a:gd name="T64" fmla="*/ 0 h 279"/>
                <a:gd name="T65" fmla="*/ 242 w 242"/>
                <a:gd name="T66" fmla="*/ 279 h 279"/>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242" h="279">
                  <a:moveTo>
                    <a:pt x="173" y="248"/>
                  </a:moveTo>
                  <a:lnTo>
                    <a:pt x="140" y="250"/>
                  </a:lnTo>
                  <a:lnTo>
                    <a:pt x="116" y="279"/>
                  </a:lnTo>
                  <a:lnTo>
                    <a:pt x="41" y="273"/>
                  </a:lnTo>
                  <a:lnTo>
                    <a:pt x="2" y="250"/>
                  </a:lnTo>
                  <a:lnTo>
                    <a:pt x="0" y="179"/>
                  </a:lnTo>
                  <a:lnTo>
                    <a:pt x="21" y="159"/>
                  </a:lnTo>
                  <a:lnTo>
                    <a:pt x="41" y="118"/>
                  </a:lnTo>
                  <a:lnTo>
                    <a:pt x="17" y="106"/>
                  </a:lnTo>
                  <a:lnTo>
                    <a:pt x="25" y="86"/>
                  </a:lnTo>
                  <a:lnTo>
                    <a:pt x="53" y="80"/>
                  </a:lnTo>
                  <a:lnTo>
                    <a:pt x="82" y="39"/>
                  </a:lnTo>
                  <a:lnTo>
                    <a:pt x="106" y="12"/>
                  </a:lnTo>
                  <a:lnTo>
                    <a:pt x="132" y="0"/>
                  </a:lnTo>
                  <a:lnTo>
                    <a:pt x="175" y="49"/>
                  </a:lnTo>
                  <a:lnTo>
                    <a:pt x="216" y="49"/>
                  </a:lnTo>
                  <a:lnTo>
                    <a:pt x="230" y="100"/>
                  </a:lnTo>
                  <a:lnTo>
                    <a:pt x="242" y="139"/>
                  </a:lnTo>
                  <a:lnTo>
                    <a:pt x="216" y="163"/>
                  </a:lnTo>
                  <a:lnTo>
                    <a:pt x="214" y="214"/>
                  </a:lnTo>
                  <a:lnTo>
                    <a:pt x="173" y="248"/>
                  </a:lnTo>
                  <a:close/>
                </a:path>
              </a:pathLst>
            </a:custGeom>
            <a:grpFill/>
            <a:ln w="0">
              <a:solidFill>
                <a:schemeClr val="bg1">
                  <a:lumMod val="95000"/>
                </a:schemeClr>
              </a:solidFill>
              <a:prstDash val="solid"/>
              <a:round/>
              <a:headEnd/>
              <a:tailEnd/>
            </a:ln>
          </p:spPr>
          <p:txBody>
            <a:bodyPr/>
            <a:lstStyle/>
            <a:p>
              <a:pPr algn="l" defTabSz="1219170" fontAlgn="auto">
                <a:spcBef>
                  <a:spcPts val="0"/>
                </a:spcBef>
                <a:spcAft>
                  <a:spcPts val="0"/>
                </a:spcAft>
              </a:pPr>
              <a:endParaRPr lang="zh-CN" altLang="en-US" sz="2400" b="0">
                <a:solidFill>
                  <a:prstClr val="black"/>
                </a:solidFill>
                <a:latin typeface="Calibri"/>
                <a:ea typeface="宋体"/>
              </a:endParaRPr>
            </a:p>
          </p:txBody>
        </p:sp>
        <p:sp>
          <p:nvSpPr>
            <p:cNvPr id="56" name="Freeform 96"/>
            <p:cNvSpPr>
              <a:spLocks/>
            </p:cNvSpPr>
            <p:nvPr/>
          </p:nvSpPr>
          <p:spPr bwMode="gray">
            <a:xfrm>
              <a:off x="3440" y="1985"/>
              <a:ext cx="121" cy="140"/>
            </a:xfrm>
            <a:custGeom>
              <a:avLst/>
              <a:gdLst>
                <a:gd name="T0" fmla="*/ 44 w 242"/>
                <a:gd name="T1" fmla="*/ 62 h 279"/>
                <a:gd name="T2" fmla="*/ 35 w 242"/>
                <a:gd name="T3" fmla="*/ 63 h 279"/>
                <a:gd name="T4" fmla="*/ 29 w 242"/>
                <a:gd name="T5" fmla="*/ 70 h 279"/>
                <a:gd name="T6" fmla="*/ 11 w 242"/>
                <a:gd name="T7" fmla="*/ 69 h 279"/>
                <a:gd name="T8" fmla="*/ 1 w 242"/>
                <a:gd name="T9" fmla="*/ 63 h 279"/>
                <a:gd name="T10" fmla="*/ 0 w 242"/>
                <a:gd name="T11" fmla="*/ 45 h 279"/>
                <a:gd name="T12" fmla="*/ 6 w 242"/>
                <a:gd name="T13" fmla="*/ 40 h 279"/>
                <a:gd name="T14" fmla="*/ 11 w 242"/>
                <a:gd name="T15" fmla="*/ 30 h 279"/>
                <a:gd name="T16" fmla="*/ 5 w 242"/>
                <a:gd name="T17" fmla="*/ 27 h 279"/>
                <a:gd name="T18" fmla="*/ 7 w 242"/>
                <a:gd name="T19" fmla="*/ 22 h 279"/>
                <a:gd name="T20" fmla="*/ 14 w 242"/>
                <a:gd name="T21" fmla="*/ 20 h 279"/>
                <a:gd name="T22" fmla="*/ 21 w 242"/>
                <a:gd name="T23" fmla="*/ 10 h 279"/>
                <a:gd name="T24" fmla="*/ 27 w 242"/>
                <a:gd name="T25" fmla="*/ 3 h 279"/>
                <a:gd name="T26" fmla="*/ 33 w 242"/>
                <a:gd name="T27" fmla="*/ 0 h 279"/>
                <a:gd name="T28" fmla="*/ 44 w 242"/>
                <a:gd name="T29" fmla="*/ 13 h 279"/>
                <a:gd name="T30" fmla="*/ 54 w 242"/>
                <a:gd name="T31" fmla="*/ 13 h 279"/>
                <a:gd name="T32" fmla="*/ 58 w 242"/>
                <a:gd name="T33" fmla="*/ 25 h 279"/>
                <a:gd name="T34" fmla="*/ 61 w 242"/>
                <a:gd name="T35" fmla="*/ 35 h 279"/>
                <a:gd name="T36" fmla="*/ 54 w 242"/>
                <a:gd name="T37" fmla="*/ 41 h 279"/>
                <a:gd name="T38" fmla="*/ 54 w 242"/>
                <a:gd name="T39" fmla="*/ 54 h 279"/>
                <a:gd name="T40" fmla="*/ 44 w 242"/>
                <a:gd name="T41" fmla="*/ 62 h 279"/>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242"/>
                <a:gd name="T64" fmla="*/ 0 h 279"/>
                <a:gd name="T65" fmla="*/ 242 w 242"/>
                <a:gd name="T66" fmla="*/ 279 h 279"/>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242" h="279">
                  <a:moveTo>
                    <a:pt x="173" y="248"/>
                  </a:moveTo>
                  <a:lnTo>
                    <a:pt x="140" y="250"/>
                  </a:lnTo>
                  <a:lnTo>
                    <a:pt x="116" y="279"/>
                  </a:lnTo>
                  <a:lnTo>
                    <a:pt x="41" y="273"/>
                  </a:lnTo>
                  <a:lnTo>
                    <a:pt x="2" y="250"/>
                  </a:lnTo>
                  <a:lnTo>
                    <a:pt x="0" y="179"/>
                  </a:lnTo>
                  <a:lnTo>
                    <a:pt x="21" y="159"/>
                  </a:lnTo>
                  <a:lnTo>
                    <a:pt x="41" y="118"/>
                  </a:lnTo>
                  <a:lnTo>
                    <a:pt x="17" y="106"/>
                  </a:lnTo>
                  <a:lnTo>
                    <a:pt x="25" y="86"/>
                  </a:lnTo>
                  <a:lnTo>
                    <a:pt x="53" y="80"/>
                  </a:lnTo>
                  <a:lnTo>
                    <a:pt x="82" y="39"/>
                  </a:lnTo>
                  <a:lnTo>
                    <a:pt x="106" y="12"/>
                  </a:lnTo>
                  <a:lnTo>
                    <a:pt x="132" y="0"/>
                  </a:lnTo>
                  <a:lnTo>
                    <a:pt x="175" y="49"/>
                  </a:lnTo>
                  <a:lnTo>
                    <a:pt x="216" y="49"/>
                  </a:lnTo>
                  <a:lnTo>
                    <a:pt x="230" y="100"/>
                  </a:lnTo>
                  <a:lnTo>
                    <a:pt x="242" y="139"/>
                  </a:lnTo>
                  <a:lnTo>
                    <a:pt x="216" y="163"/>
                  </a:lnTo>
                  <a:lnTo>
                    <a:pt x="214" y="214"/>
                  </a:lnTo>
                  <a:lnTo>
                    <a:pt x="173" y="248"/>
                  </a:lnTo>
                </a:path>
              </a:pathLst>
            </a:custGeom>
            <a:grpFill/>
            <a:ln w="6350">
              <a:solidFill>
                <a:schemeClr val="bg1">
                  <a:lumMod val="95000"/>
                </a:schemeClr>
              </a:solidFill>
              <a:prstDash val="solid"/>
              <a:round/>
              <a:headEnd/>
              <a:tailEnd/>
            </a:ln>
          </p:spPr>
          <p:txBody>
            <a:bodyPr/>
            <a:lstStyle/>
            <a:p>
              <a:pPr algn="l" defTabSz="1219170" fontAlgn="auto">
                <a:spcBef>
                  <a:spcPts val="0"/>
                </a:spcBef>
                <a:spcAft>
                  <a:spcPts val="0"/>
                </a:spcAft>
              </a:pPr>
              <a:endParaRPr lang="zh-CN" altLang="en-US" sz="2400" b="0">
                <a:solidFill>
                  <a:prstClr val="black"/>
                </a:solidFill>
                <a:latin typeface="Calibri"/>
                <a:ea typeface="宋体"/>
              </a:endParaRPr>
            </a:p>
          </p:txBody>
        </p:sp>
        <p:sp>
          <p:nvSpPr>
            <p:cNvPr id="57" name="Freeform 97"/>
            <p:cNvSpPr>
              <a:spLocks/>
            </p:cNvSpPr>
            <p:nvPr/>
          </p:nvSpPr>
          <p:spPr bwMode="gray">
            <a:xfrm>
              <a:off x="3527" y="2070"/>
              <a:ext cx="86" cy="115"/>
            </a:xfrm>
            <a:custGeom>
              <a:avLst/>
              <a:gdLst>
                <a:gd name="T0" fmla="*/ 2 w 171"/>
                <a:gd name="T1" fmla="*/ 36 h 230"/>
                <a:gd name="T2" fmla="*/ 1 w 171"/>
                <a:gd name="T3" fmla="*/ 47 h 230"/>
                <a:gd name="T4" fmla="*/ 8 w 171"/>
                <a:gd name="T5" fmla="*/ 56 h 230"/>
                <a:gd name="T6" fmla="*/ 24 w 171"/>
                <a:gd name="T7" fmla="*/ 58 h 230"/>
                <a:gd name="T8" fmla="*/ 37 w 171"/>
                <a:gd name="T9" fmla="*/ 54 h 230"/>
                <a:gd name="T10" fmla="*/ 38 w 171"/>
                <a:gd name="T11" fmla="*/ 39 h 230"/>
                <a:gd name="T12" fmla="*/ 43 w 171"/>
                <a:gd name="T13" fmla="*/ 27 h 230"/>
                <a:gd name="T14" fmla="*/ 41 w 171"/>
                <a:gd name="T15" fmla="*/ 20 h 230"/>
                <a:gd name="T16" fmla="*/ 35 w 171"/>
                <a:gd name="T17" fmla="*/ 15 h 230"/>
                <a:gd name="T18" fmla="*/ 25 w 171"/>
                <a:gd name="T19" fmla="*/ 9 h 230"/>
                <a:gd name="T20" fmla="*/ 25 w 171"/>
                <a:gd name="T21" fmla="*/ 1 h 230"/>
                <a:gd name="T22" fmla="*/ 12 w 171"/>
                <a:gd name="T23" fmla="*/ 0 h 230"/>
                <a:gd name="T24" fmla="*/ 11 w 171"/>
                <a:gd name="T25" fmla="*/ 12 h 230"/>
                <a:gd name="T26" fmla="*/ 0 w 171"/>
                <a:gd name="T27" fmla="*/ 20 h 230"/>
                <a:gd name="T28" fmla="*/ 2 w 171"/>
                <a:gd name="T29" fmla="*/ 36 h 23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71"/>
                <a:gd name="T46" fmla="*/ 0 h 230"/>
                <a:gd name="T47" fmla="*/ 171 w 171"/>
                <a:gd name="T48" fmla="*/ 230 h 230"/>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71" h="230">
                  <a:moveTo>
                    <a:pt x="8" y="144"/>
                  </a:moveTo>
                  <a:lnTo>
                    <a:pt x="4" y="185"/>
                  </a:lnTo>
                  <a:lnTo>
                    <a:pt x="31" y="224"/>
                  </a:lnTo>
                  <a:lnTo>
                    <a:pt x="96" y="230"/>
                  </a:lnTo>
                  <a:lnTo>
                    <a:pt x="148" y="215"/>
                  </a:lnTo>
                  <a:lnTo>
                    <a:pt x="152" y="154"/>
                  </a:lnTo>
                  <a:lnTo>
                    <a:pt x="171" y="108"/>
                  </a:lnTo>
                  <a:lnTo>
                    <a:pt x="163" y="79"/>
                  </a:lnTo>
                  <a:lnTo>
                    <a:pt x="138" y="59"/>
                  </a:lnTo>
                  <a:lnTo>
                    <a:pt x="98" y="35"/>
                  </a:lnTo>
                  <a:lnTo>
                    <a:pt x="98" y="4"/>
                  </a:lnTo>
                  <a:lnTo>
                    <a:pt x="45" y="0"/>
                  </a:lnTo>
                  <a:lnTo>
                    <a:pt x="41" y="45"/>
                  </a:lnTo>
                  <a:lnTo>
                    <a:pt x="0" y="79"/>
                  </a:lnTo>
                  <a:lnTo>
                    <a:pt x="8" y="144"/>
                  </a:lnTo>
                  <a:close/>
                </a:path>
              </a:pathLst>
            </a:custGeom>
            <a:grpFill/>
            <a:ln w="0">
              <a:solidFill>
                <a:schemeClr val="bg1">
                  <a:lumMod val="95000"/>
                </a:schemeClr>
              </a:solidFill>
              <a:prstDash val="solid"/>
              <a:round/>
              <a:headEnd/>
              <a:tailEnd/>
            </a:ln>
          </p:spPr>
          <p:txBody>
            <a:bodyPr/>
            <a:lstStyle/>
            <a:p>
              <a:pPr algn="l" defTabSz="1219170" fontAlgn="auto">
                <a:spcBef>
                  <a:spcPts val="0"/>
                </a:spcBef>
                <a:spcAft>
                  <a:spcPts val="0"/>
                </a:spcAft>
              </a:pPr>
              <a:endParaRPr lang="zh-CN" altLang="en-US" sz="2400" b="0">
                <a:solidFill>
                  <a:prstClr val="black"/>
                </a:solidFill>
                <a:latin typeface="Calibri"/>
                <a:ea typeface="宋体"/>
              </a:endParaRPr>
            </a:p>
          </p:txBody>
        </p:sp>
        <p:sp>
          <p:nvSpPr>
            <p:cNvPr id="58" name="Freeform 98"/>
            <p:cNvSpPr>
              <a:spLocks/>
            </p:cNvSpPr>
            <p:nvPr/>
          </p:nvSpPr>
          <p:spPr bwMode="gray">
            <a:xfrm>
              <a:off x="3527" y="2070"/>
              <a:ext cx="86" cy="115"/>
            </a:xfrm>
            <a:custGeom>
              <a:avLst/>
              <a:gdLst>
                <a:gd name="T0" fmla="*/ 2 w 171"/>
                <a:gd name="T1" fmla="*/ 36 h 230"/>
                <a:gd name="T2" fmla="*/ 1 w 171"/>
                <a:gd name="T3" fmla="*/ 47 h 230"/>
                <a:gd name="T4" fmla="*/ 8 w 171"/>
                <a:gd name="T5" fmla="*/ 56 h 230"/>
                <a:gd name="T6" fmla="*/ 24 w 171"/>
                <a:gd name="T7" fmla="*/ 58 h 230"/>
                <a:gd name="T8" fmla="*/ 37 w 171"/>
                <a:gd name="T9" fmla="*/ 54 h 230"/>
                <a:gd name="T10" fmla="*/ 38 w 171"/>
                <a:gd name="T11" fmla="*/ 39 h 230"/>
                <a:gd name="T12" fmla="*/ 43 w 171"/>
                <a:gd name="T13" fmla="*/ 27 h 230"/>
                <a:gd name="T14" fmla="*/ 41 w 171"/>
                <a:gd name="T15" fmla="*/ 20 h 230"/>
                <a:gd name="T16" fmla="*/ 35 w 171"/>
                <a:gd name="T17" fmla="*/ 15 h 230"/>
                <a:gd name="T18" fmla="*/ 25 w 171"/>
                <a:gd name="T19" fmla="*/ 9 h 230"/>
                <a:gd name="T20" fmla="*/ 25 w 171"/>
                <a:gd name="T21" fmla="*/ 1 h 230"/>
                <a:gd name="T22" fmla="*/ 12 w 171"/>
                <a:gd name="T23" fmla="*/ 0 h 230"/>
                <a:gd name="T24" fmla="*/ 11 w 171"/>
                <a:gd name="T25" fmla="*/ 12 h 230"/>
                <a:gd name="T26" fmla="*/ 0 w 171"/>
                <a:gd name="T27" fmla="*/ 20 h 230"/>
                <a:gd name="T28" fmla="*/ 2 w 171"/>
                <a:gd name="T29" fmla="*/ 36 h 23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71"/>
                <a:gd name="T46" fmla="*/ 0 h 230"/>
                <a:gd name="T47" fmla="*/ 171 w 171"/>
                <a:gd name="T48" fmla="*/ 230 h 230"/>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71" h="230">
                  <a:moveTo>
                    <a:pt x="8" y="144"/>
                  </a:moveTo>
                  <a:lnTo>
                    <a:pt x="4" y="185"/>
                  </a:lnTo>
                  <a:lnTo>
                    <a:pt x="31" y="224"/>
                  </a:lnTo>
                  <a:lnTo>
                    <a:pt x="96" y="230"/>
                  </a:lnTo>
                  <a:lnTo>
                    <a:pt x="148" y="215"/>
                  </a:lnTo>
                  <a:lnTo>
                    <a:pt x="152" y="154"/>
                  </a:lnTo>
                  <a:lnTo>
                    <a:pt x="171" y="108"/>
                  </a:lnTo>
                  <a:lnTo>
                    <a:pt x="163" y="79"/>
                  </a:lnTo>
                  <a:lnTo>
                    <a:pt x="138" y="59"/>
                  </a:lnTo>
                  <a:lnTo>
                    <a:pt x="98" y="35"/>
                  </a:lnTo>
                  <a:lnTo>
                    <a:pt x="98" y="4"/>
                  </a:lnTo>
                  <a:lnTo>
                    <a:pt x="45" y="0"/>
                  </a:lnTo>
                  <a:lnTo>
                    <a:pt x="41" y="45"/>
                  </a:lnTo>
                  <a:lnTo>
                    <a:pt x="0" y="79"/>
                  </a:lnTo>
                  <a:lnTo>
                    <a:pt x="8" y="144"/>
                  </a:lnTo>
                </a:path>
              </a:pathLst>
            </a:custGeom>
            <a:grpFill/>
            <a:ln w="6350">
              <a:solidFill>
                <a:schemeClr val="bg1">
                  <a:lumMod val="95000"/>
                </a:schemeClr>
              </a:solidFill>
              <a:prstDash val="solid"/>
              <a:round/>
              <a:headEnd/>
              <a:tailEnd/>
            </a:ln>
          </p:spPr>
          <p:txBody>
            <a:bodyPr/>
            <a:lstStyle/>
            <a:p>
              <a:pPr algn="l" defTabSz="1219170" fontAlgn="auto">
                <a:spcBef>
                  <a:spcPts val="0"/>
                </a:spcBef>
                <a:spcAft>
                  <a:spcPts val="0"/>
                </a:spcAft>
              </a:pPr>
              <a:endParaRPr lang="zh-CN" altLang="en-US" sz="2400" b="0">
                <a:solidFill>
                  <a:prstClr val="black"/>
                </a:solidFill>
                <a:latin typeface="Calibri"/>
                <a:ea typeface="宋体"/>
              </a:endParaRPr>
            </a:p>
          </p:txBody>
        </p:sp>
        <p:sp>
          <p:nvSpPr>
            <p:cNvPr id="59" name="Freeform 99"/>
            <p:cNvSpPr>
              <a:spLocks/>
            </p:cNvSpPr>
            <p:nvPr/>
          </p:nvSpPr>
          <p:spPr bwMode="gray">
            <a:xfrm>
              <a:off x="3643" y="1699"/>
              <a:ext cx="430" cy="429"/>
            </a:xfrm>
            <a:custGeom>
              <a:avLst/>
              <a:gdLst>
                <a:gd name="T0" fmla="*/ 182 w 860"/>
                <a:gd name="T1" fmla="*/ 145 h 858"/>
                <a:gd name="T2" fmla="*/ 179 w 860"/>
                <a:gd name="T3" fmla="*/ 149 h 858"/>
                <a:gd name="T4" fmla="*/ 174 w 860"/>
                <a:gd name="T5" fmla="*/ 152 h 858"/>
                <a:gd name="T6" fmla="*/ 166 w 860"/>
                <a:gd name="T7" fmla="*/ 154 h 858"/>
                <a:gd name="T8" fmla="*/ 156 w 860"/>
                <a:gd name="T9" fmla="*/ 157 h 858"/>
                <a:gd name="T10" fmla="*/ 149 w 860"/>
                <a:gd name="T11" fmla="*/ 163 h 858"/>
                <a:gd name="T12" fmla="*/ 140 w 860"/>
                <a:gd name="T13" fmla="*/ 170 h 858"/>
                <a:gd name="T14" fmla="*/ 133 w 860"/>
                <a:gd name="T15" fmla="*/ 176 h 858"/>
                <a:gd name="T16" fmla="*/ 129 w 860"/>
                <a:gd name="T17" fmla="*/ 180 h 858"/>
                <a:gd name="T18" fmla="*/ 123 w 860"/>
                <a:gd name="T19" fmla="*/ 186 h 858"/>
                <a:gd name="T20" fmla="*/ 119 w 860"/>
                <a:gd name="T21" fmla="*/ 194 h 858"/>
                <a:gd name="T22" fmla="*/ 113 w 860"/>
                <a:gd name="T23" fmla="*/ 201 h 858"/>
                <a:gd name="T24" fmla="*/ 107 w 860"/>
                <a:gd name="T25" fmla="*/ 204 h 858"/>
                <a:gd name="T26" fmla="*/ 103 w 860"/>
                <a:gd name="T27" fmla="*/ 208 h 858"/>
                <a:gd name="T28" fmla="*/ 95 w 860"/>
                <a:gd name="T29" fmla="*/ 213 h 858"/>
                <a:gd name="T30" fmla="*/ 89 w 860"/>
                <a:gd name="T31" fmla="*/ 215 h 858"/>
                <a:gd name="T32" fmla="*/ 88 w 860"/>
                <a:gd name="T33" fmla="*/ 210 h 858"/>
                <a:gd name="T34" fmla="*/ 92 w 860"/>
                <a:gd name="T35" fmla="*/ 204 h 858"/>
                <a:gd name="T36" fmla="*/ 98 w 860"/>
                <a:gd name="T37" fmla="*/ 198 h 858"/>
                <a:gd name="T38" fmla="*/ 103 w 860"/>
                <a:gd name="T39" fmla="*/ 191 h 858"/>
                <a:gd name="T40" fmla="*/ 101 w 860"/>
                <a:gd name="T41" fmla="*/ 187 h 858"/>
                <a:gd name="T42" fmla="*/ 95 w 860"/>
                <a:gd name="T43" fmla="*/ 184 h 858"/>
                <a:gd name="T44" fmla="*/ 91 w 860"/>
                <a:gd name="T45" fmla="*/ 179 h 858"/>
                <a:gd name="T46" fmla="*/ 93 w 860"/>
                <a:gd name="T47" fmla="*/ 170 h 858"/>
                <a:gd name="T48" fmla="*/ 100 w 860"/>
                <a:gd name="T49" fmla="*/ 159 h 858"/>
                <a:gd name="T50" fmla="*/ 107 w 860"/>
                <a:gd name="T51" fmla="*/ 148 h 858"/>
                <a:gd name="T52" fmla="*/ 110 w 860"/>
                <a:gd name="T53" fmla="*/ 140 h 858"/>
                <a:gd name="T54" fmla="*/ 110 w 860"/>
                <a:gd name="T55" fmla="*/ 135 h 858"/>
                <a:gd name="T56" fmla="*/ 105 w 860"/>
                <a:gd name="T57" fmla="*/ 129 h 858"/>
                <a:gd name="T58" fmla="*/ 99 w 860"/>
                <a:gd name="T59" fmla="*/ 123 h 858"/>
                <a:gd name="T60" fmla="*/ 94 w 860"/>
                <a:gd name="T61" fmla="*/ 122 h 858"/>
                <a:gd name="T62" fmla="*/ 87 w 860"/>
                <a:gd name="T63" fmla="*/ 123 h 858"/>
                <a:gd name="T64" fmla="*/ 78 w 860"/>
                <a:gd name="T65" fmla="*/ 123 h 858"/>
                <a:gd name="T66" fmla="*/ 74 w 860"/>
                <a:gd name="T67" fmla="*/ 124 h 858"/>
                <a:gd name="T68" fmla="*/ 70 w 860"/>
                <a:gd name="T69" fmla="*/ 134 h 858"/>
                <a:gd name="T70" fmla="*/ 66 w 860"/>
                <a:gd name="T71" fmla="*/ 145 h 858"/>
                <a:gd name="T72" fmla="*/ 60 w 860"/>
                <a:gd name="T73" fmla="*/ 152 h 858"/>
                <a:gd name="T74" fmla="*/ 53 w 860"/>
                <a:gd name="T75" fmla="*/ 163 h 858"/>
                <a:gd name="T76" fmla="*/ 46 w 860"/>
                <a:gd name="T77" fmla="*/ 169 h 858"/>
                <a:gd name="T78" fmla="*/ 41 w 860"/>
                <a:gd name="T79" fmla="*/ 172 h 858"/>
                <a:gd name="T80" fmla="*/ 34 w 860"/>
                <a:gd name="T81" fmla="*/ 167 h 858"/>
                <a:gd name="T82" fmla="*/ 14 w 860"/>
                <a:gd name="T83" fmla="*/ 147 h 858"/>
                <a:gd name="T84" fmla="*/ 5 w 860"/>
                <a:gd name="T85" fmla="*/ 127 h 858"/>
                <a:gd name="T86" fmla="*/ 7 w 860"/>
                <a:gd name="T87" fmla="*/ 101 h 858"/>
                <a:gd name="T88" fmla="*/ 3 w 860"/>
                <a:gd name="T89" fmla="*/ 79 h 858"/>
                <a:gd name="T90" fmla="*/ 21 w 860"/>
                <a:gd name="T91" fmla="*/ 80 h 858"/>
                <a:gd name="T92" fmla="*/ 43 w 860"/>
                <a:gd name="T93" fmla="*/ 78 h 858"/>
                <a:gd name="T94" fmla="*/ 69 w 860"/>
                <a:gd name="T95" fmla="*/ 53 h 858"/>
                <a:gd name="T96" fmla="*/ 94 w 860"/>
                <a:gd name="T97" fmla="*/ 44 h 858"/>
                <a:gd name="T98" fmla="*/ 108 w 860"/>
                <a:gd name="T99" fmla="*/ 37 h 858"/>
                <a:gd name="T100" fmla="*/ 131 w 860"/>
                <a:gd name="T101" fmla="*/ 12 h 858"/>
                <a:gd name="T102" fmla="*/ 149 w 860"/>
                <a:gd name="T103" fmla="*/ 6 h 858"/>
                <a:gd name="T104" fmla="*/ 182 w 860"/>
                <a:gd name="T105" fmla="*/ 30 h 858"/>
                <a:gd name="T106" fmla="*/ 194 w 860"/>
                <a:gd name="T107" fmla="*/ 60 h 858"/>
                <a:gd name="T108" fmla="*/ 215 w 860"/>
                <a:gd name="T109" fmla="*/ 101 h 858"/>
                <a:gd name="T110" fmla="*/ 183 w 860"/>
                <a:gd name="T111" fmla="*/ 134 h 858"/>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860"/>
                <a:gd name="T169" fmla="*/ 0 h 858"/>
                <a:gd name="T170" fmla="*/ 860 w 860"/>
                <a:gd name="T171" fmla="*/ 858 h 858"/>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860" h="858">
                  <a:moveTo>
                    <a:pt x="725" y="575"/>
                  </a:moveTo>
                  <a:lnTo>
                    <a:pt x="725" y="579"/>
                  </a:lnTo>
                  <a:lnTo>
                    <a:pt x="719" y="585"/>
                  </a:lnTo>
                  <a:lnTo>
                    <a:pt x="713" y="594"/>
                  </a:lnTo>
                  <a:lnTo>
                    <a:pt x="705" y="604"/>
                  </a:lnTo>
                  <a:lnTo>
                    <a:pt x="695" y="608"/>
                  </a:lnTo>
                  <a:lnTo>
                    <a:pt x="681" y="610"/>
                  </a:lnTo>
                  <a:lnTo>
                    <a:pt x="664" y="614"/>
                  </a:lnTo>
                  <a:lnTo>
                    <a:pt x="642" y="618"/>
                  </a:lnTo>
                  <a:lnTo>
                    <a:pt x="622" y="626"/>
                  </a:lnTo>
                  <a:lnTo>
                    <a:pt x="607" y="638"/>
                  </a:lnTo>
                  <a:lnTo>
                    <a:pt x="593" y="651"/>
                  </a:lnTo>
                  <a:lnTo>
                    <a:pt x="577" y="665"/>
                  </a:lnTo>
                  <a:lnTo>
                    <a:pt x="559" y="679"/>
                  </a:lnTo>
                  <a:lnTo>
                    <a:pt x="544" y="693"/>
                  </a:lnTo>
                  <a:lnTo>
                    <a:pt x="530" y="703"/>
                  </a:lnTo>
                  <a:lnTo>
                    <a:pt x="522" y="711"/>
                  </a:lnTo>
                  <a:lnTo>
                    <a:pt x="514" y="718"/>
                  </a:lnTo>
                  <a:lnTo>
                    <a:pt x="502" y="730"/>
                  </a:lnTo>
                  <a:lnTo>
                    <a:pt x="492" y="744"/>
                  </a:lnTo>
                  <a:lnTo>
                    <a:pt x="481" y="760"/>
                  </a:lnTo>
                  <a:lnTo>
                    <a:pt x="475" y="774"/>
                  </a:lnTo>
                  <a:lnTo>
                    <a:pt x="465" y="789"/>
                  </a:lnTo>
                  <a:lnTo>
                    <a:pt x="451" y="801"/>
                  </a:lnTo>
                  <a:lnTo>
                    <a:pt x="437" y="809"/>
                  </a:lnTo>
                  <a:lnTo>
                    <a:pt x="427" y="815"/>
                  </a:lnTo>
                  <a:lnTo>
                    <a:pt x="422" y="823"/>
                  </a:lnTo>
                  <a:lnTo>
                    <a:pt x="410" y="831"/>
                  </a:lnTo>
                  <a:lnTo>
                    <a:pt x="394" y="840"/>
                  </a:lnTo>
                  <a:lnTo>
                    <a:pt x="380" y="850"/>
                  </a:lnTo>
                  <a:lnTo>
                    <a:pt x="364" y="856"/>
                  </a:lnTo>
                  <a:lnTo>
                    <a:pt x="355" y="858"/>
                  </a:lnTo>
                  <a:lnTo>
                    <a:pt x="349" y="854"/>
                  </a:lnTo>
                  <a:lnTo>
                    <a:pt x="349" y="838"/>
                  </a:lnTo>
                  <a:lnTo>
                    <a:pt x="355" y="827"/>
                  </a:lnTo>
                  <a:lnTo>
                    <a:pt x="366" y="815"/>
                  </a:lnTo>
                  <a:lnTo>
                    <a:pt x="380" y="801"/>
                  </a:lnTo>
                  <a:lnTo>
                    <a:pt x="392" y="789"/>
                  </a:lnTo>
                  <a:lnTo>
                    <a:pt x="404" y="775"/>
                  </a:lnTo>
                  <a:lnTo>
                    <a:pt x="410" y="764"/>
                  </a:lnTo>
                  <a:lnTo>
                    <a:pt x="410" y="754"/>
                  </a:lnTo>
                  <a:lnTo>
                    <a:pt x="404" y="748"/>
                  </a:lnTo>
                  <a:lnTo>
                    <a:pt x="392" y="742"/>
                  </a:lnTo>
                  <a:lnTo>
                    <a:pt x="380" y="734"/>
                  </a:lnTo>
                  <a:lnTo>
                    <a:pt x="370" y="726"/>
                  </a:lnTo>
                  <a:lnTo>
                    <a:pt x="364" y="716"/>
                  </a:lnTo>
                  <a:lnTo>
                    <a:pt x="364" y="699"/>
                  </a:lnTo>
                  <a:lnTo>
                    <a:pt x="372" y="679"/>
                  </a:lnTo>
                  <a:lnTo>
                    <a:pt x="382" y="661"/>
                  </a:lnTo>
                  <a:lnTo>
                    <a:pt x="400" y="636"/>
                  </a:lnTo>
                  <a:lnTo>
                    <a:pt x="418" y="608"/>
                  </a:lnTo>
                  <a:lnTo>
                    <a:pt x="425" y="592"/>
                  </a:lnTo>
                  <a:lnTo>
                    <a:pt x="433" y="575"/>
                  </a:lnTo>
                  <a:lnTo>
                    <a:pt x="441" y="559"/>
                  </a:lnTo>
                  <a:lnTo>
                    <a:pt x="443" y="547"/>
                  </a:lnTo>
                  <a:lnTo>
                    <a:pt x="439" y="537"/>
                  </a:lnTo>
                  <a:lnTo>
                    <a:pt x="429" y="526"/>
                  </a:lnTo>
                  <a:lnTo>
                    <a:pt x="418" y="514"/>
                  </a:lnTo>
                  <a:lnTo>
                    <a:pt x="404" y="502"/>
                  </a:lnTo>
                  <a:lnTo>
                    <a:pt x="394" y="494"/>
                  </a:lnTo>
                  <a:lnTo>
                    <a:pt x="384" y="490"/>
                  </a:lnTo>
                  <a:lnTo>
                    <a:pt x="374" y="490"/>
                  </a:lnTo>
                  <a:lnTo>
                    <a:pt x="362" y="492"/>
                  </a:lnTo>
                  <a:lnTo>
                    <a:pt x="345" y="494"/>
                  </a:lnTo>
                  <a:lnTo>
                    <a:pt x="325" y="494"/>
                  </a:lnTo>
                  <a:lnTo>
                    <a:pt x="311" y="492"/>
                  </a:lnTo>
                  <a:lnTo>
                    <a:pt x="301" y="492"/>
                  </a:lnTo>
                  <a:lnTo>
                    <a:pt x="294" y="498"/>
                  </a:lnTo>
                  <a:lnTo>
                    <a:pt x="286" y="512"/>
                  </a:lnTo>
                  <a:lnTo>
                    <a:pt x="280" y="533"/>
                  </a:lnTo>
                  <a:lnTo>
                    <a:pt x="272" y="557"/>
                  </a:lnTo>
                  <a:lnTo>
                    <a:pt x="264" y="577"/>
                  </a:lnTo>
                  <a:lnTo>
                    <a:pt x="254" y="592"/>
                  </a:lnTo>
                  <a:lnTo>
                    <a:pt x="242" y="608"/>
                  </a:lnTo>
                  <a:lnTo>
                    <a:pt x="227" y="630"/>
                  </a:lnTo>
                  <a:lnTo>
                    <a:pt x="211" y="650"/>
                  </a:lnTo>
                  <a:lnTo>
                    <a:pt x="197" y="663"/>
                  </a:lnTo>
                  <a:lnTo>
                    <a:pt x="183" y="673"/>
                  </a:lnTo>
                  <a:lnTo>
                    <a:pt x="172" y="681"/>
                  </a:lnTo>
                  <a:lnTo>
                    <a:pt x="162" y="687"/>
                  </a:lnTo>
                  <a:lnTo>
                    <a:pt x="158" y="691"/>
                  </a:lnTo>
                  <a:lnTo>
                    <a:pt x="134" y="667"/>
                  </a:lnTo>
                  <a:lnTo>
                    <a:pt x="103" y="620"/>
                  </a:lnTo>
                  <a:lnTo>
                    <a:pt x="55" y="587"/>
                  </a:lnTo>
                  <a:lnTo>
                    <a:pt x="0" y="569"/>
                  </a:lnTo>
                  <a:lnTo>
                    <a:pt x="20" y="510"/>
                  </a:lnTo>
                  <a:lnTo>
                    <a:pt x="53" y="457"/>
                  </a:lnTo>
                  <a:lnTo>
                    <a:pt x="30" y="402"/>
                  </a:lnTo>
                  <a:lnTo>
                    <a:pt x="30" y="337"/>
                  </a:lnTo>
                  <a:lnTo>
                    <a:pt x="10" y="315"/>
                  </a:lnTo>
                  <a:lnTo>
                    <a:pt x="40" y="285"/>
                  </a:lnTo>
                  <a:lnTo>
                    <a:pt x="81" y="317"/>
                  </a:lnTo>
                  <a:lnTo>
                    <a:pt x="126" y="382"/>
                  </a:lnTo>
                  <a:lnTo>
                    <a:pt x="170" y="311"/>
                  </a:lnTo>
                  <a:lnTo>
                    <a:pt x="215" y="274"/>
                  </a:lnTo>
                  <a:lnTo>
                    <a:pt x="274" y="209"/>
                  </a:lnTo>
                  <a:lnTo>
                    <a:pt x="349" y="189"/>
                  </a:lnTo>
                  <a:lnTo>
                    <a:pt x="376" y="173"/>
                  </a:lnTo>
                  <a:lnTo>
                    <a:pt x="380" y="134"/>
                  </a:lnTo>
                  <a:lnTo>
                    <a:pt x="431" y="146"/>
                  </a:lnTo>
                  <a:lnTo>
                    <a:pt x="475" y="108"/>
                  </a:lnTo>
                  <a:lnTo>
                    <a:pt x="524" y="47"/>
                  </a:lnTo>
                  <a:lnTo>
                    <a:pt x="524" y="0"/>
                  </a:lnTo>
                  <a:lnTo>
                    <a:pt x="595" y="22"/>
                  </a:lnTo>
                  <a:lnTo>
                    <a:pt x="679" y="45"/>
                  </a:lnTo>
                  <a:lnTo>
                    <a:pt x="725" y="120"/>
                  </a:lnTo>
                  <a:lnTo>
                    <a:pt x="784" y="187"/>
                  </a:lnTo>
                  <a:lnTo>
                    <a:pt x="774" y="240"/>
                  </a:lnTo>
                  <a:lnTo>
                    <a:pt x="860" y="317"/>
                  </a:lnTo>
                  <a:lnTo>
                    <a:pt x="860" y="402"/>
                  </a:lnTo>
                  <a:lnTo>
                    <a:pt x="815" y="425"/>
                  </a:lnTo>
                  <a:lnTo>
                    <a:pt x="731" y="533"/>
                  </a:lnTo>
                  <a:lnTo>
                    <a:pt x="725" y="575"/>
                  </a:lnTo>
                  <a:close/>
                </a:path>
              </a:pathLst>
            </a:custGeom>
            <a:grpFill/>
            <a:ln w="0">
              <a:solidFill>
                <a:schemeClr val="bg1">
                  <a:lumMod val="95000"/>
                </a:schemeClr>
              </a:solidFill>
              <a:prstDash val="solid"/>
              <a:round/>
              <a:headEnd/>
              <a:tailEnd/>
            </a:ln>
          </p:spPr>
          <p:txBody>
            <a:bodyPr/>
            <a:lstStyle/>
            <a:p>
              <a:pPr algn="l" defTabSz="1219170" fontAlgn="auto">
                <a:spcBef>
                  <a:spcPts val="0"/>
                </a:spcBef>
                <a:spcAft>
                  <a:spcPts val="0"/>
                </a:spcAft>
              </a:pPr>
              <a:endParaRPr lang="zh-CN" altLang="en-US" sz="2400" b="0">
                <a:solidFill>
                  <a:prstClr val="black"/>
                </a:solidFill>
                <a:latin typeface="Calibri"/>
                <a:ea typeface="宋体"/>
              </a:endParaRPr>
            </a:p>
          </p:txBody>
        </p:sp>
        <p:sp>
          <p:nvSpPr>
            <p:cNvPr id="60" name="Freeform 100"/>
            <p:cNvSpPr>
              <a:spLocks/>
            </p:cNvSpPr>
            <p:nvPr/>
          </p:nvSpPr>
          <p:spPr bwMode="gray">
            <a:xfrm>
              <a:off x="3643" y="1699"/>
              <a:ext cx="430" cy="429"/>
            </a:xfrm>
            <a:custGeom>
              <a:avLst/>
              <a:gdLst>
                <a:gd name="T0" fmla="*/ 182 w 860"/>
                <a:gd name="T1" fmla="*/ 145 h 858"/>
                <a:gd name="T2" fmla="*/ 179 w 860"/>
                <a:gd name="T3" fmla="*/ 149 h 858"/>
                <a:gd name="T4" fmla="*/ 174 w 860"/>
                <a:gd name="T5" fmla="*/ 152 h 858"/>
                <a:gd name="T6" fmla="*/ 166 w 860"/>
                <a:gd name="T7" fmla="*/ 154 h 858"/>
                <a:gd name="T8" fmla="*/ 156 w 860"/>
                <a:gd name="T9" fmla="*/ 157 h 858"/>
                <a:gd name="T10" fmla="*/ 149 w 860"/>
                <a:gd name="T11" fmla="*/ 163 h 858"/>
                <a:gd name="T12" fmla="*/ 140 w 860"/>
                <a:gd name="T13" fmla="*/ 170 h 858"/>
                <a:gd name="T14" fmla="*/ 133 w 860"/>
                <a:gd name="T15" fmla="*/ 176 h 858"/>
                <a:gd name="T16" fmla="*/ 129 w 860"/>
                <a:gd name="T17" fmla="*/ 180 h 858"/>
                <a:gd name="T18" fmla="*/ 123 w 860"/>
                <a:gd name="T19" fmla="*/ 186 h 858"/>
                <a:gd name="T20" fmla="*/ 119 w 860"/>
                <a:gd name="T21" fmla="*/ 194 h 858"/>
                <a:gd name="T22" fmla="*/ 113 w 860"/>
                <a:gd name="T23" fmla="*/ 201 h 858"/>
                <a:gd name="T24" fmla="*/ 107 w 860"/>
                <a:gd name="T25" fmla="*/ 204 h 858"/>
                <a:gd name="T26" fmla="*/ 103 w 860"/>
                <a:gd name="T27" fmla="*/ 208 h 858"/>
                <a:gd name="T28" fmla="*/ 95 w 860"/>
                <a:gd name="T29" fmla="*/ 213 h 858"/>
                <a:gd name="T30" fmla="*/ 89 w 860"/>
                <a:gd name="T31" fmla="*/ 215 h 858"/>
                <a:gd name="T32" fmla="*/ 88 w 860"/>
                <a:gd name="T33" fmla="*/ 210 h 858"/>
                <a:gd name="T34" fmla="*/ 92 w 860"/>
                <a:gd name="T35" fmla="*/ 204 h 858"/>
                <a:gd name="T36" fmla="*/ 98 w 860"/>
                <a:gd name="T37" fmla="*/ 198 h 858"/>
                <a:gd name="T38" fmla="*/ 103 w 860"/>
                <a:gd name="T39" fmla="*/ 191 h 858"/>
                <a:gd name="T40" fmla="*/ 101 w 860"/>
                <a:gd name="T41" fmla="*/ 187 h 858"/>
                <a:gd name="T42" fmla="*/ 95 w 860"/>
                <a:gd name="T43" fmla="*/ 184 h 858"/>
                <a:gd name="T44" fmla="*/ 91 w 860"/>
                <a:gd name="T45" fmla="*/ 179 h 858"/>
                <a:gd name="T46" fmla="*/ 93 w 860"/>
                <a:gd name="T47" fmla="*/ 170 h 858"/>
                <a:gd name="T48" fmla="*/ 100 w 860"/>
                <a:gd name="T49" fmla="*/ 159 h 858"/>
                <a:gd name="T50" fmla="*/ 107 w 860"/>
                <a:gd name="T51" fmla="*/ 148 h 858"/>
                <a:gd name="T52" fmla="*/ 110 w 860"/>
                <a:gd name="T53" fmla="*/ 140 h 858"/>
                <a:gd name="T54" fmla="*/ 110 w 860"/>
                <a:gd name="T55" fmla="*/ 135 h 858"/>
                <a:gd name="T56" fmla="*/ 105 w 860"/>
                <a:gd name="T57" fmla="*/ 129 h 858"/>
                <a:gd name="T58" fmla="*/ 99 w 860"/>
                <a:gd name="T59" fmla="*/ 123 h 858"/>
                <a:gd name="T60" fmla="*/ 94 w 860"/>
                <a:gd name="T61" fmla="*/ 122 h 858"/>
                <a:gd name="T62" fmla="*/ 87 w 860"/>
                <a:gd name="T63" fmla="*/ 123 h 858"/>
                <a:gd name="T64" fmla="*/ 78 w 860"/>
                <a:gd name="T65" fmla="*/ 123 h 858"/>
                <a:gd name="T66" fmla="*/ 74 w 860"/>
                <a:gd name="T67" fmla="*/ 124 h 858"/>
                <a:gd name="T68" fmla="*/ 70 w 860"/>
                <a:gd name="T69" fmla="*/ 134 h 858"/>
                <a:gd name="T70" fmla="*/ 66 w 860"/>
                <a:gd name="T71" fmla="*/ 145 h 858"/>
                <a:gd name="T72" fmla="*/ 60 w 860"/>
                <a:gd name="T73" fmla="*/ 152 h 858"/>
                <a:gd name="T74" fmla="*/ 53 w 860"/>
                <a:gd name="T75" fmla="*/ 163 h 858"/>
                <a:gd name="T76" fmla="*/ 46 w 860"/>
                <a:gd name="T77" fmla="*/ 169 h 858"/>
                <a:gd name="T78" fmla="*/ 41 w 860"/>
                <a:gd name="T79" fmla="*/ 172 h 858"/>
                <a:gd name="T80" fmla="*/ 34 w 860"/>
                <a:gd name="T81" fmla="*/ 167 h 858"/>
                <a:gd name="T82" fmla="*/ 14 w 860"/>
                <a:gd name="T83" fmla="*/ 147 h 858"/>
                <a:gd name="T84" fmla="*/ 5 w 860"/>
                <a:gd name="T85" fmla="*/ 127 h 858"/>
                <a:gd name="T86" fmla="*/ 7 w 860"/>
                <a:gd name="T87" fmla="*/ 101 h 858"/>
                <a:gd name="T88" fmla="*/ 3 w 860"/>
                <a:gd name="T89" fmla="*/ 79 h 858"/>
                <a:gd name="T90" fmla="*/ 21 w 860"/>
                <a:gd name="T91" fmla="*/ 80 h 858"/>
                <a:gd name="T92" fmla="*/ 43 w 860"/>
                <a:gd name="T93" fmla="*/ 78 h 858"/>
                <a:gd name="T94" fmla="*/ 69 w 860"/>
                <a:gd name="T95" fmla="*/ 53 h 858"/>
                <a:gd name="T96" fmla="*/ 94 w 860"/>
                <a:gd name="T97" fmla="*/ 44 h 858"/>
                <a:gd name="T98" fmla="*/ 108 w 860"/>
                <a:gd name="T99" fmla="*/ 37 h 858"/>
                <a:gd name="T100" fmla="*/ 131 w 860"/>
                <a:gd name="T101" fmla="*/ 12 h 858"/>
                <a:gd name="T102" fmla="*/ 149 w 860"/>
                <a:gd name="T103" fmla="*/ 6 h 858"/>
                <a:gd name="T104" fmla="*/ 182 w 860"/>
                <a:gd name="T105" fmla="*/ 30 h 858"/>
                <a:gd name="T106" fmla="*/ 194 w 860"/>
                <a:gd name="T107" fmla="*/ 60 h 858"/>
                <a:gd name="T108" fmla="*/ 215 w 860"/>
                <a:gd name="T109" fmla="*/ 101 h 858"/>
                <a:gd name="T110" fmla="*/ 183 w 860"/>
                <a:gd name="T111" fmla="*/ 134 h 858"/>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860"/>
                <a:gd name="T169" fmla="*/ 0 h 858"/>
                <a:gd name="T170" fmla="*/ 860 w 860"/>
                <a:gd name="T171" fmla="*/ 858 h 858"/>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860" h="858">
                  <a:moveTo>
                    <a:pt x="725" y="575"/>
                  </a:moveTo>
                  <a:lnTo>
                    <a:pt x="725" y="579"/>
                  </a:lnTo>
                  <a:lnTo>
                    <a:pt x="719" y="585"/>
                  </a:lnTo>
                  <a:lnTo>
                    <a:pt x="713" y="594"/>
                  </a:lnTo>
                  <a:lnTo>
                    <a:pt x="705" y="604"/>
                  </a:lnTo>
                  <a:lnTo>
                    <a:pt x="695" y="608"/>
                  </a:lnTo>
                  <a:lnTo>
                    <a:pt x="681" y="610"/>
                  </a:lnTo>
                  <a:lnTo>
                    <a:pt x="664" y="614"/>
                  </a:lnTo>
                  <a:lnTo>
                    <a:pt x="642" y="618"/>
                  </a:lnTo>
                  <a:lnTo>
                    <a:pt x="622" y="626"/>
                  </a:lnTo>
                  <a:lnTo>
                    <a:pt x="607" y="638"/>
                  </a:lnTo>
                  <a:lnTo>
                    <a:pt x="593" y="651"/>
                  </a:lnTo>
                  <a:lnTo>
                    <a:pt x="577" y="665"/>
                  </a:lnTo>
                  <a:lnTo>
                    <a:pt x="559" y="679"/>
                  </a:lnTo>
                  <a:lnTo>
                    <a:pt x="544" y="693"/>
                  </a:lnTo>
                  <a:lnTo>
                    <a:pt x="530" y="703"/>
                  </a:lnTo>
                  <a:lnTo>
                    <a:pt x="522" y="711"/>
                  </a:lnTo>
                  <a:lnTo>
                    <a:pt x="514" y="718"/>
                  </a:lnTo>
                  <a:lnTo>
                    <a:pt x="502" y="730"/>
                  </a:lnTo>
                  <a:lnTo>
                    <a:pt x="492" y="744"/>
                  </a:lnTo>
                  <a:lnTo>
                    <a:pt x="481" y="760"/>
                  </a:lnTo>
                  <a:lnTo>
                    <a:pt x="475" y="774"/>
                  </a:lnTo>
                  <a:lnTo>
                    <a:pt x="465" y="789"/>
                  </a:lnTo>
                  <a:lnTo>
                    <a:pt x="451" y="801"/>
                  </a:lnTo>
                  <a:lnTo>
                    <a:pt x="437" y="809"/>
                  </a:lnTo>
                  <a:lnTo>
                    <a:pt x="427" y="815"/>
                  </a:lnTo>
                  <a:lnTo>
                    <a:pt x="422" y="823"/>
                  </a:lnTo>
                  <a:lnTo>
                    <a:pt x="410" y="831"/>
                  </a:lnTo>
                  <a:lnTo>
                    <a:pt x="394" y="840"/>
                  </a:lnTo>
                  <a:lnTo>
                    <a:pt x="380" y="850"/>
                  </a:lnTo>
                  <a:lnTo>
                    <a:pt x="364" y="856"/>
                  </a:lnTo>
                  <a:lnTo>
                    <a:pt x="355" y="858"/>
                  </a:lnTo>
                  <a:lnTo>
                    <a:pt x="349" y="854"/>
                  </a:lnTo>
                  <a:lnTo>
                    <a:pt x="349" y="838"/>
                  </a:lnTo>
                  <a:lnTo>
                    <a:pt x="355" y="827"/>
                  </a:lnTo>
                  <a:lnTo>
                    <a:pt x="366" y="815"/>
                  </a:lnTo>
                  <a:lnTo>
                    <a:pt x="380" y="801"/>
                  </a:lnTo>
                  <a:lnTo>
                    <a:pt x="392" y="789"/>
                  </a:lnTo>
                  <a:lnTo>
                    <a:pt x="404" y="775"/>
                  </a:lnTo>
                  <a:lnTo>
                    <a:pt x="410" y="764"/>
                  </a:lnTo>
                  <a:lnTo>
                    <a:pt x="410" y="754"/>
                  </a:lnTo>
                  <a:lnTo>
                    <a:pt x="404" y="748"/>
                  </a:lnTo>
                  <a:lnTo>
                    <a:pt x="392" y="742"/>
                  </a:lnTo>
                  <a:lnTo>
                    <a:pt x="380" y="734"/>
                  </a:lnTo>
                  <a:lnTo>
                    <a:pt x="370" y="726"/>
                  </a:lnTo>
                  <a:lnTo>
                    <a:pt x="364" y="716"/>
                  </a:lnTo>
                  <a:lnTo>
                    <a:pt x="364" y="699"/>
                  </a:lnTo>
                  <a:lnTo>
                    <a:pt x="372" y="679"/>
                  </a:lnTo>
                  <a:lnTo>
                    <a:pt x="382" y="661"/>
                  </a:lnTo>
                  <a:lnTo>
                    <a:pt x="400" y="636"/>
                  </a:lnTo>
                  <a:lnTo>
                    <a:pt x="418" y="608"/>
                  </a:lnTo>
                  <a:lnTo>
                    <a:pt x="425" y="592"/>
                  </a:lnTo>
                  <a:lnTo>
                    <a:pt x="433" y="575"/>
                  </a:lnTo>
                  <a:lnTo>
                    <a:pt x="441" y="559"/>
                  </a:lnTo>
                  <a:lnTo>
                    <a:pt x="443" y="547"/>
                  </a:lnTo>
                  <a:lnTo>
                    <a:pt x="439" y="537"/>
                  </a:lnTo>
                  <a:lnTo>
                    <a:pt x="429" y="526"/>
                  </a:lnTo>
                  <a:lnTo>
                    <a:pt x="418" y="514"/>
                  </a:lnTo>
                  <a:lnTo>
                    <a:pt x="404" y="502"/>
                  </a:lnTo>
                  <a:lnTo>
                    <a:pt x="394" y="494"/>
                  </a:lnTo>
                  <a:lnTo>
                    <a:pt x="384" y="490"/>
                  </a:lnTo>
                  <a:lnTo>
                    <a:pt x="374" y="490"/>
                  </a:lnTo>
                  <a:lnTo>
                    <a:pt x="362" y="492"/>
                  </a:lnTo>
                  <a:lnTo>
                    <a:pt x="345" y="494"/>
                  </a:lnTo>
                  <a:lnTo>
                    <a:pt x="325" y="494"/>
                  </a:lnTo>
                  <a:lnTo>
                    <a:pt x="311" y="492"/>
                  </a:lnTo>
                  <a:lnTo>
                    <a:pt x="301" y="492"/>
                  </a:lnTo>
                  <a:lnTo>
                    <a:pt x="294" y="498"/>
                  </a:lnTo>
                  <a:lnTo>
                    <a:pt x="286" y="512"/>
                  </a:lnTo>
                  <a:lnTo>
                    <a:pt x="280" y="533"/>
                  </a:lnTo>
                  <a:lnTo>
                    <a:pt x="272" y="557"/>
                  </a:lnTo>
                  <a:lnTo>
                    <a:pt x="264" y="577"/>
                  </a:lnTo>
                  <a:lnTo>
                    <a:pt x="254" y="592"/>
                  </a:lnTo>
                  <a:lnTo>
                    <a:pt x="242" y="608"/>
                  </a:lnTo>
                  <a:lnTo>
                    <a:pt x="227" y="630"/>
                  </a:lnTo>
                  <a:lnTo>
                    <a:pt x="211" y="650"/>
                  </a:lnTo>
                  <a:lnTo>
                    <a:pt x="197" y="663"/>
                  </a:lnTo>
                  <a:lnTo>
                    <a:pt x="183" y="673"/>
                  </a:lnTo>
                  <a:lnTo>
                    <a:pt x="172" y="681"/>
                  </a:lnTo>
                  <a:lnTo>
                    <a:pt x="162" y="687"/>
                  </a:lnTo>
                  <a:lnTo>
                    <a:pt x="158" y="691"/>
                  </a:lnTo>
                  <a:lnTo>
                    <a:pt x="134" y="667"/>
                  </a:lnTo>
                  <a:lnTo>
                    <a:pt x="103" y="620"/>
                  </a:lnTo>
                  <a:lnTo>
                    <a:pt x="55" y="587"/>
                  </a:lnTo>
                  <a:lnTo>
                    <a:pt x="0" y="569"/>
                  </a:lnTo>
                  <a:lnTo>
                    <a:pt x="20" y="510"/>
                  </a:lnTo>
                  <a:lnTo>
                    <a:pt x="53" y="457"/>
                  </a:lnTo>
                  <a:lnTo>
                    <a:pt x="30" y="402"/>
                  </a:lnTo>
                  <a:lnTo>
                    <a:pt x="30" y="337"/>
                  </a:lnTo>
                  <a:lnTo>
                    <a:pt x="10" y="315"/>
                  </a:lnTo>
                  <a:lnTo>
                    <a:pt x="40" y="285"/>
                  </a:lnTo>
                  <a:lnTo>
                    <a:pt x="81" y="317"/>
                  </a:lnTo>
                  <a:lnTo>
                    <a:pt x="126" y="382"/>
                  </a:lnTo>
                  <a:lnTo>
                    <a:pt x="170" y="311"/>
                  </a:lnTo>
                  <a:lnTo>
                    <a:pt x="215" y="274"/>
                  </a:lnTo>
                  <a:lnTo>
                    <a:pt x="274" y="209"/>
                  </a:lnTo>
                  <a:lnTo>
                    <a:pt x="349" y="189"/>
                  </a:lnTo>
                  <a:lnTo>
                    <a:pt x="376" y="173"/>
                  </a:lnTo>
                  <a:lnTo>
                    <a:pt x="380" y="134"/>
                  </a:lnTo>
                  <a:lnTo>
                    <a:pt x="431" y="146"/>
                  </a:lnTo>
                  <a:lnTo>
                    <a:pt x="475" y="108"/>
                  </a:lnTo>
                  <a:lnTo>
                    <a:pt x="524" y="47"/>
                  </a:lnTo>
                  <a:lnTo>
                    <a:pt x="524" y="0"/>
                  </a:lnTo>
                  <a:lnTo>
                    <a:pt x="595" y="22"/>
                  </a:lnTo>
                  <a:lnTo>
                    <a:pt x="679" y="45"/>
                  </a:lnTo>
                  <a:lnTo>
                    <a:pt x="725" y="120"/>
                  </a:lnTo>
                  <a:lnTo>
                    <a:pt x="784" y="187"/>
                  </a:lnTo>
                  <a:lnTo>
                    <a:pt x="774" y="240"/>
                  </a:lnTo>
                  <a:lnTo>
                    <a:pt x="860" y="317"/>
                  </a:lnTo>
                  <a:lnTo>
                    <a:pt x="860" y="402"/>
                  </a:lnTo>
                  <a:lnTo>
                    <a:pt x="815" y="425"/>
                  </a:lnTo>
                  <a:lnTo>
                    <a:pt x="731" y="533"/>
                  </a:lnTo>
                  <a:lnTo>
                    <a:pt x="725" y="575"/>
                  </a:lnTo>
                </a:path>
              </a:pathLst>
            </a:custGeom>
            <a:grpFill/>
            <a:ln w="6350">
              <a:solidFill>
                <a:schemeClr val="bg1">
                  <a:lumMod val="95000"/>
                </a:schemeClr>
              </a:solidFill>
              <a:prstDash val="solid"/>
              <a:round/>
              <a:headEnd/>
              <a:tailEnd/>
            </a:ln>
          </p:spPr>
          <p:txBody>
            <a:bodyPr/>
            <a:lstStyle/>
            <a:p>
              <a:pPr algn="l" defTabSz="1219170" fontAlgn="auto">
                <a:spcBef>
                  <a:spcPts val="0"/>
                </a:spcBef>
                <a:spcAft>
                  <a:spcPts val="0"/>
                </a:spcAft>
              </a:pPr>
              <a:endParaRPr lang="zh-CN" altLang="en-US" sz="2400" b="0">
                <a:solidFill>
                  <a:prstClr val="black"/>
                </a:solidFill>
                <a:latin typeface="Calibri"/>
                <a:ea typeface="宋体"/>
              </a:endParaRPr>
            </a:p>
          </p:txBody>
        </p:sp>
        <p:sp>
          <p:nvSpPr>
            <p:cNvPr id="61" name="Freeform 101"/>
            <p:cNvSpPr>
              <a:spLocks/>
            </p:cNvSpPr>
            <p:nvPr/>
          </p:nvSpPr>
          <p:spPr bwMode="gray">
            <a:xfrm>
              <a:off x="3738" y="1458"/>
              <a:ext cx="630" cy="431"/>
            </a:xfrm>
            <a:custGeom>
              <a:avLst/>
              <a:gdLst>
                <a:gd name="T0" fmla="*/ 315 w 1260"/>
                <a:gd name="T1" fmla="*/ 87 h 862"/>
                <a:gd name="T2" fmla="*/ 309 w 1260"/>
                <a:gd name="T3" fmla="*/ 91 h 862"/>
                <a:gd name="T4" fmla="*/ 299 w 1260"/>
                <a:gd name="T5" fmla="*/ 98 h 862"/>
                <a:gd name="T6" fmla="*/ 293 w 1260"/>
                <a:gd name="T7" fmla="*/ 101 h 862"/>
                <a:gd name="T8" fmla="*/ 287 w 1260"/>
                <a:gd name="T9" fmla="*/ 98 h 862"/>
                <a:gd name="T10" fmla="*/ 279 w 1260"/>
                <a:gd name="T11" fmla="*/ 94 h 862"/>
                <a:gd name="T12" fmla="*/ 277 w 1260"/>
                <a:gd name="T13" fmla="*/ 106 h 862"/>
                <a:gd name="T14" fmla="*/ 274 w 1260"/>
                <a:gd name="T15" fmla="*/ 119 h 862"/>
                <a:gd name="T16" fmla="*/ 265 w 1260"/>
                <a:gd name="T17" fmla="*/ 127 h 862"/>
                <a:gd name="T18" fmla="*/ 263 w 1260"/>
                <a:gd name="T19" fmla="*/ 136 h 862"/>
                <a:gd name="T20" fmla="*/ 254 w 1260"/>
                <a:gd name="T21" fmla="*/ 143 h 862"/>
                <a:gd name="T22" fmla="*/ 241 w 1260"/>
                <a:gd name="T23" fmla="*/ 147 h 862"/>
                <a:gd name="T24" fmla="*/ 233 w 1260"/>
                <a:gd name="T25" fmla="*/ 149 h 862"/>
                <a:gd name="T26" fmla="*/ 236 w 1260"/>
                <a:gd name="T27" fmla="*/ 157 h 862"/>
                <a:gd name="T28" fmla="*/ 244 w 1260"/>
                <a:gd name="T29" fmla="*/ 167 h 862"/>
                <a:gd name="T30" fmla="*/ 241 w 1260"/>
                <a:gd name="T31" fmla="*/ 175 h 862"/>
                <a:gd name="T32" fmla="*/ 226 w 1260"/>
                <a:gd name="T33" fmla="*/ 177 h 862"/>
                <a:gd name="T34" fmla="*/ 216 w 1260"/>
                <a:gd name="T35" fmla="*/ 177 h 862"/>
                <a:gd name="T36" fmla="*/ 207 w 1260"/>
                <a:gd name="T37" fmla="*/ 177 h 862"/>
                <a:gd name="T38" fmla="*/ 202 w 1260"/>
                <a:gd name="T39" fmla="*/ 172 h 862"/>
                <a:gd name="T40" fmla="*/ 196 w 1260"/>
                <a:gd name="T41" fmla="*/ 170 h 862"/>
                <a:gd name="T42" fmla="*/ 191 w 1260"/>
                <a:gd name="T43" fmla="*/ 183 h 862"/>
                <a:gd name="T44" fmla="*/ 185 w 1260"/>
                <a:gd name="T45" fmla="*/ 199 h 862"/>
                <a:gd name="T46" fmla="*/ 178 w 1260"/>
                <a:gd name="T47" fmla="*/ 213 h 862"/>
                <a:gd name="T48" fmla="*/ 169 w 1260"/>
                <a:gd name="T49" fmla="*/ 216 h 862"/>
                <a:gd name="T50" fmla="*/ 147 w 1260"/>
                <a:gd name="T51" fmla="*/ 181 h 862"/>
                <a:gd name="T52" fmla="*/ 122 w 1260"/>
                <a:gd name="T53" fmla="*/ 132 h 862"/>
                <a:gd name="T54" fmla="*/ 66 w 1260"/>
                <a:gd name="T55" fmla="*/ 99 h 862"/>
                <a:gd name="T56" fmla="*/ 28 w 1260"/>
                <a:gd name="T57" fmla="*/ 96 h 862"/>
                <a:gd name="T58" fmla="*/ 21 w 1260"/>
                <a:gd name="T59" fmla="*/ 55 h 862"/>
                <a:gd name="T60" fmla="*/ 6 w 1260"/>
                <a:gd name="T61" fmla="*/ 26 h 862"/>
                <a:gd name="T62" fmla="*/ 33 w 1260"/>
                <a:gd name="T63" fmla="*/ 29 h 862"/>
                <a:gd name="T64" fmla="*/ 64 w 1260"/>
                <a:gd name="T65" fmla="*/ 0 h 862"/>
                <a:gd name="T66" fmla="*/ 101 w 1260"/>
                <a:gd name="T67" fmla="*/ 27 h 862"/>
                <a:gd name="T68" fmla="*/ 133 w 1260"/>
                <a:gd name="T69" fmla="*/ 34 h 862"/>
                <a:gd name="T70" fmla="*/ 172 w 1260"/>
                <a:gd name="T71" fmla="*/ 48 h 862"/>
                <a:gd name="T72" fmla="*/ 206 w 1260"/>
                <a:gd name="T73" fmla="*/ 62 h 862"/>
                <a:gd name="T74" fmla="*/ 214 w 1260"/>
                <a:gd name="T75" fmla="*/ 42 h 862"/>
                <a:gd name="T76" fmla="*/ 217 w 1260"/>
                <a:gd name="T77" fmla="*/ 53 h 862"/>
                <a:gd name="T78" fmla="*/ 219 w 1260"/>
                <a:gd name="T79" fmla="*/ 58 h 862"/>
                <a:gd name="T80" fmla="*/ 227 w 1260"/>
                <a:gd name="T81" fmla="*/ 65 h 862"/>
                <a:gd name="T82" fmla="*/ 243 w 1260"/>
                <a:gd name="T83" fmla="*/ 80 h 862"/>
                <a:gd name="T84" fmla="*/ 265 w 1260"/>
                <a:gd name="T85" fmla="*/ 51 h 862"/>
                <a:gd name="T86" fmla="*/ 312 w 1260"/>
                <a:gd name="T87" fmla="*/ 62 h 862"/>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260"/>
                <a:gd name="T133" fmla="*/ 0 h 862"/>
                <a:gd name="T134" fmla="*/ 1260 w 1260"/>
                <a:gd name="T135" fmla="*/ 862 h 862"/>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260" h="862">
                  <a:moveTo>
                    <a:pt x="1246" y="248"/>
                  </a:moveTo>
                  <a:lnTo>
                    <a:pt x="1260" y="267"/>
                  </a:lnTo>
                  <a:lnTo>
                    <a:pt x="1258" y="348"/>
                  </a:lnTo>
                  <a:lnTo>
                    <a:pt x="1254" y="350"/>
                  </a:lnTo>
                  <a:lnTo>
                    <a:pt x="1246" y="356"/>
                  </a:lnTo>
                  <a:lnTo>
                    <a:pt x="1233" y="364"/>
                  </a:lnTo>
                  <a:lnTo>
                    <a:pt x="1219" y="374"/>
                  </a:lnTo>
                  <a:lnTo>
                    <a:pt x="1205" y="382"/>
                  </a:lnTo>
                  <a:lnTo>
                    <a:pt x="1195" y="390"/>
                  </a:lnTo>
                  <a:lnTo>
                    <a:pt x="1187" y="395"/>
                  </a:lnTo>
                  <a:lnTo>
                    <a:pt x="1179" y="399"/>
                  </a:lnTo>
                  <a:lnTo>
                    <a:pt x="1170" y="401"/>
                  </a:lnTo>
                  <a:lnTo>
                    <a:pt x="1160" y="401"/>
                  </a:lnTo>
                  <a:lnTo>
                    <a:pt x="1154" y="395"/>
                  </a:lnTo>
                  <a:lnTo>
                    <a:pt x="1146" y="390"/>
                  </a:lnTo>
                  <a:lnTo>
                    <a:pt x="1136" y="380"/>
                  </a:lnTo>
                  <a:lnTo>
                    <a:pt x="1124" y="376"/>
                  </a:lnTo>
                  <a:lnTo>
                    <a:pt x="1114" y="376"/>
                  </a:lnTo>
                  <a:lnTo>
                    <a:pt x="1110" y="384"/>
                  </a:lnTo>
                  <a:lnTo>
                    <a:pt x="1107" y="401"/>
                  </a:lnTo>
                  <a:lnTo>
                    <a:pt x="1105" y="423"/>
                  </a:lnTo>
                  <a:lnTo>
                    <a:pt x="1103" y="443"/>
                  </a:lnTo>
                  <a:lnTo>
                    <a:pt x="1101" y="460"/>
                  </a:lnTo>
                  <a:lnTo>
                    <a:pt x="1095" y="476"/>
                  </a:lnTo>
                  <a:lnTo>
                    <a:pt x="1085" y="490"/>
                  </a:lnTo>
                  <a:lnTo>
                    <a:pt x="1069" y="500"/>
                  </a:lnTo>
                  <a:lnTo>
                    <a:pt x="1059" y="508"/>
                  </a:lnTo>
                  <a:lnTo>
                    <a:pt x="1055" y="519"/>
                  </a:lnTo>
                  <a:lnTo>
                    <a:pt x="1053" y="531"/>
                  </a:lnTo>
                  <a:lnTo>
                    <a:pt x="1051" y="541"/>
                  </a:lnTo>
                  <a:lnTo>
                    <a:pt x="1045" y="551"/>
                  </a:lnTo>
                  <a:lnTo>
                    <a:pt x="1032" y="559"/>
                  </a:lnTo>
                  <a:lnTo>
                    <a:pt x="1016" y="569"/>
                  </a:lnTo>
                  <a:lnTo>
                    <a:pt x="996" y="576"/>
                  </a:lnTo>
                  <a:lnTo>
                    <a:pt x="979" y="584"/>
                  </a:lnTo>
                  <a:lnTo>
                    <a:pt x="965" y="588"/>
                  </a:lnTo>
                  <a:lnTo>
                    <a:pt x="951" y="590"/>
                  </a:lnTo>
                  <a:lnTo>
                    <a:pt x="941" y="592"/>
                  </a:lnTo>
                  <a:lnTo>
                    <a:pt x="933" y="596"/>
                  </a:lnTo>
                  <a:lnTo>
                    <a:pt x="929" y="604"/>
                  </a:lnTo>
                  <a:lnTo>
                    <a:pt x="933" y="614"/>
                  </a:lnTo>
                  <a:lnTo>
                    <a:pt x="943" y="628"/>
                  </a:lnTo>
                  <a:lnTo>
                    <a:pt x="955" y="641"/>
                  </a:lnTo>
                  <a:lnTo>
                    <a:pt x="967" y="651"/>
                  </a:lnTo>
                  <a:lnTo>
                    <a:pt x="977" y="665"/>
                  </a:lnTo>
                  <a:lnTo>
                    <a:pt x="981" y="677"/>
                  </a:lnTo>
                  <a:lnTo>
                    <a:pt x="975" y="691"/>
                  </a:lnTo>
                  <a:lnTo>
                    <a:pt x="963" y="699"/>
                  </a:lnTo>
                  <a:lnTo>
                    <a:pt x="943" y="702"/>
                  </a:lnTo>
                  <a:lnTo>
                    <a:pt x="923" y="704"/>
                  </a:lnTo>
                  <a:lnTo>
                    <a:pt x="906" y="706"/>
                  </a:lnTo>
                  <a:lnTo>
                    <a:pt x="892" y="708"/>
                  </a:lnTo>
                  <a:lnTo>
                    <a:pt x="880" y="708"/>
                  </a:lnTo>
                  <a:lnTo>
                    <a:pt x="864" y="708"/>
                  </a:lnTo>
                  <a:lnTo>
                    <a:pt x="847" y="706"/>
                  </a:lnTo>
                  <a:lnTo>
                    <a:pt x="833" y="706"/>
                  </a:lnTo>
                  <a:lnTo>
                    <a:pt x="827" y="706"/>
                  </a:lnTo>
                  <a:lnTo>
                    <a:pt x="825" y="702"/>
                  </a:lnTo>
                  <a:lnTo>
                    <a:pt x="819" y="697"/>
                  </a:lnTo>
                  <a:lnTo>
                    <a:pt x="809" y="687"/>
                  </a:lnTo>
                  <a:lnTo>
                    <a:pt x="799" y="679"/>
                  </a:lnTo>
                  <a:lnTo>
                    <a:pt x="792" y="675"/>
                  </a:lnTo>
                  <a:lnTo>
                    <a:pt x="786" y="679"/>
                  </a:lnTo>
                  <a:lnTo>
                    <a:pt x="780" y="691"/>
                  </a:lnTo>
                  <a:lnTo>
                    <a:pt x="774" y="708"/>
                  </a:lnTo>
                  <a:lnTo>
                    <a:pt x="766" y="732"/>
                  </a:lnTo>
                  <a:lnTo>
                    <a:pt x="756" y="756"/>
                  </a:lnTo>
                  <a:lnTo>
                    <a:pt x="748" y="777"/>
                  </a:lnTo>
                  <a:lnTo>
                    <a:pt x="742" y="795"/>
                  </a:lnTo>
                  <a:lnTo>
                    <a:pt x="733" y="821"/>
                  </a:lnTo>
                  <a:lnTo>
                    <a:pt x="723" y="838"/>
                  </a:lnTo>
                  <a:lnTo>
                    <a:pt x="711" y="850"/>
                  </a:lnTo>
                  <a:lnTo>
                    <a:pt x="699" y="854"/>
                  </a:lnTo>
                  <a:lnTo>
                    <a:pt x="687" y="858"/>
                  </a:lnTo>
                  <a:lnTo>
                    <a:pt x="677" y="862"/>
                  </a:lnTo>
                  <a:lnTo>
                    <a:pt x="671" y="862"/>
                  </a:lnTo>
                  <a:lnTo>
                    <a:pt x="671" y="799"/>
                  </a:lnTo>
                  <a:lnTo>
                    <a:pt x="585" y="722"/>
                  </a:lnTo>
                  <a:lnTo>
                    <a:pt x="595" y="669"/>
                  </a:lnTo>
                  <a:lnTo>
                    <a:pt x="536" y="602"/>
                  </a:lnTo>
                  <a:lnTo>
                    <a:pt x="490" y="527"/>
                  </a:lnTo>
                  <a:lnTo>
                    <a:pt x="335" y="482"/>
                  </a:lnTo>
                  <a:lnTo>
                    <a:pt x="297" y="460"/>
                  </a:lnTo>
                  <a:lnTo>
                    <a:pt x="262" y="393"/>
                  </a:lnTo>
                  <a:lnTo>
                    <a:pt x="223" y="327"/>
                  </a:lnTo>
                  <a:lnTo>
                    <a:pt x="144" y="388"/>
                  </a:lnTo>
                  <a:lnTo>
                    <a:pt x="114" y="382"/>
                  </a:lnTo>
                  <a:lnTo>
                    <a:pt x="112" y="352"/>
                  </a:lnTo>
                  <a:lnTo>
                    <a:pt x="77" y="303"/>
                  </a:lnTo>
                  <a:lnTo>
                    <a:pt x="83" y="220"/>
                  </a:lnTo>
                  <a:lnTo>
                    <a:pt x="42" y="165"/>
                  </a:lnTo>
                  <a:lnTo>
                    <a:pt x="0" y="157"/>
                  </a:lnTo>
                  <a:lnTo>
                    <a:pt x="24" y="102"/>
                  </a:lnTo>
                  <a:lnTo>
                    <a:pt x="67" y="116"/>
                  </a:lnTo>
                  <a:lnTo>
                    <a:pt x="83" y="96"/>
                  </a:lnTo>
                  <a:lnTo>
                    <a:pt x="132" y="118"/>
                  </a:lnTo>
                  <a:lnTo>
                    <a:pt x="124" y="53"/>
                  </a:lnTo>
                  <a:lnTo>
                    <a:pt x="160" y="23"/>
                  </a:lnTo>
                  <a:lnTo>
                    <a:pt x="256" y="0"/>
                  </a:lnTo>
                  <a:lnTo>
                    <a:pt x="280" y="63"/>
                  </a:lnTo>
                  <a:lnTo>
                    <a:pt x="343" y="132"/>
                  </a:lnTo>
                  <a:lnTo>
                    <a:pt x="406" y="110"/>
                  </a:lnTo>
                  <a:lnTo>
                    <a:pt x="453" y="114"/>
                  </a:lnTo>
                  <a:lnTo>
                    <a:pt x="488" y="81"/>
                  </a:lnTo>
                  <a:lnTo>
                    <a:pt x="530" y="134"/>
                  </a:lnTo>
                  <a:lnTo>
                    <a:pt x="650" y="110"/>
                  </a:lnTo>
                  <a:lnTo>
                    <a:pt x="673" y="142"/>
                  </a:lnTo>
                  <a:lnTo>
                    <a:pt x="689" y="191"/>
                  </a:lnTo>
                  <a:lnTo>
                    <a:pt x="742" y="177"/>
                  </a:lnTo>
                  <a:lnTo>
                    <a:pt x="790" y="250"/>
                  </a:lnTo>
                  <a:lnTo>
                    <a:pt x="823" y="248"/>
                  </a:lnTo>
                  <a:lnTo>
                    <a:pt x="813" y="167"/>
                  </a:lnTo>
                  <a:lnTo>
                    <a:pt x="853" y="161"/>
                  </a:lnTo>
                  <a:lnTo>
                    <a:pt x="855" y="167"/>
                  </a:lnTo>
                  <a:lnTo>
                    <a:pt x="858" y="179"/>
                  </a:lnTo>
                  <a:lnTo>
                    <a:pt x="864" y="195"/>
                  </a:lnTo>
                  <a:lnTo>
                    <a:pt x="868" y="212"/>
                  </a:lnTo>
                  <a:lnTo>
                    <a:pt x="872" y="224"/>
                  </a:lnTo>
                  <a:lnTo>
                    <a:pt x="874" y="232"/>
                  </a:lnTo>
                  <a:lnTo>
                    <a:pt x="878" y="234"/>
                  </a:lnTo>
                  <a:lnTo>
                    <a:pt x="886" y="242"/>
                  </a:lnTo>
                  <a:lnTo>
                    <a:pt x="896" y="250"/>
                  </a:lnTo>
                  <a:lnTo>
                    <a:pt x="908" y="258"/>
                  </a:lnTo>
                  <a:lnTo>
                    <a:pt x="916" y="262"/>
                  </a:lnTo>
                  <a:lnTo>
                    <a:pt x="920" y="266"/>
                  </a:lnTo>
                  <a:lnTo>
                    <a:pt x="971" y="319"/>
                  </a:lnTo>
                  <a:lnTo>
                    <a:pt x="994" y="293"/>
                  </a:lnTo>
                  <a:lnTo>
                    <a:pt x="1010" y="238"/>
                  </a:lnTo>
                  <a:lnTo>
                    <a:pt x="1059" y="201"/>
                  </a:lnTo>
                  <a:lnTo>
                    <a:pt x="1126" y="226"/>
                  </a:lnTo>
                  <a:lnTo>
                    <a:pt x="1203" y="252"/>
                  </a:lnTo>
                  <a:lnTo>
                    <a:pt x="1246" y="248"/>
                  </a:lnTo>
                  <a:close/>
                </a:path>
              </a:pathLst>
            </a:custGeom>
            <a:grpFill/>
            <a:ln w="0">
              <a:solidFill>
                <a:schemeClr val="bg1">
                  <a:lumMod val="95000"/>
                </a:schemeClr>
              </a:solidFill>
              <a:prstDash val="solid"/>
              <a:round/>
              <a:headEnd/>
              <a:tailEnd/>
            </a:ln>
          </p:spPr>
          <p:txBody>
            <a:bodyPr/>
            <a:lstStyle/>
            <a:p>
              <a:pPr algn="l" defTabSz="1219170" fontAlgn="auto">
                <a:spcBef>
                  <a:spcPts val="0"/>
                </a:spcBef>
                <a:spcAft>
                  <a:spcPts val="0"/>
                </a:spcAft>
              </a:pPr>
              <a:endParaRPr lang="zh-CN" altLang="en-US" sz="2400" b="0">
                <a:solidFill>
                  <a:prstClr val="black"/>
                </a:solidFill>
                <a:latin typeface="Calibri"/>
                <a:ea typeface="宋体"/>
              </a:endParaRPr>
            </a:p>
          </p:txBody>
        </p:sp>
        <p:sp>
          <p:nvSpPr>
            <p:cNvPr id="62" name="Freeform 102"/>
            <p:cNvSpPr>
              <a:spLocks/>
            </p:cNvSpPr>
            <p:nvPr/>
          </p:nvSpPr>
          <p:spPr bwMode="gray">
            <a:xfrm>
              <a:off x="3738" y="1458"/>
              <a:ext cx="630" cy="431"/>
            </a:xfrm>
            <a:custGeom>
              <a:avLst/>
              <a:gdLst>
                <a:gd name="T0" fmla="*/ 315 w 1260"/>
                <a:gd name="T1" fmla="*/ 87 h 862"/>
                <a:gd name="T2" fmla="*/ 309 w 1260"/>
                <a:gd name="T3" fmla="*/ 91 h 862"/>
                <a:gd name="T4" fmla="*/ 299 w 1260"/>
                <a:gd name="T5" fmla="*/ 98 h 862"/>
                <a:gd name="T6" fmla="*/ 293 w 1260"/>
                <a:gd name="T7" fmla="*/ 101 h 862"/>
                <a:gd name="T8" fmla="*/ 287 w 1260"/>
                <a:gd name="T9" fmla="*/ 98 h 862"/>
                <a:gd name="T10" fmla="*/ 279 w 1260"/>
                <a:gd name="T11" fmla="*/ 94 h 862"/>
                <a:gd name="T12" fmla="*/ 277 w 1260"/>
                <a:gd name="T13" fmla="*/ 106 h 862"/>
                <a:gd name="T14" fmla="*/ 274 w 1260"/>
                <a:gd name="T15" fmla="*/ 119 h 862"/>
                <a:gd name="T16" fmla="*/ 265 w 1260"/>
                <a:gd name="T17" fmla="*/ 127 h 862"/>
                <a:gd name="T18" fmla="*/ 263 w 1260"/>
                <a:gd name="T19" fmla="*/ 136 h 862"/>
                <a:gd name="T20" fmla="*/ 254 w 1260"/>
                <a:gd name="T21" fmla="*/ 143 h 862"/>
                <a:gd name="T22" fmla="*/ 241 w 1260"/>
                <a:gd name="T23" fmla="*/ 147 h 862"/>
                <a:gd name="T24" fmla="*/ 233 w 1260"/>
                <a:gd name="T25" fmla="*/ 149 h 862"/>
                <a:gd name="T26" fmla="*/ 236 w 1260"/>
                <a:gd name="T27" fmla="*/ 157 h 862"/>
                <a:gd name="T28" fmla="*/ 244 w 1260"/>
                <a:gd name="T29" fmla="*/ 167 h 862"/>
                <a:gd name="T30" fmla="*/ 241 w 1260"/>
                <a:gd name="T31" fmla="*/ 175 h 862"/>
                <a:gd name="T32" fmla="*/ 226 w 1260"/>
                <a:gd name="T33" fmla="*/ 177 h 862"/>
                <a:gd name="T34" fmla="*/ 216 w 1260"/>
                <a:gd name="T35" fmla="*/ 177 h 862"/>
                <a:gd name="T36" fmla="*/ 207 w 1260"/>
                <a:gd name="T37" fmla="*/ 177 h 862"/>
                <a:gd name="T38" fmla="*/ 202 w 1260"/>
                <a:gd name="T39" fmla="*/ 172 h 862"/>
                <a:gd name="T40" fmla="*/ 196 w 1260"/>
                <a:gd name="T41" fmla="*/ 170 h 862"/>
                <a:gd name="T42" fmla="*/ 191 w 1260"/>
                <a:gd name="T43" fmla="*/ 183 h 862"/>
                <a:gd name="T44" fmla="*/ 185 w 1260"/>
                <a:gd name="T45" fmla="*/ 199 h 862"/>
                <a:gd name="T46" fmla="*/ 178 w 1260"/>
                <a:gd name="T47" fmla="*/ 213 h 862"/>
                <a:gd name="T48" fmla="*/ 169 w 1260"/>
                <a:gd name="T49" fmla="*/ 216 h 862"/>
                <a:gd name="T50" fmla="*/ 147 w 1260"/>
                <a:gd name="T51" fmla="*/ 181 h 862"/>
                <a:gd name="T52" fmla="*/ 122 w 1260"/>
                <a:gd name="T53" fmla="*/ 132 h 862"/>
                <a:gd name="T54" fmla="*/ 66 w 1260"/>
                <a:gd name="T55" fmla="*/ 99 h 862"/>
                <a:gd name="T56" fmla="*/ 28 w 1260"/>
                <a:gd name="T57" fmla="*/ 96 h 862"/>
                <a:gd name="T58" fmla="*/ 21 w 1260"/>
                <a:gd name="T59" fmla="*/ 55 h 862"/>
                <a:gd name="T60" fmla="*/ 6 w 1260"/>
                <a:gd name="T61" fmla="*/ 26 h 862"/>
                <a:gd name="T62" fmla="*/ 33 w 1260"/>
                <a:gd name="T63" fmla="*/ 29 h 862"/>
                <a:gd name="T64" fmla="*/ 64 w 1260"/>
                <a:gd name="T65" fmla="*/ 0 h 862"/>
                <a:gd name="T66" fmla="*/ 101 w 1260"/>
                <a:gd name="T67" fmla="*/ 27 h 862"/>
                <a:gd name="T68" fmla="*/ 133 w 1260"/>
                <a:gd name="T69" fmla="*/ 34 h 862"/>
                <a:gd name="T70" fmla="*/ 172 w 1260"/>
                <a:gd name="T71" fmla="*/ 48 h 862"/>
                <a:gd name="T72" fmla="*/ 206 w 1260"/>
                <a:gd name="T73" fmla="*/ 62 h 862"/>
                <a:gd name="T74" fmla="*/ 214 w 1260"/>
                <a:gd name="T75" fmla="*/ 42 h 862"/>
                <a:gd name="T76" fmla="*/ 217 w 1260"/>
                <a:gd name="T77" fmla="*/ 53 h 862"/>
                <a:gd name="T78" fmla="*/ 219 w 1260"/>
                <a:gd name="T79" fmla="*/ 58 h 862"/>
                <a:gd name="T80" fmla="*/ 227 w 1260"/>
                <a:gd name="T81" fmla="*/ 65 h 862"/>
                <a:gd name="T82" fmla="*/ 243 w 1260"/>
                <a:gd name="T83" fmla="*/ 80 h 862"/>
                <a:gd name="T84" fmla="*/ 265 w 1260"/>
                <a:gd name="T85" fmla="*/ 51 h 862"/>
                <a:gd name="T86" fmla="*/ 312 w 1260"/>
                <a:gd name="T87" fmla="*/ 62 h 862"/>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260"/>
                <a:gd name="T133" fmla="*/ 0 h 862"/>
                <a:gd name="T134" fmla="*/ 1260 w 1260"/>
                <a:gd name="T135" fmla="*/ 862 h 862"/>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260" h="862">
                  <a:moveTo>
                    <a:pt x="1246" y="248"/>
                  </a:moveTo>
                  <a:lnTo>
                    <a:pt x="1260" y="267"/>
                  </a:lnTo>
                  <a:lnTo>
                    <a:pt x="1258" y="348"/>
                  </a:lnTo>
                  <a:lnTo>
                    <a:pt x="1254" y="350"/>
                  </a:lnTo>
                  <a:lnTo>
                    <a:pt x="1246" y="356"/>
                  </a:lnTo>
                  <a:lnTo>
                    <a:pt x="1233" y="364"/>
                  </a:lnTo>
                  <a:lnTo>
                    <a:pt x="1219" y="374"/>
                  </a:lnTo>
                  <a:lnTo>
                    <a:pt x="1205" y="382"/>
                  </a:lnTo>
                  <a:lnTo>
                    <a:pt x="1195" y="390"/>
                  </a:lnTo>
                  <a:lnTo>
                    <a:pt x="1187" y="395"/>
                  </a:lnTo>
                  <a:lnTo>
                    <a:pt x="1179" y="399"/>
                  </a:lnTo>
                  <a:lnTo>
                    <a:pt x="1170" y="401"/>
                  </a:lnTo>
                  <a:lnTo>
                    <a:pt x="1160" y="401"/>
                  </a:lnTo>
                  <a:lnTo>
                    <a:pt x="1154" y="395"/>
                  </a:lnTo>
                  <a:lnTo>
                    <a:pt x="1146" y="390"/>
                  </a:lnTo>
                  <a:lnTo>
                    <a:pt x="1136" y="380"/>
                  </a:lnTo>
                  <a:lnTo>
                    <a:pt x="1124" y="376"/>
                  </a:lnTo>
                  <a:lnTo>
                    <a:pt x="1114" y="376"/>
                  </a:lnTo>
                  <a:lnTo>
                    <a:pt x="1110" y="384"/>
                  </a:lnTo>
                  <a:lnTo>
                    <a:pt x="1107" y="401"/>
                  </a:lnTo>
                  <a:lnTo>
                    <a:pt x="1105" y="423"/>
                  </a:lnTo>
                  <a:lnTo>
                    <a:pt x="1103" y="443"/>
                  </a:lnTo>
                  <a:lnTo>
                    <a:pt x="1101" y="460"/>
                  </a:lnTo>
                  <a:lnTo>
                    <a:pt x="1095" y="476"/>
                  </a:lnTo>
                  <a:lnTo>
                    <a:pt x="1085" y="490"/>
                  </a:lnTo>
                  <a:lnTo>
                    <a:pt x="1069" y="500"/>
                  </a:lnTo>
                  <a:lnTo>
                    <a:pt x="1059" y="508"/>
                  </a:lnTo>
                  <a:lnTo>
                    <a:pt x="1055" y="519"/>
                  </a:lnTo>
                  <a:lnTo>
                    <a:pt x="1053" y="531"/>
                  </a:lnTo>
                  <a:lnTo>
                    <a:pt x="1051" y="541"/>
                  </a:lnTo>
                  <a:lnTo>
                    <a:pt x="1045" y="551"/>
                  </a:lnTo>
                  <a:lnTo>
                    <a:pt x="1032" y="559"/>
                  </a:lnTo>
                  <a:lnTo>
                    <a:pt x="1016" y="569"/>
                  </a:lnTo>
                  <a:lnTo>
                    <a:pt x="996" y="576"/>
                  </a:lnTo>
                  <a:lnTo>
                    <a:pt x="979" y="584"/>
                  </a:lnTo>
                  <a:lnTo>
                    <a:pt x="965" y="588"/>
                  </a:lnTo>
                  <a:lnTo>
                    <a:pt x="951" y="590"/>
                  </a:lnTo>
                  <a:lnTo>
                    <a:pt x="941" y="592"/>
                  </a:lnTo>
                  <a:lnTo>
                    <a:pt x="933" y="596"/>
                  </a:lnTo>
                  <a:lnTo>
                    <a:pt x="929" y="604"/>
                  </a:lnTo>
                  <a:lnTo>
                    <a:pt x="933" y="614"/>
                  </a:lnTo>
                  <a:lnTo>
                    <a:pt x="943" y="628"/>
                  </a:lnTo>
                  <a:lnTo>
                    <a:pt x="955" y="641"/>
                  </a:lnTo>
                  <a:lnTo>
                    <a:pt x="967" y="651"/>
                  </a:lnTo>
                  <a:lnTo>
                    <a:pt x="977" y="665"/>
                  </a:lnTo>
                  <a:lnTo>
                    <a:pt x="981" y="677"/>
                  </a:lnTo>
                  <a:lnTo>
                    <a:pt x="975" y="691"/>
                  </a:lnTo>
                  <a:lnTo>
                    <a:pt x="963" y="699"/>
                  </a:lnTo>
                  <a:lnTo>
                    <a:pt x="943" y="702"/>
                  </a:lnTo>
                  <a:lnTo>
                    <a:pt x="923" y="704"/>
                  </a:lnTo>
                  <a:lnTo>
                    <a:pt x="906" y="706"/>
                  </a:lnTo>
                  <a:lnTo>
                    <a:pt x="892" y="708"/>
                  </a:lnTo>
                  <a:lnTo>
                    <a:pt x="880" y="708"/>
                  </a:lnTo>
                  <a:lnTo>
                    <a:pt x="864" y="708"/>
                  </a:lnTo>
                  <a:lnTo>
                    <a:pt x="847" y="706"/>
                  </a:lnTo>
                  <a:lnTo>
                    <a:pt x="833" y="706"/>
                  </a:lnTo>
                  <a:lnTo>
                    <a:pt x="827" y="706"/>
                  </a:lnTo>
                  <a:lnTo>
                    <a:pt x="825" y="702"/>
                  </a:lnTo>
                  <a:lnTo>
                    <a:pt x="819" y="697"/>
                  </a:lnTo>
                  <a:lnTo>
                    <a:pt x="809" y="687"/>
                  </a:lnTo>
                  <a:lnTo>
                    <a:pt x="799" y="679"/>
                  </a:lnTo>
                  <a:lnTo>
                    <a:pt x="792" y="675"/>
                  </a:lnTo>
                  <a:lnTo>
                    <a:pt x="786" y="679"/>
                  </a:lnTo>
                  <a:lnTo>
                    <a:pt x="780" y="691"/>
                  </a:lnTo>
                  <a:lnTo>
                    <a:pt x="774" y="708"/>
                  </a:lnTo>
                  <a:lnTo>
                    <a:pt x="766" y="732"/>
                  </a:lnTo>
                  <a:lnTo>
                    <a:pt x="756" y="756"/>
                  </a:lnTo>
                  <a:lnTo>
                    <a:pt x="748" y="777"/>
                  </a:lnTo>
                  <a:lnTo>
                    <a:pt x="742" y="795"/>
                  </a:lnTo>
                  <a:lnTo>
                    <a:pt x="733" y="821"/>
                  </a:lnTo>
                  <a:lnTo>
                    <a:pt x="723" y="838"/>
                  </a:lnTo>
                  <a:lnTo>
                    <a:pt x="711" y="850"/>
                  </a:lnTo>
                  <a:lnTo>
                    <a:pt x="699" y="854"/>
                  </a:lnTo>
                  <a:lnTo>
                    <a:pt x="687" y="858"/>
                  </a:lnTo>
                  <a:lnTo>
                    <a:pt x="677" y="862"/>
                  </a:lnTo>
                  <a:lnTo>
                    <a:pt x="671" y="862"/>
                  </a:lnTo>
                  <a:lnTo>
                    <a:pt x="671" y="799"/>
                  </a:lnTo>
                  <a:lnTo>
                    <a:pt x="585" y="722"/>
                  </a:lnTo>
                  <a:lnTo>
                    <a:pt x="595" y="669"/>
                  </a:lnTo>
                  <a:lnTo>
                    <a:pt x="536" y="602"/>
                  </a:lnTo>
                  <a:lnTo>
                    <a:pt x="490" y="527"/>
                  </a:lnTo>
                  <a:lnTo>
                    <a:pt x="335" y="482"/>
                  </a:lnTo>
                  <a:lnTo>
                    <a:pt x="297" y="460"/>
                  </a:lnTo>
                  <a:lnTo>
                    <a:pt x="262" y="393"/>
                  </a:lnTo>
                  <a:lnTo>
                    <a:pt x="223" y="327"/>
                  </a:lnTo>
                  <a:lnTo>
                    <a:pt x="144" y="388"/>
                  </a:lnTo>
                  <a:lnTo>
                    <a:pt x="114" y="382"/>
                  </a:lnTo>
                  <a:lnTo>
                    <a:pt x="112" y="352"/>
                  </a:lnTo>
                  <a:lnTo>
                    <a:pt x="77" y="303"/>
                  </a:lnTo>
                  <a:lnTo>
                    <a:pt x="83" y="220"/>
                  </a:lnTo>
                  <a:lnTo>
                    <a:pt x="42" y="165"/>
                  </a:lnTo>
                  <a:lnTo>
                    <a:pt x="0" y="157"/>
                  </a:lnTo>
                  <a:lnTo>
                    <a:pt x="24" y="102"/>
                  </a:lnTo>
                  <a:lnTo>
                    <a:pt x="67" y="116"/>
                  </a:lnTo>
                  <a:lnTo>
                    <a:pt x="83" y="96"/>
                  </a:lnTo>
                  <a:lnTo>
                    <a:pt x="132" y="118"/>
                  </a:lnTo>
                  <a:lnTo>
                    <a:pt x="124" y="53"/>
                  </a:lnTo>
                  <a:lnTo>
                    <a:pt x="160" y="23"/>
                  </a:lnTo>
                  <a:lnTo>
                    <a:pt x="256" y="0"/>
                  </a:lnTo>
                  <a:lnTo>
                    <a:pt x="280" y="63"/>
                  </a:lnTo>
                  <a:lnTo>
                    <a:pt x="343" y="132"/>
                  </a:lnTo>
                  <a:lnTo>
                    <a:pt x="406" y="110"/>
                  </a:lnTo>
                  <a:lnTo>
                    <a:pt x="453" y="114"/>
                  </a:lnTo>
                  <a:lnTo>
                    <a:pt x="488" y="81"/>
                  </a:lnTo>
                  <a:lnTo>
                    <a:pt x="530" y="134"/>
                  </a:lnTo>
                  <a:lnTo>
                    <a:pt x="650" y="110"/>
                  </a:lnTo>
                  <a:lnTo>
                    <a:pt x="673" y="142"/>
                  </a:lnTo>
                  <a:lnTo>
                    <a:pt x="689" y="191"/>
                  </a:lnTo>
                  <a:lnTo>
                    <a:pt x="742" y="177"/>
                  </a:lnTo>
                  <a:lnTo>
                    <a:pt x="790" y="250"/>
                  </a:lnTo>
                  <a:lnTo>
                    <a:pt x="823" y="248"/>
                  </a:lnTo>
                  <a:lnTo>
                    <a:pt x="813" y="167"/>
                  </a:lnTo>
                  <a:lnTo>
                    <a:pt x="853" y="161"/>
                  </a:lnTo>
                  <a:lnTo>
                    <a:pt x="855" y="167"/>
                  </a:lnTo>
                  <a:lnTo>
                    <a:pt x="858" y="179"/>
                  </a:lnTo>
                  <a:lnTo>
                    <a:pt x="864" y="195"/>
                  </a:lnTo>
                  <a:lnTo>
                    <a:pt x="868" y="212"/>
                  </a:lnTo>
                  <a:lnTo>
                    <a:pt x="872" y="224"/>
                  </a:lnTo>
                  <a:lnTo>
                    <a:pt x="874" y="232"/>
                  </a:lnTo>
                  <a:lnTo>
                    <a:pt x="878" y="234"/>
                  </a:lnTo>
                  <a:lnTo>
                    <a:pt x="886" y="242"/>
                  </a:lnTo>
                  <a:lnTo>
                    <a:pt x="896" y="250"/>
                  </a:lnTo>
                  <a:lnTo>
                    <a:pt x="908" y="258"/>
                  </a:lnTo>
                  <a:lnTo>
                    <a:pt x="916" y="262"/>
                  </a:lnTo>
                  <a:lnTo>
                    <a:pt x="920" y="266"/>
                  </a:lnTo>
                  <a:lnTo>
                    <a:pt x="971" y="319"/>
                  </a:lnTo>
                  <a:lnTo>
                    <a:pt x="994" y="293"/>
                  </a:lnTo>
                  <a:lnTo>
                    <a:pt x="1010" y="238"/>
                  </a:lnTo>
                  <a:lnTo>
                    <a:pt x="1059" y="201"/>
                  </a:lnTo>
                  <a:lnTo>
                    <a:pt x="1126" y="226"/>
                  </a:lnTo>
                  <a:lnTo>
                    <a:pt x="1203" y="252"/>
                  </a:lnTo>
                  <a:lnTo>
                    <a:pt x="1246" y="248"/>
                  </a:lnTo>
                </a:path>
              </a:pathLst>
            </a:custGeom>
            <a:grpFill/>
            <a:ln w="6350">
              <a:solidFill>
                <a:schemeClr val="bg1">
                  <a:lumMod val="95000"/>
                </a:schemeClr>
              </a:solidFill>
              <a:prstDash val="solid"/>
              <a:round/>
              <a:headEnd/>
              <a:tailEnd/>
            </a:ln>
          </p:spPr>
          <p:txBody>
            <a:bodyPr/>
            <a:lstStyle/>
            <a:p>
              <a:pPr algn="l" defTabSz="1219170" fontAlgn="auto">
                <a:spcBef>
                  <a:spcPts val="0"/>
                </a:spcBef>
                <a:spcAft>
                  <a:spcPts val="0"/>
                </a:spcAft>
              </a:pPr>
              <a:endParaRPr lang="zh-CN" altLang="en-US" sz="2400" b="0">
                <a:solidFill>
                  <a:prstClr val="black"/>
                </a:solidFill>
                <a:latin typeface="Calibri"/>
                <a:ea typeface="宋体"/>
              </a:endParaRPr>
            </a:p>
          </p:txBody>
        </p:sp>
        <p:sp>
          <p:nvSpPr>
            <p:cNvPr id="63" name="Freeform 103"/>
            <p:cNvSpPr>
              <a:spLocks/>
            </p:cNvSpPr>
            <p:nvPr/>
          </p:nvSpPr>
          <p:spPr bwMode="gray">
            <a:xfrm>
              <a:off x="3599" y="839"/>
              <a:ext cx="861" cy="778"/>
            </a:xfrm>
            <a:custGeom>
              <a:avLst/>
              <a:gdLst>
                <a:gd name="T0" fmla="*/ 419 w 1722"/>
                <a:gd name="T1" fmla="*/ 147 h 1557"/>
                <a:gd name="T2" fmla="*/ 423 w 1722"/>
                <a:gd name="T3" fmla="*/ 159 h 1557"/>
                <a:gd name="T4" fmla="*/ 428 w 1722"/>
                <a:gd name="T5" fmla="*/ 173 h 1557"/>
                <a:gd name="T6" fmla="*/ 419 w 1722"/>
                <a:gd name="T7" fmla="*/ 185 h 1557"/>
                <a:gd name="T8" fmla="*/ 421 w 1722"/>
                <a:gd name="T9" fmla="*/ 196 h 1557"/>
                <a:gd name="T10" fmla="*/ 431 w 1722"/>
                <a:gd name="T11" fmla="*/ 209 h 1557"/>
                <a:gd name="T12" fmla="*/ 429 w 1722"/>
                <a:gd name="T13" fmla="*/ 233 h 1557"/>
                <a:gd name="T14" fmla="*/ 425 w 1722"/>
                <a:gd name="T15" fmla="*/ 256 h 1557"/>
                <a:gd name="T16" fmla="*/ 417 w 1722"/>
                <a:gd name="T17" fmla="*/ 278 h 1557"/>
                <a:gd name="T18" fmla="*/ 418 w 1722"/>
                <a:gd name="T19" fmla="*/ 290 h 1557"/>
                <a:gd name="T20" fmla="*/ 404 w 1722"/>
                <a:gd name="T21" fmla="*/ 293 h 1557"/>
                <a:gd name="T22" fmla="*/ 383 w 1722"/>
                <a:gd name="T23" fmla="*/ 292 h 1557"/>
                <a:gd name="T24" fmla="*/ 374 w 1722"/>
                <a:gd name="T25" fmla="*/ 295 h 1557"/>
                <a:gd name="T26" fmla="*/ 367 w 1722"/>
                <a:gd name="T27" fmla="*/ 309 h 1557"/>
                <a:gd name="T28" fmla="*/ 358 w 1722"/>
                <a:gd name="T29" fmla="*/ 318 h 1557"/>
                <a:gd name="T30" fmla="*/ 368 w 1722"/>
                <a:gd name="T31" fmla="*/ 333 h 1557"/>
                <a:gd name="T32" fmla="*/ 375 w 1722"/>
                <a:gd name="T33" fmla="*/ 350 h 1557"/>
                <a:gd name="T34" fmla="*/ 380 w 1722"/>
                <a:gd name="T35" fmla="*/ 367 h 1557"/>
                <a:gd name="T36" fmla="*/ 334 w 1722"/>
                <a:gd name="T37" fmla="*/ 359 h 1557"/>
                <a:gd name="T38" fmla="*/ 299 w 1722"/>
                <a:gd name="T39" fmla="*/ 376 h 1557"/>
                <a:gd name="T40" fmla="*/ 275 w 1722"/>
                <a:gd name="T41" fmla="*/ 371 h 1557"/>
                <a:gd name="T42" fmla="*/ 237 w 1722"/>
                <a:gd name="T43" fmla="*/ 345 h 1557"/>
                <a:gd name="T44" fmla="*/ 183 w 1722"/>
                <a:gd name="T45" fmla="*/ 338 h 1557"/>
                <a:gd name="T46" fmla="*/ 134 w 1722"/>
                <a:gd name="T47" fmla="*/ 309 h 1557"/>
                <a:gd name="T48" fmla="*/ 93 w 1722"/>
                <a:gd name="T49" fmla="*/ 288 h 1557"/>
                <a:gd name="T50" fmla="*/ 118 w 1722"/>
                <a:gd name="T51" fmla="*/ 211 h 1557"/>
                <a:gd name="T52" fmla="*/ 133 w 1722"/>
                <a:gd name="T53" fmla="*/ 147 h 1557"/>
                <a:gd name="T54" fmla="*/ 106 w 1722"/>
                <a:gd name="T55" fmla="*/ 89 h 1557"/>
                <a:gd name="T56" fmla="*/ 45 w 1722"/>
                <a:gd name="T57" fmla="*/ 63 h 1557"/>
                <a:gd name="T58" fmla="*/ 12 w 1722"/>
                <a:gd name="T59" fmla="*/ 35 h 1557"/>
                <a:gd name="T60" fmla="*/ 9 w 1722"/>
                <a:gd name="T61" fmla="*/ 18 h 1557"/>
                <a:gd name="T62" fmla="*/ 25 w 1722"/>
                <a:gd name="T63" fmla="*/ 11 h 1557"/>
                <a:gd name="T64" fmla="*/ 45 w 1722"/>
                <a:gd name="T65" fmla="*/ 4 h 1557"/>
                <a:gd name="T66" fmla="*/ 61 w 1722"/>
                <a:gd name="T67" fmla="*/ 1 h 1557"/>
                <a:gd name="T68" fmla="*/ 82 w 1722"/>
                <a:gd name="T69" fmla="*/ 11 h 1557"/>
                <a:gd name="T70" fmla="*/ 94 w 1722"/>
                <a:gd name="T71" fmla="*/ 8 h 1557"/>
                <a:gd name="T72" fmla="*/ 104 w 1722"/>
                <a:gd name="T73" fmla="*/ 6 h 1557"/>
                <a:gd name="T74" fmla="*/ 127 w 1722"/>
                <a:gd name="T75" fmla="*/ 24 h 1557"/>
                <a:gd name="T76" fmla="*/ 146 w 1722"/>
                <a:gd name="T77" fmla="*/ 46 h 1557"/>
                <a:gd name="T78" fmla="*/ 160 w 1722"/>
                <a:gd name="T79" fmla="*/ 69 h 1557"/>
                <a:gd name="T80" fmla="*/ 175 w 1722"/>
                <a:gd name="T81" fmla="*/ 92 h 1557"/>
                <a:gd name="T82" fmla="*/ 184 w 1722"/>
                <a:gd name="T83" fmla="*/ 101 h 1557"/>
                <a:gd name="T84" fmla="*/ 194 w 1722"/>
                <a:gd name="T85" fmla="*/ 123 h 1557"/>
                <a:gd name="T86" fmla="*/ 206 w 1722"/>
                <a:gd name="T87" fmla="*/ 138 h 1557"/>
                <a:gd name="T88" fmla="*/ 225 w 1722"/>
                <a:gd name="T89" fmla="*/ 141 h 1557"/>
                <a:gd name="T90" fmla="*/ 245 w 1722"/>
                <a:gd name="T91" fmla="*/ 137 h 1557"/>
                <a:gd name="T92" fmla="*/ 267 w 1722"/>
                <a:gd name="T93" fmla="*/ 143 h 1557"/>
                <a:gd name="T94" fmla="*/ 281 w 1722"/>
                <a:gd name="T95" fmla="*/ 152 h 1557"/>
                <a:gd name="T96" fmla="*/ 293 w 1722"/>
                <a:gd name="T97" fmla="*/ 154 h 1557"/>
                <a:gd name="T98" fmla="*/ 298 w 1722"/>
                <a:gd name="T99" fmla="*/ 154 h 1557"/>
                <a:gd name="T100" fmla="*/ 300 w 1722"/>
                <a:gd name="T101" fmla="*/ 160 h 1557"/>
                <a:gd name="T102" fmla="*/ 308 w 1722"/>
                <a:gd name="T103" fmla="*/ 175 h 1557"/>
                <a:gd name="T104" fmla="*/ 317 w 1722"/>
                <a:gd name="T105" fmla="*/ 191 h 1557"/>
                <a:gd name="T106" fmla="*/ 329 w 1722"/>
                <a:gd name="T107" fmla="*/ 197 h 1557"/>
                <a:gd name="T108" fmla="*/ 350 w 1722"/>
                <a:gd name="T109" fmla="*/ 191 h 1557"/>
                <a:gd name="T110" fmla="*/ 368 w 1722"/>
                <a:gd name="T111" fmla="*/ 175 h 1557"/>
                <a:gd name="T112" fmla="*/ 382 w 1722"/>
                <a:gd name="T113" fmla="*/ 160 h 1557"/>
                <a:gd name="T114" fmla="*/ 396 w 1722"/>
                <a:gd name="T115" fmla="*/ 148 h 1557"/>
                <a:gd name="T116" fmla="*/ 414 w 1722"/>
                <a:gd name="T117" fmla="*/ 140 h 1557"/>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722"/>
                <a:gd name="T178" fmla="*/ 0 h 1557"/>
                <a:gd name="T179" fmla="*/ 1722 w 1722"/>
                <a:gd name="T180" fmla="*/ 1557 h 1557"/>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722" h="1557">
                  <a:moveTo>
                    <a:pt x="1673" y="557"/>
                  </a:moveTo>
                  <a:lnTo>
                    <a:pt x="1673" y="561"/>
                  </a:lnTo>
                  <a:lnTo>
                    <a:pt x="1673" y="575"/>
                  </a:lnTo>
                  <a:lnTo>
                    <a:pt x="1675" y="590"/>
                  </a:lnTo>
                  <a:lnTo>
                    <a:pt x="1675" y="606"/>
                  </a:lnTo>
                  <a:lnTo>
                    <a:pt x="1675" y="618"/>
                  </a:lnTo>
                  <a:lnTo>
                    <a:pt x="1681" y="628"/>
                  </a:lnTo>
                  <a:lnTo>
                    <a:pt x="1691" y="639"/>
                  </a:lnTo>
                  <a:lnTo>
                    <a:pt x="1702" y="649"/>
                  </a:lnTo>
                  <a:lnTo>
                    <a:pt x="1712" y="661"/>
                  </a:lnTo>
                  <a:lnTo>
                    <a:pt x="1714" y="673"/>
                  </a:lnTo>
                  <a:lnTo>
                    <a:pt x="1710" y="693"/>
                  </a:lnTo>
                  <a:lnTo>
                    <a:pt x="1698" y="712"/>
                  </a:lnTo>
                  <a:lnTo>
                    <a:pt x="1687" y="728"/>
                  </a:lnTo>
                  <a:lnTo>
                    <a:pt x="1681" y="736"/>
                  </a:lnTo>
                  <a:lnTo>
                    <a:pt x="1673" y="742"/>
                  </a:lnTo>
                  <a:lnTo>
                    <a:pt x="1669" y="752"/>
                  </a:lnTo>
                  <a:lnTo>
                    <a:pt x="1667" y="762"/>
                  </a:lnTo>
                  <a:lnTo>
                    <a:pt x="1673" y="773"/>
                  </a:lnTo>
                  <a:lnTo>
                    <a:pt x="1683" y="787"/>
                  </a:lnTo>
                  <a:lnTo>
                    <a:pt x="1697" y="799"/>
                  </a:lnTo>
                  <a:lnTo>
                    <a:pt x="1708" y="811"/>
                  </a:lnTo>
                  <a:lnTo>
                    <a:pt x="1718" y="823"/>
                  </a:lnTo>
                  <a:lnTo>
                    <a:pt x="1722" y="836"/>
                  </a:lnTo>
                  <a:lnTo>
                    <a:pt x="1720" y="852"/>
                  </a:lnTo>
                  <a:lnTo>
                    <a:pt x="1720" y="876"/>
                  </a:lnTo>
                  <a:lnTo>
                    <a:pt x="1718" y="905"/>
                  </a:lnTo>
                  <a:lnTo>
                    <a:pt x="1716" y="935"/>
                  </a:lnTo>
                  <a:lnTo>
                    <a:pt x="1714" y="964"/>
                  </a:lnTo>
                  <a:lnTo>
                    <a:pt x="1712" y="988"/>
                  </a:lnTo>
                  <a:lnTo>
                    <a:pt x="1708" y="1002"/>
                  </a:lnTo>
                  <a:lnTo>
                    <a:pt x="1697" y="1025"/>
                  </a:lnTo>
                  <a:lnTo>
                    <a:pt x="1687" y="1051"/>
                  </a:lnTo>
                  <a:lnTo>
                    <a:pt x="1675" y="1074"/>
                  </a:lnTo>
                  <a:lnTo>
                    <a:pt x="1667" y="1096"/>
                  </a:lnTo>
                  <a:lnTo>
                    <a:pt x="1667" y="1114"/>
                  </a:lnTo>
                  <a:lnTo>
                    <a:pt x="1667" y="1130"/>
                  </a:lnTo>
                  <a:lnTo>
                    <a:pt x="1669" y="1139"/>
                  </a:lnTo>
                  <a:lnTo>
                    <a:pt x="1671" y="1151"/>
                  </a:lnTo>
                  <a:lnTo>
                    <a:pt x="1671" y="1163"/>
                  </a:lnTo>
                  <a:lnTo>
                    <a:pt x="1667" y="1171"/>
                  </a:lnTo>
                  <a:lnTo>
                    <a:pt x="1655" y="1175"/>
                  </a:lnTo>
                  <a:lnTo>
                    <a:pt x="1639" y="1175"/>
                  </a:lnTo>
                  <a:lnTo>
                    <a:pt x="1614" y="1175"/>
                  </a:lnTo>
                  <a:lnTo>
                    <a:pt x="1586" y="1175"/>
                  </a:lnTo>
                  <a:lnTo>
                    <a:pt x="1561" y="1173"/>
                  </a:lnTo>
                  <a:lnTo>
                    <a:pt x="1539" y="1171"/>
                  </a:lnTo>
                  <a:lnTo>
                    <a:pt x="1529" y="1169"/>
                  </a:lnTo>
                  <a:lnTo>
                    <a:pt x="1521" y="1169"/>
                  </a:lnTo>
                  <a:lnTo>
                    <a:pt x="1511" y="1171"/>
                  </a:lnTo>
                  <a:lnTo>
                    <a:pt x="1502" y="1177"/>
                  </a:lnTo>
                  <a:lnTo>
                    <a:pt x="1496" y="1183"/>
                  </a:lnTo>
                  <a:lnTo>
                    <a:pt x="1492" y="1193"/>
                  </a:lnTo>
                  <a:lnTo>
                    <a:pt x="1486" y="1206"/>
                  </a:lnTo>
                  <a:lnTo>
                    <a:pt x="1478" y="1222"/>
                  </a:lnTo>
                  <a:lnTo>
                    <a:pt x="1468" y="1238"/>
                  </a:lnTo>
                  <a:lnTo>
                    <a:pt x="1458" y="1246"/>
                  </a:lnTo>
                  <a:lnTo>
                    <a:pt x="1445" y="1254"/>
                  </a:lnTo>
                  <a:lnTo>
                    <a:pt x="1435" y="1261"/>
                  </a:lnTo>
                  <a:lnTo>
                    <a:pt x="1429" y="1273"/>
                  </a:lnTo>
                  <a:lnTo>
                    <a:pt x="1433" y="1285"/>
                  </a:lnTo>
                  <a:lnTo>
                    <a:pt x="1443" y="1297"/>
                  </a:lnTo>
                  <a:lnTo>
                    <a:pt x="1456" y="1313"/>
                  </a:lnTo>
                  <a:lnTo>
                    <a:pt x="1470" y="1332"/>
                  </a:lnTo>
                  <a:lnTo>
                    <a:pt x="1480" y="1350"/>
                  </a:lnTo>
                  <a:lnTo>
                    <a:pt x="1486" y="1364"/>
                  </a:lnTo>
                  <a:lnTo>
                    <a:pt x="1492" y="1381"/>
                  </a:lnTo>
                  <a:lnTo>
                    <a:pt x="1498" y="1401"/>
                  </a:lnTo>
                  <a:lnTo>
                    <a:pt x="1504" y="1423"/>
                  </a:lnTo>
                  <a:lnTo>
                    <a:pt x="1510" y="1441"/>
                  </a:lnTo>
                  <a:lnTo>
                    <a:pt x="1513" y="1454"/>
                  </a:lnTo>
                  <a:lnTo>
                    <a:pt x="1517" y="1470"/>
                  </a:lnTo>
                  <a:lnTo>
                    <a:pt x="1521" y="1482"/>
                  </a:lnTo>
                  <a:lnTo>
                    <a:pt x="1523" y="1486"/>
                  </a:lnTo>
                  <a:lnTo>
                    <a:pt x="1480" y="1490"/>
                  </a:lnTo>
                  <a:lnTo>
                    <a:pt x="1336" y="1439"/>
                  </a:lnTo>
                  <a:lnTo>
                    <a:pt x="1287" y="1476"/>
                  </a:lnTo>
                  <a:lnTo>
                    <a:pt x="1271" y="1531"/>
                  </a:lnTo>
                  <a:lnTo>
                    <a:pt x="1248" y="1557"/>
                  </a:lnTo>
                  <a:lnTo>
                    <a:pt x="1195" y="1504"/>
                  </a:lnTo>
                  <a:lnTo>
                    <a:pt x="1151" y="1472"/>
                  </a:lnTo>
                  <a:lnTo>
                    <a:pt x="1130" y="1399"/>
                  </a:lnTo>
                  <a:lnTo>
                    <a:pt x="1090" y="1405"/>
                  </a:lnTo>
                  <a:lnTo>
                    <a:pt x="1100" y="1486"/>
                  </a:lnTo>
                  <a:lnTo>
                    <a:pt x="1067" y="1488"/>
                  </a:lnTo>
                  <a:lnTo>
                    <a:pt x="1019" y="1415"/>
                  </a:lnTo>
                  <a:lnTo>
                    <a:pt x="966" y="1429"/>
                  </a:lnTo>
                  <a:lnTo>
                    <a:pt x="950" y="1380"/>
                  </a:lnTo>
                  <a:lnTo>
                    <a:pt x="927" y="1348"/>
                  </a:lnTo>
                  <a:lnTo>
                    <a:pt x="807" y="1372"/>
                  </a:lnTo>
                  <a:lnTo>
                    <a:pt x="765" y="1322"/>
                  </a:lnTo>
                  <a:lnTo>
                    <a:pt x="730" y="1352"/>
                  </a:lnTo>
                  <a:lnTo>
                    <a:pt x="683" y="1348"/>
                  </a:lnTo>
                  <a:lnTo>
                    <a:pt x="620" y="1370"/>
                  </a:lnTo>
                  <a:lnTo>
                    <a:pt x="557" y="1301"/>
                  </a:lnTo>
                  <a:lnTo>
                    <a:pt x="533" y="1238"/>
                  </a:lnTo>
                  <a:lnTo>
                    <a:pt x="437" y="1261"/>
                  </a:lnTo>
                  <a:lnTo>
                    <a:pt x="401" y="1291"/>
                  </a:lnTo>
                  <a:lnTo>
                    <a:pt x="413" y="1208"/>
                  </a:lnTo>
                  <a:lnTo>
                    <a:pt x="372" y="1153"/>
                  </a:lnTo>
                  <a:lnTo>
                    <a:pt x="317" y="1094"/>
                  </a:lnTo>
                  <a:lnTo>
                    <a:pt x="332" y="1047"/>
                  </a:lnTo>
                  <a:lnTo>
                    <a:pt x="415" y="956"/>
                  </a:lnTo>
                  <a:lnTo>
                    <a:pt x="472" y="844"/>
                  </a:lnTo>
                  <a:lnTo>
                    <a:pt x="521" y="791"/>
                  </a:lnTo>
                  <a:lnTo>
                    <a:pt x="529" y="722"/>
                  </a:lnTo>
                  <a:lnTo>
                    <a:pt x="563" y="708"/>
                  </a:lnTo>
                  <a:lnTo>
                    <a:pt x="531" y="590"/>
                  </a:lnTo>
                  <a:lnTo>
                    <a:pt x="561" y="480"/>
                  </a:lnTo>
                  <a:lnTo>
                    <a:pt x="580" y="376"/>
                  </a:lnTo>
                  <a:lnTo>
                    <a:pt x="468" y="297"/>
                  </a:lnTo>
                  <a:lnTo>
                    <a:pt x="421" y="358"/>
                  </a:lnTo>
                  <a:lnTo>
                    <a:pt x="313" y="393"/>
                  </a:lnTo>
                  <a:lnTo>
                    <a:pt x="210" y="393"/>
                  </a:lnTo>
                  <a:lnTo>
                    <a:pt x="183" y="321"/>
                  </a:lnTo>
                  <a:lnTo>
                    <a:pt x="179" y="254"/>
                  </a:lnTo>
                  <a:lnTo>
                    <a:pt x="112" y="226"/>
                  </a:lnTo>
                  <a:lnTo>
                    <a:pt x="88" y="273"/>
                  </a:lnTo>
                  <a:lnTo>
                    <a:pt x="0" y="222"/>
                  </a:lnTo>
                  <a:lnTo>
                    <a:pt x="45" y="140"/>
                  </a:lnTo>
                  <a:lnTo>
                    <a:pt x="6" y="90"/>
                  </a:lnTo>
                  <a:lnTo>
                    <a:pt x="10" y="88"/>
                  </a:lnTo>
                  <a:lnTo>
                    <a:pt x="19" y="83"/>
                  </a:lnTo>
                  <a:lnTo>
                    <a:pt x="33" y="75"/>
                  </a:lnTo>
                  <a:lnTo>
                    <a:pt x="51" y="65"/>
                  </a:lnTo>
                  <a:lnTo>
                    <a:pt x="69" y="57"/>
                  </a:lnTo>
                  <a:lnTo>
                    <a:pt x="84" y="49"/>
                  </a:lnTo>
                  <a:lnTo>
                    <a:pt x="98" y="45"/>
                  </a:lnTo>
                  <a:lnTo>
                    <a:pt x="112" y="41"/>
                  </a:lnTo>
                  <a:lnTo>
                    <a:pt x="134" y="35"/>
                  </a:lnTo>
                  <a:lnTo>
                    <a:pt x="155" y="25"/>
                  </a:lnTo>
                  <a:lnTo>
                    <a:pt x="179" y="18"/>
                  </a:lnTo>
                  <a:lnTo>
                    <a:pt x="197" y="8"/>
                  </a:lnTo>
                  <a:lnTo>
                    <a:pt x="208" y="4"/>
                  </a:lnTo>
                  <a:lnTo>
                    <a:pt x="224" y="0"/>
                  </a:lnTo>
                  <a:lnTo>
                    <a:pt x="244" y="4"/>
                  </a:lnTo>
                  <a:lnTo>
                    <a:pt x="267" y="14"/>
                  </a:lnTo>
                  <a:lnTo>
                    <a:pt x="293" y="25"/>
                  </a:lnTo>
                  <a:lnTo>
                    <a:pt x="313" y="39"/>
                  </a:lnTo>
                  <a:lnTo>
                    <a:pt x="328" y="47"/>
                  </a:lnTo>
                  <a:lnTo>
                    <a:pt x="344" y="51"/>
                  </a:lnTo>
                  <a:lnTo>
                    <a:pt x="358" y="49"/>
                  </a:lnTo>
                  <a:lnTo>
                    <a:pt x="366" y="43"/>
                  </a:lnTo>
                  <a:lnTo>
                    <a:pt x="374" y="35"/>
                  </a:lnTo>
                  <a:lnTo>
                    <a:pt x="380" y="27"/>
                  </a:lnTo>
                  <a:lnTo>
                    <a:pt x="387" y="21"/>
                  </a:lnTo>
                  <a:lnTo>
                    <a:pt x="397" y="21"/>
                  </a:lnTo>
                  <a:lnTo>
                    <a:pt x="413" y="25"/>
                  </a:lnTo>
                  <a:lnTo>
                    <a:pt x="447" y="39"/>
                  </a:lnTo>
                  <a:lnTo>
                    <a:pt x="472" y="53"/>
                  </a:lnTo>
                  <a:lnTo>
                    <a:pt x="492" y="73"/>
                  </a:lnTo>
                  <a:lnTo>
                    <a:pt x="510" y="96"/>
                  </a:lnTo>
                  <a:lnTo>
                    <a:pt x="531" y="118"/>
                  </a:lnTo>
                  <a:lnTo>
                    <a:pt x="551" y="142"/>
                  </a:lnTo>
                  <a:lnTo>
                    <a:pt x="567" y="163"/>
                  </a:lnTo>
                  <a:lnTo>
                    <a:pt x="582" y="187"/>
                  </a:lnTo>
                  <a:lnTo>
                    <a:pt x="598" y="212"/>
                  </a:lnTo>
                  <a:lnTo>
                    <a:pt x="610" y="232"/>
                  </a:lnTo>
                  <a:lnTo>
                    <a:pt x="622" y="256"/>
                  </a:lnTo>
                  <a:lnTo>
                    <a:pt x="637" y="279"/>
                  </a:lnTo>
                  <a:lnTo>
                    <a:pt x="655" y="303"/>
                  </a:lnTo>
                  <a:lnTo>
                    <a:pt x="673" y="325"/>
                  </a:lnTo>
                  <a:lnTo>
                    <a:pt x="689" y="348"/>
                  </a:lnTo>
                  <a:lnTo>
                    <a:pt x="698" y="368"/>
                  </a:lnTo>
                  <a:lnTo>
                    <a:pt x="704" y="378"/>
                  </a:lnTo>
                  <a:lnTo>
                    <a:pt x="714" y="386"/>
                  </a:lnTo>
                  <a:lnTo>
                    <a:pt x="726" y="393"/>
                  </a:lnTo>
                  <a:lnTo>
                    <a:pt x="736" y="405"/>
                  </a:lnTo>
                  <a:lnTo>
                    <a:pt x="742" y="417"/>
                  </a:lnTo>
                  <a:lnTo>
                    <a:pt x="750" y="445"/>
                  </a:lnTo>
                  <a:lnTo>
                    <a:pt x="761" y="470"/>
                  </a:lnTo>
                  <a:lnTo>
                    <a:pt x="773" y="492"/>
                  </a:lnTo>
                  <a:lnTo>
                    <a:pt x="783" y="508"/>
                  </a:lnTo>
                  <a:lnTo>
                    <a:pt x="795" y="527"/>
                  </a:lnTo>
                  <a:lnTo>
                    <a:pt x="809" y="543"/>
                  </a:lnTo>
                  <a:lnTo>
                    <a:pt x="824" y="555"/>
                  </a:lnTo>
                  <a:lnTo>
                    <a:pt x="840" y="561"/>
                  </a:lnTo>
                  <a:lnTo>
                    <a:pt x="862" y="567"/>
                  </a:lnTo>
                  <a:lnTo>
                    <a:pt x="882" y="569"/>
                  </a:lnTo>
                  <a:lnTo>
                    <a:pt x="901" y="565"/>
                  </a:lnTo>
                  <a:lnTo>
                    <a:pt x="919" y="559"/>
                  </a:lnTo>
                  <a:lnTo>
                    <a:pt x="941" y="553"/>
                  </a:lnTo>
                  <a:lnTo>
                    <a:pt x="960" y="549"/>
                  </a:lnTo>
                  <a:lnTo>
                    <a:pt x="982" y="551"/>
                  </a:lnTo>
                  <a:lnTo>
                    <a:pt x="1004" y="559"/>
                  </a:lnTo>
                  <a:lnTo>
                    <a:pt x="1029" y="563"/>
                  </a:lnTo>
                  <a:lnTo>
                    <a:pt x="1051" y="569"/>
                  </a:lnTo>
                  <a:lnTo>
                    <a:pt x="1065" y="575"/>
                  </a:lnTo>
                  <a:lnTo>
                    <a:pt x="1073" y="580"/>
                  </a:lnTo>
                  <a:lnTo>
                    <a:pt x="1086" y="588"/>
                  </a:lnTo>
                  <a:lnTo>
                    <a:pt x="1104" y="598"/>
                  </a:lnTo>
                  <a:lnTo>
                    <a:pt x="1122" y="608"/>
                  </a:lnTo>
                  <a:lnTo>
                    <a:pt x="1139" y="616"/>
                  </a:lnTo>
                  <a:lnTo>
                    <a:pt x="1155" y="620"/>
                  </a:lnTo>
                  <a:lnTo>
                    <a:pt x="1167" y="620"/>
                  </a:lnTo>
                  <a:lnTo>
                    <a:pt x="1171" y="618"/>
                  </a:lnTo>
                  <a:lnTo>
                    <a:pt x="1177" y="614"/>
                  </a:lnTo>
                  <a:lnTo>
                    <a:pt x="1181" y="614"/>
                  </a:lnTo>
                  <a:lnTo>
                    <a:pt x="1185" y="614"/>
                  </a:lnTo>
                  <a:lnTo>
                    <a:pt x="1189" y="616"/>
                  </a:lnTo>
                  <a:lnTo>
                    <a:pt x="1191" y="618"/>
                  </a:lnTo>
                  <a:lnTo>
                    <a:pt x="1193" y="624"/>
                  </a:lnTo>
                  <a:lnTo>
                    <a:pt x="1195" y="632"/>
                  </a:lnTo>
                  <a:lnTo>
                    <a:pt x="1197" y="641"/>
                  </a:lnTo>
                  <a:lnTo>
                    <a:pt x="1202" y="659"/>
                  </a:lnTo>
                  <a:lnTo>
                    <a:pt x="1212" y="675"/>
                  </a:lnTo>
                  <a:lnTo>
                    <a:pt x="1224" y="687"/>
                  </a:lnTo>
                  <a:lnTo>
                    <a:pt x="1232" y="701"/>
                  </a:lnTo>
                  <a:lnTo>
                    <a:pt x="1238" y="714"/>
                  </a:lnTo>
                  <a:lnTo>
                    <a:pt x="1244" y="734"/>
                  </a:lnTo>
                  <a:lnTo>
                    <a:pt x="1254" y="754"/>
                  </a:lnTo>
                  <a:lnTo>
                    <a:pt x="1265" y="767"/>
                  </a:lnTo>
                  <a:lnTo>
                    <a:pt x="1277" y="775"/>
                  </a:lnTo>
                  <a:lnTo>
                    <a:pt x="1289" y="779"/>
                  </a:lnTo>
                  <a:lnTo>
                    <a:pt x="1299" y="785"/>
                  </a:lnTo>
                  <a:lnTo>
                    <a:pt x="1313" y="789"/>
                  </a:lnTo>
                  <a:lnTo>
                    <a:pt x="1328" y="785"/>
                  </a:lnTo>
                  <a:lnTo>
                    <a:pt x="1348" y="777"/>
                  </a:lnTo>
                  <a:lnTo>
                    <a:pt x="1374" y="773"/>
                  </a:lnTo>
                  <a:lnTo>
                    <a:pt x="1399" y="767"/>
                  </a:lnTo>
                  <a:lnTo>
                    <a:pt x="1423" y="760"/>
                  </a:lnTo>
                  <a:lnTo>
                    <a:pt x="1447" y="742"/>
                  </a:lnTo>
                  <a:lnTo>
                    <a:pt x="1462" y="722"/>
                  </a:lnTo>
                  <a:lnTo>
                    <a:pt x="1472" y="701"/>
                  </a:lnTo>
                  <a:lnTo>
                    <a:pt x="1480" y="689"/>
                  </a:lnTo>
                  <a:lnTo>
                    <a:pt x="1494" y="675"/>
                  </a:lnTo>
                  <a:lnTo>
                    <a:pt x="1510" y="659"/>
                  </a:lnTo>
                  <a:lnTo>
                    <a:pt x="1527" y="643"/>
                  </a:lnTo>
                  <a:lnTo>
                    <a:pt x="1543" y="628"/>
                  </a:lnTo>
                  <a:lnTo>
                    <a:pt x="1557" y="616"/>
                  </a:lnTo>
                  <a:lnTo>
                    <a:pt x="1572" y="604"/>
                  </a:lnTo>
                  <a:lnTo>
                    <a:pt x="1584" y="594"/>
                  </a:lnTo>
                  <a:lnTo>
                    <a:pt x="1598" y="586"/>
                  </a:lnTo>
                  <a:lnTo>
                    <a:pt x="1614" y="577"/>
                  </a:lnTo>
                  <a:lnTo>
                    <a:pt x="1634" y="567"/>
                  </a:lnTo>
                  <a:lnTo>
                    <a:pt x="1653" y="561"/>
                  </a:lnTo>
                  <a:lnTo>
                    <a:pt x="1667" y="557"/>
                  </a:lnTo>
                  <a:lnTo>
                    <a:pt x="1673" y="557"/>
                  </a:lnTo>
                  <a:close/>
                </a:path>
              </a:pathLst>
            </a:custGeom>
            <a:grpFill/>
            <a:ln w="0">
              <a:solidFill>
                <a:schemeClr val="bg1">
                  <a:lumMod val="95000"/>
                </a:schemeClr>
              </a:solidFill>
              <a:prstDash val="solid"/>
              <a:round/>
              <a:headEnd/>
              <a:tailEnd/>
            </a:ln>
          </p:spPr>
          <p:txBody>
            <a:bodyPr/>
            <a:lstStyle/>
            <a:p>
              <a:pPr algn="l" defTabSz="1219170" fontAlgn="auto">
                <a:spcBef>
                  <a:spcPts val="0"/>
                </a:spcBef>
                <a:spcAft>
                  <a:spcPts val="0"/>
                </a:spcAft>
              </a:pPr>
              <a:endParaRPr lang="zh-CN" altLang="en-US" sz="2400" b="0">
                <a:solidFill>
                  <a:prstClr val="black"/>
                </a:solidFill>
                <a:latin typeface="Calibri"/>
                <a:ea typeface="宋体"/>
              </a:endParaRPr>
            </a:p>
          </p:txBody>
        </p:sp>
        <p:sp>
          <p:nvSpPr>
            <p:cNvPr id="64" name="Freeform 104"/>
            <p:cNvSpPr>
              <a:spLocks/>
            </p:cNvSpPr>
            <p:nvPr/>
          </p:nvSpPr>
          <p:spPr bwMode="gray">
            <a:xfrm>
              <a:off x="3599" y="839"/>
              <a:ext cx="861" cy="778"/>
            </a:xfrm>
            <a:custGeom>
              <a:avLst/>
              <a:gdLst>
                <a:gd name="T0" fmla="*/ 419 w 1722"/>
                <a:gd name="T1" fmla="*/ 147 h 1557"/>
                <a:gd name="T2" fmla="*/ 423 w 1722"/>
                <a:gd name="T3" fmla="*/ 159 h 1557"/>
                <a:gd name="T4" fmla="*/ 428 w 1722"/>
                <a:gd name="T5" fmla="*/ 173 h 1557"/>
                <a:gd name="T6" fmla="*/ 419 w 1722"/>
                <a:gd name="T7" fmla="*/ 185 h 1557"/>
                <a:gd name="T8" fmla="*/ 421 w 1722"/>
                <a:gd name="T9" fmla="*/ 196 h 1557"/>
                <a:gd name="T10" fmla="*/ 431 w 1722"/>
                <a:gd name="T11" fmla="*/ 209 h 1557"/>
                <a:gd name="T12" fmla="*/ 429 w 1722"/>
                <a:gd name="T13" fmla="*/ 233 h 1557"/>
                <a:gd name="T14" fmla="*/ 425 w 1722"/>
                <a:gd name="T15" fmla="*/ 256 h 1557"/>
                <a:gd name="T16" fmla="*/ 417 w 1722"/>
                <a:gd name="T17" fmla="*/ 278 h 1557"/>
                <a:gd name="T18" fmla="*/ 418 w 1722"/>
                <a:gd name="T19" fmla="*/ 290 h 1557"/>
                <a:gd name="T20" fmla="*/ 404 w 1722"/>
                <a:gd name="T21" fmla="*/ 293 h 1557"/>
                <a:gd name="T22" fmla="*/ 383 w 1722"/>
                <a:gd name="T23" fmla="*/ 292 h 1557"/>
                <a:gd name="T24" fmla="*/ 374 w 1722"/>
                <a:gd name="T25" fmla="*/ 295 h 1557"/>
                <a:gd name="T26" fmla="*/ 367 w 1722"/>
                <a:gd name="T27" fmla="*/ 309 h 1557"/>
                <a:gd name="T28" fmla="*/ 358 w 1722"/>
                <a:gd name="T29" fmla="*/ 318 h 1557"/>
                <a:gd name="T30" fmla="*/ 368 w 1722"/>
                <a:gd name="T31" fmla="*/ 333 h 1557"/>
                <a:gd name="T32" fmla="*/ 375 w 1722"/>
                <a:gd name="T33" fmla="*/ 350 h 1557"/>
                <a:gd name="T34" fmla="*/ 380 w 1722"/>
                <a:gd name="T35" fmla="*/ 367 h 1557"/>
                <a:gd name="T36" fmla="*/ 334 w 1722"/>
                <a:gd name="T37" fmla="*/ 359 h 1557"/>
                <a:gd name="T38" fmla="*/ 299 w 1722"/>
                <a:gd name="T39" fmla="*/ 376 h 1557"/>
                <a:gd name="T40" fmla="*/ 275 w 1722"/>
                <a:gd name="T41" fmla="*/ 371 h 1557"/>
                <a:gd name="T42" fmla="*/ 237 w 1722"/>
                <a:gd name="T43" fmla="*/ 345 h 1557"/>
                <a:gd name="T44" fmla="*/ 183 w 1722"/>
                <a:gd name="T45" fmla="*/ 338 h 1557"/>
                <a:gd name="T46" fmla="*/ 134 w 1722"/>
                <a:gd name="T47" fmla="*/ 309 h 1557"/>
                <a:gd name="T48" fmla="*/ 93 w 1722"/>
                <a:gd name="T49" fmla="*/ 288 h 1557"/>
                <a:gd name="T50" fmla="*/ 118 w 1722"/>
                <a:gd name="T51" fmla="*/ 211 h 1557"/>
                <a:gd name="T52" fmla="*/ 133 w 1722"/>
                <a:gd name="T53" fmla="*/ 147 h 1557"/>
                <a:gd name="T54" fmla="*/ 106 w 1722"/>
                <a:gd name="T55" fmla="*/ 89 h 1557"/>
                <a:gd name="T56" fmla="*/ 45 w 1722"/>
                <a:gd name="T57" fmla="*/ 63 h 1557"/>
                <a:gd name="T58" fmla="*/ 12 w 1722"/>
                <a:gd name="T59" fmla="*/ 35 h 1557"/>
                <a:gd name="T60" fmla="*/ 9 w 1722"/>
                <a:gd name="T61" fmla="*/ 18 h 1557"/>
                <a:gd name="T62" fmla="*/ 25 w 1722"/>
                <a:gd name="T63" fmla="*/ 11 h 1557"/>
                <a:gd name="T64" fmla="*/ 45 w 1722"/>
                <a:gd name="T65" fmla="*/ 4 h 1557"/>
                <a:gd name="T66" fmla="*/ 61 w 1722"/>
                <a:gd name="T67" fmla="*/ 1 h 1557"/>
                <a:gd name="T68" fmla="*/ 82 w 1722"/>
                <a:gd name="T69" fmla="*/ 11 h 1557"/>
                <a:gd name="T70" fmla="*/ 94 w 1722"/>
                <a:gd name="T71" fmla="*/ 8 h 1557"/>
                <a:gd name="T72" fmla="*/ 104 w 1722"/>
                <a:gd name="T73" fmla="*/ 6 h 1557"/>
                <a:gd name="T74" fmla="*/ 127 w 1722"/>
                <a:gd name="T75" fmla="*/ 24 h 1557"/>
                <a:gd name="T76" fmla="*/ 146 w 1722"/>
                <a:gd name="T77" fmla="*/ 46 h 1557"/>
                <a:gd name="T78" fmla="*/ 160 w 1722"/>
                <a:gd name="T79" fmla="*/ 69 h 1557"/>
                <a:gd name="T80" fmla="*/ 175 w 1722"/>
                <a:gd name="T81" fmla="*/ 92 h 1557"/>
                <a:gd name="T82" fmla="*/ 184 w 1722"/>
                <a:gd name="T83" fmla="*/ 101 h 1557"/>
                <a:gd name="T84" fmla="*/ 194 w 1722"/>
                <a:gd name="T85" fmla="*/ 123 h 1557"/>
                <a:gd name="T86" fmla="*/ 206 w 1722"/>
                <a:gd name="T87" fmla="*/ 138 h 1557"/>
                <a:gd name="T88" fmla="*/ 225 w 1722"/>
                <a:gd name="T89" fmla="*/ 141 h 1557"/>
                <a:gd name="T90" fmla="*/ 245 w 1722"/>
                <a:gd name="T91" fmla="*/ 137 h 1557"/>
                <a:gd name="T92" fmla="*/ 267 w 1722"/>
                <a:gd name="T93" fmla="*/ 143 h 1557"/>
                <a:gd name="T94" fmla="*/ 281 w 1722"/>
                <a:gd name="T95" fmla="*/ 152 h 1557"/>
                <a:gd name="T96" fmla="*/ 293 w 1722"/>
                <a:gd name="T97" fmla="*/ 154 h 1557"/>
                <a:gd name="T98" fmla="*/ 298 w 1722"/>
                <a:gd name="T99" fmla="*/ 154 h 1557"/>
                <a:gd name="T100" fmla="*/ 300 w 1722"/>
                <a:gd name="T101" fmla="*/ 160 h 1557"/>
                <a:gd name="T102" fmla="*/ 308 w 1722"/>
                <a:gd name="T103" fmla="*/ 175 h 1557"/>
                <a:gd name="T104" fmla="*/ 317 w 1722"/>
                <a:gd name="T105" fmla="*/ 191 h 1557"/>
                <a:gd name="T106" fmla="*/ 329 w 1722"/>
                <a:gd name="T107" fmla="*/ 197 h 1557"/>
                <a:gd name="T108" fmla="*/ 350 w 1722"/>
                <a:gd name="T109" fmla="*/ 191 h 1557"/>
                <a:gd name="T110" fmla="*/ 368 w 1722"/>
                <a:gd name="T111" fmla="*/ 175 h 1557"/>
                <a:gd name="T112" fmla="*/ 382 w 1722"/>
                <a:gd name="T113" fmla="*/ 160 h 1557"/>
                <a:gd name="T114" fmla="*/ 396 w 1722"/>
                <a:gd name="T115" fmla="*/ 148 h 1557"/>
                <a:gd name="T116" fmla="*/ 414 w 1722"/>
                <a:gd name="T117" fmla="*/ 140 h 1557"/>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722"/>
                <a:gd name="T178" fmla="*/ 0 h 1557"/>
                <a:gd name="T179" fmla="*/ 1722 w 1722"/>
                <a:gd name="T180" fmla="*/ 1557 h 1557"/>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722" h="1557">
                  <a:moveTo>
                    <a:pt x="1673" y="557"/>
                  </a:moveTo>
                  <a:lnTo>
                    <a:pt x="1673" y="561"/>
                  </a:lnTo>
                  <a:lnTo>
                    <a:pt x="1673" y="575"/>
                  </a:lnTo>
                  <a:lnTo>
                    <a:pt x="1675" y="590"/>
                  </a:lnTo>
                  <a:lnTo>
                    <a:pt x="1675" y="606"/>
                  </a:lnTo>
                  <a:lnTo>
                    <a:pt x="1675" y="618"/>
                  </a:lnTo>
                  <a:lnTo>
                    <a:pt x="1681" y="628"/>
                  </a:lnTo>
                  <a:lnTo>
                    <a:pt x="1691" y="639"/>
                  </a:lnTo>
                  <a:lnTo>
                    <a:pt x="1702" y="649"/>
                  </a:lnTo>
                  <a:lnTo>
                    <a:pt x="1712" y="661"/>
                  </a:lnTo>
                  <a:lnTo>
                    <a:pt x="1714" y="673"/>
                  </a:lnTo>
                  <a:lnTo>
                    <a:pt x="1710" y="693"/>
                  </a:lnTo>
                  <a:lnTo>
                    <a:pt x="1698" y="712"/>
                  </a:lnTo>
                  <a:lnTo>
                    <a:pt x="1687" y="728"/>
                  </a:lnTo>
                  <a:lnTo>
                    <a:pt x="1681" y="736"/>
                  </a:lnTo>
                  <a:lnTo>
                    <a:pt x="1673" y="742"/>
                  </a:lnTo>
                  <a:lnTo>
                    <a:pt x="1669" y="752"/>
                  </a:lnTo>
                  <a:lnTo>
                    <a:pt x="1667" y="762"/>
                  </a:lnTo>
                  <a:lnTo>
                    <a:pt x="1673" y="773"/>
                  </a:lnTo>
                  <a:lnTo>
                    <a:pt x="1683" y="787"/>
                  </a:lnTo>
                  <a:lnTo>
                    <a:pt x="1697" y="799"/>
                  </a:lnTo>
                  <a:lnTo>
                    <a:pt x="1708" y="811"/>
                  </a:lnTo>
                  <a:lnTo>
                    <a:pt x="1718" y="823"/>
                  </a:lnTo>
                  <a:lnTo>
                    <a:pt x="1722" y="836"/>
                  </a:lnTo>
                  <a:lnTo>
                    <a:pt x="1720" y="852"/>
                  </a:lnTo>
                  <a:lnTo>
                    <a:pt x="1720" y="876"/>
                  </a:lnTo>
                  <a:lnTo>
                    <a:pt x="1718" y="905"/>
                  </a:lnTo>
                  <a:lnTo>
                    <a:pt x="1716" y="935"/>
                  </a:lnTo>
                  <a:lnTo>
                    <a:pt x="1714" y="964"/>
                  </a:lnTo>
                  <a:lnTo>
                    <a:pt x="1712" y="988"/>
                  </a:lnTo>
                  <a:lnTo>
                    <a:pt x="1708" y="1002"/>
                  </a:lnTo>
                  <a:lnTo>
                    <a:pt x="1697" y="1025"/>
                  </a:lnTo>
                  <a:lnTo>
                    <a:pt x="1687" y="1051"/>
                  </a:lnTo>
                  <a:lnTo>
                    <a:pt x="1675" y="1074"/>
                  </a:lnTo>
                  <a:lnTo>
                    <a:pt x="1667" y="1096"/>
                  </a:lnTo>
                  <a:lnTo>
                    <a:pt x="1667" y="1114"/>
                  </a:lnTo>
                  <a:lnTo>
                    <a:pt x="1667" y="1130"/>
                  </a:lnTo>
                  <a:lnTo>
                    <a:pt x="1669" y="1139"/>
                  </a:lnTo>
                  <a:lnTo>
                    <a:pt x="1671" y="1151"/>
                  </a:lnTo>
                  <a:lnTo>
                    <a:pt x="1671" y="1163"/>
                  </a:lnTo>
                  <a:lnTo>
                    <a:pt x="1667" y="1171"/>
                  </a:lnTo>
                  <a:lnTo>
                    <a:pt x="1655" y="1175"/>
                  </a:lnTo>
                  <a:lnTo>
                    <a:pt x="1639" y="1175"/>
                  </a:lnTo>
                  <a:lnTo>
                    <a:pt x="1614" y="1175"/>
                  </a:lnTo>
                  <a:lnTo>
                    <a:pt x="1586" y="1175"/>
                  </a:lnTo>
                  <a:lnTo>
                    <a:pt x="1561" y="1173"/>
                  </a:lnTo>
                  <a:lnTo>
                    <a:pt x="1539" y="1171"/>
                  </a:lnTo>
                  <a:lnTo>
                    <a:pt x="1529" y="1169"/>
                  </a:lnTo>
                  <a:lnTo>
                    <a:pt x="1521" y="1169"/>
                  </a:lnTo>
                  <a:lnTo>
                    <a:pt x="1511" y="1171"/>
                  </a:lnTo>
                  <a:lnTo>
                    <a:pt x="1502" y="1177"/>
                  </a:lnTo>
                  <a:lnTo>
                    <a:pt x="1496" y="1183"/>
                  </a:lnTo>
                  <a:lnTo>
                    <a:pt x="1492" y="1193"/>
                  </a:lnTo>
                  <a:lnTo>
                    <a:pt x="1486" y="1206"/>
                  </a:lnTo>
                  <a:lnTo>
                    <a:pt x="1478" y="1222"/>
                  </a:lnTo>
                  <a:lnTo>
                    <a:pt x="1468" y="1238"/>
                  </a:lnTo>
                  <a:lnTo>
                    <a:pt x="1458" y="1246"/>
                  </a:lnTo>
                  <a:lnTo>
                    <a:pt x="1445" y="1254"/>
                  </a:lnTo>
                  <a:lnTo>
                    <a:pt x="1435" y="1261"/>
                  </a:lnTo>
                  <a:lnTo>
                    <a:pt x="1429" y="1273"/>
                  </a:lnTo>
                  <a:lnTo>
                    <a:pt x="1433" y="1285"/>
                  </a:lnTo>
                  <a:lnTo>
                    <a:pt x="1443" y="1297"/>
                  </a:lnTo>
                  <a:lnTo>
                    <a:pt x="1456" y="1313"/>
                  </a:lnTo>
                  <a:lnTo>
                    <a:pt x="1470" y="1332"/>
                  </a:lnTo>
                  <a:lnTo>
                    <a:pt x="1480" y="1350"/>
                  </a:lnTo>
                  <a:lnTo>
                    <a:pt x="1486" y="1364"/>
                  </a:lnTo>
                  <a:lnTo>
                    <a:pt x="1492" y="1381"/>
                  </a:lnTo>
                  <a:lnTo>
                    <a:pt x="1498" y="1401"/>
                  </a:lnTo>
                  <a:lnTo>
                    <a:pt x="1504" y="1423"/>
                  </a:lnTo>
                  <a:lnTo>
                    <a:pt x="1510" y="1441"/>
                  </a:lnTo>
                  <a:lnTo>
                    <a:pt x="1513" y="1454"/>
                  </a:lnTo>
                  <a:lnTo>
                    <a:pt x="1517" y="1470"/>
                  </a:lnTo>
                  <a:lnTo>
                    <a:pt x="1521" y="1482"/>
                  </a:lnTo>
                  <a:lnTo>
                    <a:pt x="1523" y="1486"/>
                  </a:lnTo>
                  <a:lnTo>
                    <a:pt x="1480" y="1490"/>
                  </a:lnTo>
                  <a:lnTo>
                    <a:pt x="1336" y="1439"/>
                  </a:lnTo>
                  <a:lnTo>
                    <a:pt x="1287" y="1476"/>
                  </a:lnTo>
                  <a:lnTo>
                    <a:pt x="1271" y="1531"/>
                  </a:lnTo>
                  <a:lnTo>
                    <a:pt x="1248" y="1557"/>
                  </a:lnTo>
                  <a:lnTo>
                    <a:pt x="1195" y="1504"/>
                  </a:lnTo>
                  <a:lnTo>
                    <a:pt x="1151" y="1472"/>
                  </a:lnTo>
                  <a:lnTo>
                    <a:pt x="1130" y="1399"/>
                  </a:lnTo>
                  <a:lnTo>
                    <a:pt x="1090" y="1405"/>
                  </a:lnTo>
                  <a:lnTo>
                    <a:pt x="1100" y="1486"/>
                  </a:lnTo>
                  <a:lnTo>
                    <a:pt x="1067" y="1488"/>
                  </a:lnTo>
                  <a:lnTo>
                    <a:pt x="1019" y="1415"/>
                  </a:lnTo>
                  <a:lnTo>
                    <a:pt x="966" y="1429"/>
                  </a:lnTo>
                  <a:lnTo>
                    <a:pt x="950" y="1380"/>
                  </a:lnTo>
                  <a:lnTo>
                    <a:pt x="927" y="1348"/>
                  </a:lnTo>
                  <a:lnTo>
                    <a:pt x="807" y="1372"/>
                  </a:lnTo>
                  <a:lnTo>
                    <a:pt x="765" y="1322"/>
                  </a:lnTo>
                  <a:lnTo>
                    <a:pt x="730" y="1352"/>
                  </a:lnTo>
                  <a:lnTo>
                    <a:pt x="683" y="1348"/>
                  </a:lnTo>
                  <a:lnTo>
                    <a:pt x="620" y="1370"/>
                  </a:lnTo>
                  <a:lnTo>
                    <a:pt x="557" y="1301"/>
                  </a:lnTo>
                  <a:lnTo>
                    <a:pt x="533" y="1238"/>
                  </a:lnTo>
                  <a:lnTo>
                    <a:pt x="437" y="1261"/>
                  </a:lnTo>
                  <a:lnTo>
                    <a:pt x="401" y="1291"/>
                  </a:lnTo>
                  <a:lnTo>
                    <a:pt x="413" y="1208"/>
                  </a:lnTo>
                  <a:lnTo>
                    <a:pt x="372" y="1153"/>
                  </a:lnTo>
                  <a:lnTo>
                    <a:pt x="317" y="1094"/>
                  </a:lnTo>
                  <a:lnTo>
                    <a:pt x="332" y="1047"/>
                  </a:lnTo>
                  <a:lnTo>
                    <a:pt x="415" y="956"/>
                  </a:lnTo>
                  <a:lnTo>
                    <a:pt x="472" y="844"/>
                  </a:lnTo>
                  <a:lnTo>
                    <a:pt x="521" y="791"/>
                  </a:lnTo>
                  <a:lnTo>
                    <a:pt x="529" y="722"/>
                  </a:lnTo>
                  <a:lnTo>
                    <a:pt x="563" y="708"/>
                  </a:lnTo>
                  <a:lnTo>
                    <a:pt x="531" y="590"/>
                  </a:lnTo>
                  <a:lnTo>
                    <a:pt x="561" y="480"/>
                  </a:lnTo>
                  <a:lnTo>
                    <a:pt x="580" y="376"/>
                  </a:lnTo>
                  <a:lnTo>
                    <a:pt x="468" y="297"/>
                  </a:lnTo>
                  <a:lnTo>
                    <a:pt x="421" y="358"/>
                  </a:lnTo>
                  <a:lnTo>
                    <a:pt x="313" y="393"/>
                  </a:lnTo>
                  <a:lnTo>
                    <a:pt x="210" y="393"/>
                  </a:lnTo>
                  <a:lnTo>
                    <a:pt x="183" y="321"/>
                  </a:lnTo>
                  <a:lnTo>
                    <a:pt x="179" y="254"/>
                  </a:lnTo>
                  <a:lnTo>
                    <a:pt x="112" y="226"/>
                  </a:lnTo>
                  <a:lnTo>
                    <a:pt x="88" y="273"/>
                  </a:lnTo>
                  <a:lnTo>
                    <a:pt x="0" y="222"/>
                  </a:lnTo>
                  <a:lnTo>
                    <a:pt x="45" y="140"/>
                  </a:lnTo>
                  <a:lnTo>
                    <a:pt x="6" y="90"/>
                  </a:lnTo>
                  <a:lnTo>
                    <a:pt x="10" y="88"/>
                  </a:lnTo>
                  <a:lnTo>
                    <a:pt x="19" y="83"/>
                  </a:lnTo>
                  <a:lnTo>
                    <a:pt x="33" y="75"/>
                  </a:lnTo>
                  <a:lnTo>
                    <a:pt x="51" y="65"/>
                  </a:lnTo>
                  <a:lnTo>
                    <a:pt x="69" y="57"/>
                  </a:lnTo>
                  <a:lnTo>
                    <a:pt x="84" y="49"/>
                  </a:lnTo>
                  <a:lnTo>
                    <a:pt x="98" y="45"/>
                  </a:lnTo>
                  <a:lnTo>
                    <a:pt x="112" y="41"/>
                  </a:lnTo>
                  <a:lnTo>
                    <a:pt x="134" y="35"/>
                  </a:lnTo>
                  <a:lnTo>
                    <a:pt x="155" y="25"/>
                  </a:lnTo>
                  <a:lnTo>
                    <a:pt x="179" y="18"/>
                  </a:lnTo>
                  <a:lnTo>
                    <a:pt x="197" y="8"/>
                  </a:lnTo>
                  <a:lnTo>
                    <a:pt x="208" y="4"/>
                  </a:lnTo>
                  <a:lnTo>
                    <a:pt x="224" y="0"/>
                  </a:lnTo>
                  <a:lnTo>
                    <a:pt x="244" y="4"/>
                  </a:lnTo>
                  <a:lnTo>
                    <a:pt x="267" y="14"/>
                  </a:lnTo>
                  <a:lnTo>
                    <a:pt x="293" y="25"/>
                  </a:lnTo>
                  <a:lnTo>
                    <a:pt x="313" y="39"/>
                  </a:lnTo>
                  <a:lnTo>
                    <a:pt x="328" y="47"/>
                  </a:lnTo>
                  <a:lnTo>
                    <a:pt x="344" y="51"/>
                  </a:lnTo>
                  <a:lnTo>
                    <a:pt x="358" y="49"/>
                  </a:lnTo>
                  <a:lnTo>
                    <a:pt x="366" y="43"/>
                  </a:lnTo>
                  <a:lnTo>
                    <a:pt x="374" y="35"/>
                  </a:lnTo>
                  <a:lnTo>
                    <a:pt x="380" y="27"/>
                  </a:lnTo>
                  <a:lnTo>
                    <a:pt x="387" y="21"/>
                  </a:lnTo>
                  <a:lnTo>
                    <a:pt x="397" y="21"/>
                  </a:lnTo>
                  <a:lnTo>
                    <a:pt x="413" y="25"/>
                  </a:lnTo>
                  <a:lnTo>
                    <a:pt x="447" y="39"/>
                  </a:lnTo>
                  <a:lnTo>
                    <a:pt x="472" y="53"/>
                  </a:lnTo>
                  <a:lnTo>
                    <a:pt x="492" y="73"/>
                  </a:lnTo>
                  <a:lnTo>
                    <a:pt x="510" y="96"/>
                  </a:lnTo>
                  <a:lnTo>
                    <a:pt x="531" y="118"/>
                  </a:lnTo>
                  <a:lnTo>
                    <a:pt x="551" y="142"/>
                  </a:lnTo>
                  <a:lnTo>
                    <a:pt x="567" y="163"/>
                  </a:lnTo>
                  <a:lnTo>
                    <a:pt x="582" y="187"/>
                  </a:lnTo>
                  <a:lnTo>
                    <a:pt x="598" y="212"/>
                  </a:lnTo>
                  <a:lnTo>
                    <a:pt x="610" y="232"/>
                  </a:lnTo>
                  <a:lnTo>
                    <a:pt x="622" y="256"/>
                  </a:lnTo>
                  <a:lnTo>
                    <a:pt x="637" y="279"/>
                  </a:lnTo>
                  <a:lnTo>
                    <a:pt x="655" y="303"/>
                  </a:lnTo>
                  <a:lnTo>
                    <a:pt x="673" y="325"/>
                  </a:lnTo>
                  <a:lnTo>
                    <a:pt x="689" y="348"/>
                  </a:lnTo>
                  <a:lnTo>
                    <a:pt x="698" y="368"/>
                  </a:lnTo>
                  <a:lnTo>
                    <a:pt x="704" y="378"/>
                  </a:lnTo>
                  <a:lnTo>
                    <a:pt x="714" y="386"/>
                  </a:lnTo>
                  <a:lnTo>
                    <a:pt x="726" y="393"/>
                  </a:lnTo>
                  <a:lnTo>
                    <a:pt x="736" y="405"/>
                  </a:lnTo>
                  <a:lnTo>
                    <a:pt x="742" y="417"/>
                  </a:lnTo>
                  <a:lnTo>
                    <a:pt x="750" y="445"/>
                  </a:lnTo>
                  <a:lnTo>
                    <a:pt x="761" y="470"/>
                  </a:lnTo>
                  <a:lnTo>
                    <a:pt x="773" y="492"/>
                  </a:lnTo>
                  <a:lnTo>
                    <a:pt x="783" y="508"/>
                  </a:lnTo>
                  <a:lnTo>
                    <a:pt x="795" y="527"/>
                  </a:lnTo>
                  <a:lnTo>
                    <a:pt x="809" y="543"/>
                  </a:lnTo>
                  <a:lnTo>
                    <a:pt x="824" y="555"/>
                  </a:lnTo>
                  <a:lnTo>
                    <a:pt x="840" y="561"/>
                  </a:lnTo>
                  <a:lnTo>
                    <a:pt x="862" y="567"/>
                  </a:lnTo>
                  <a:lnTo>
                    <a:pt x="882" y="569"/>
                  </a:lnTo>
                  <a:lnTo>
                    <a:pt x="901" y="565"/>
                  </a:lnTo>
                  <a:lnTo>
                    <a:pt x="919" y="559"/>
                  </a:lnTo>
                  <a:lnTo>
                    <a:pt x="941" y="553"/>
                  </a:lnTo>
                  <a:lnTo>
                    <a:pt x="960" y="549"/>
                  </a:lnTo>
                  <a:lnTo>
                    <a:pt x="982" y="551"/>
                  </a:lnTo>
                  <a:lnTo>
                    <a:pt x="1004" y="559"/>
                  </a:lnTo>
                  <a:lnTo>
                    <a:pt x="1029" y="563"/>
                  </a:lnTo>
                  <a:lnTo>
                    <a:pt x="1051" y="569"/>
                  </a:lnTo>
                  <a:lnTo>
                    <a:pt x="1065" y="575"/>
                  </a:lnTo>
                  <a:lnTo>
                    <a:pt x="1073" y="580"/>
                  </a:lnTo>
                  <a:lnTo>
                    <a:pt x="1086" y="588"/>
                  </a:lnTo>
                  <a:lnTo>
                    <a:pt x="1104" y="598"/>
                  </a:lnTo>
                  <a:lnTo>
                    <a:pt x="1122" y="608"/>
                  </a:lnTo>
                  <a:lnTo>
                    <a:pt x="1139" y="616"/>
                  </a:lnTo>
                  <a:lnTo>
                    <a:pt x="1155" y="620"/>
                  </a:lnTo>
                  <a:lnTo>
                    <a:pt x="1167" y="620"/>
                  </a:lnTo>
                  <a:lnTo>
                    <a:pt x="1171" y="618"/>
                  </a:lnTo>
                  <a:lnTo>
                    <a:pt x="1177" y="614"/>
                  </a:lnTo>
                  <a:lnTo>
                    <a:pt x="1181" y="614"/>
                  </a:lnTo>
                  <a:lnTo>
                    <a:pt x="1185" y="614"/>
                  </a:lnTo>
                  <a:lnTo>
                    <a:pt x="1189" y="616"/>
                  </a:lnTo>
                  <a:lnTo>
                    <a:pt x="1191" y="618"/>
                  </a:lnTo>
                  <a:lnTo>
                    <a:pt x="1193" y="624"/>
                  </a:lnTo>
                  <a:lnTo>
                    <a:pt x="1195" y="632"/>
                  </a:lnTo>
                  <a:lnTo>
                    <a:pt x="1197" y="641"/>
                  </a:lnTo>
                  <a:lnTo>
                    <a:pt x="1202" y="659"/>
                  </a:lnTo>
                  <a:lnTo>
                    <a:pt x="1212" y="675"/>
                  </a:lnTo>
                  <a:lnTo>
                    <a:pt x="1224" y="687"/>
                  </a:lnTo>
                  <a:lnTo>
                    <a:pt x="1232" y="701"/>
                  </a:lnTo>
                  <a:lnTo>
                    <a:pt x="1238" y="714"/>
                  </a:lnTo>
                  <a:lnTo>
                    <a:pt x="1244" y="734"/>
                  </a:lnTo>
                  <a:lnTo>
                    <a:pt x="1254" y="754"/>
                  </a:lnTo>
                  <a:lnTo>
                    <a:pt x="1265" y="767"/>
                  </a:lnTo>
                  <a:lnTo>
                    <a:pt x="1277" y="775"/>
                  </a:lnTo>
                  <a:lnTo>
                    <a:pt x="1289" y="779"/>
                  </a:lnTo>
                  <a:lnTo>
                    <a:pt x="1299" y="785"/>
                  </a:lnTo>
                  <a:lnTo>
                    <a:pt x="1313" y="789"/>
                  </a:lnTo>
                  <a:lnTo>
                    <a:pt x="1328" y="785"/>
                  </a:lnTo>
                  <a:lnTo>
                    <a:pt x="1348" y="777"/>
                  </a:lnTo>
                  <a:lnTo>
                    <a:pt x="1374" y="773"/>
                  </a:lnTo>
                  <a:lnTo>
                    <a:pt x="1399" y="767"/>
                  </a:lnTo>
                  <a:lnTo>
                    <a:pt x="1423" y="760"/>
                  </a:lnTo>
                  <a:lnTo>
                    <a:pt x="1447" y="742"/>
                  </a:lnTo>
                  <a:lnTo>
                    <a:pt x="1462" y="722"/>
                  </a:lnTo>
                  <a:lnTo>
                    <a:pt x="1472" y="701"/>
                  </a:lnTo>
                  <a:lnTo>
                    <a:pt x="1480" y="689"/>
                  </a:lnTo>
                  <a:lnTo>
                    <a:pt x="1494" y="675"/>
                  </a:lnTo>
                  <a:lnTo>
                    <a:pt x="1510" y="659"/>
                  </a:lnTo>
                  <a:lnTo>
                    <a:pt x="1527" y="643"/>
                  </a:lnTo>
                  <a:lnTo>
                    <a:pt x="1543" y="628"/>
                  </a:lnTo>
                  <a:lnTo>
                    <a:pt x="1557" y="616"/>
                  </a:lnTo>
                  <a:lnTo>
                    <a:pt x="1572" y="604"/>
                  </a:lnTo>
                  <a:lnTo>
                    <a:pt x="1584" y="594"/>
                  </a:lnTo>
                  <a:lnTo>
                    <a:pt x="1598" y="586"/>
                  </a:lnTo>
                  <a:lnTo>
                    <a:pt x="1614" y="577"/>
                  </a:lnTo>
                  <a:lnTo>
                    <a:pt x="1634" y="567"/>
                  </a:lnTo>
                  <a:lnTo>
                    <a:pt x="1653" y="561"/>
                  </a:lnTo>
                  <a:lnTo>
                    <a:pt x="1667" y="557"/>
                  </a:lnTo>
                  <a:lnTo>
                    <a:pt x="1673" y="557"/>
                  </a:lnTo>
                </a:path>
              </a:pathLst>
            </a:custGeom>
            <a:grpFill/>
            <a:ln w="6350">
              <a:solidFill>
                <a:schemeClr val="bg1">
                  <a:lumMod val="95000"/>
                </a:schemeClr>
              </a:solidFill>
              <a:prstDash val="solid"/>
              <a:round/>
              <a:headEnd/>
              <a:tailEnd/>
            </a:ln>
          </p:spPr>
          <p:txBody>
            <a:bodyPr/>
            <a:lstStyle/>
            <a:p>
              <a:pPr algn="l" defTabSz="1219170" fontAlgn="auto">
                <a:spcBef>
                  <a:spcPts val="0"/>
                </a:spcBef>
                <a:spcAft>
                  <a:spcPts val="0"/>
                </a:spcAft>
              </a:pPr>
              <a:endParaRPr lang="zh-CN" altLang="en-US" sz="2400" b="0">
                <a:solidFill>
                  <a:prstClr val="black"/>
                </a:solidFill>
                <a:latin typeface="Calibri"/>
                <a:ea typeface="宋体"/>
              </a:endParaRPr>
            </a:p>
          </p:txBody>
        </p:sp>
        <p:sp>
          <p:nvSpPr>
            <p:cNvPr id="65" name="Freeform 105"/>
            <p:cNvSpPr>
              <a:spLocks/>
            </p:cNvSpPr>
            <p:nvPr/>
          </p:nvSpPr>
          <p:spPr bwMode="gray">
            <a:xfrm>
              <a:off x="2264" y="884"/>
              <a:ext cx="1641" cy="1473"/>
            </a:xfrm>
            <a:custGeom>
              <a:avLst/>
              <a:gdLst>
                <a:gd name="T0" fmla="*/ 651 w 3282"/>
                <a:gd name="T1" fmla="*/ 10 h 2947"/>
                <a:gd name="T2" fmla="*/ 669 w 3282"/>
                <a:gd name="T3" fmla="*/ 0 h 2947"/>
                <a:gd name="T4" fmla="*/ 720 w 3282"/>
                <a:gd name="T5" fmla="*/ 75 h 2947"/>
                <a:gd name="T6" fmla="*/ 808 w 3282"/>
                <a:gd name="T7" fmla="*/ 154 h 2947"/>
                <a:gd name="T8" fmla="*/ 761 w 3282"/>
                <a:gd name="T9" fmla="*/ 265 h 2947"/>
                <a:gd name="T10" fmla="*/ 737 w 3282"/>
                <a:gd name="T11" fmla="*/ 326 h 2947"/>
                <a:gd name="T12" fmla="*/ 793 w 3282"/>
                <a:gd name="T13" fmla="*/ 368 h 2947"/>
                <a:gd name="T14" fmla="*/ 785 w 3282"/>
                <a:gd name="T15" fmla="*/ 441 h 2947"/>
                <a:gd name="T16" fmla="*/ 710 w 3282"/>
                <a:gd name="T17" fmla="*/ 486 h 2947"/>
                <a:gd name="T18" fmla="*/ 693 w 3282"/>
                <a:gd name="T19" fmla="*/ 529 h 2947"/>
                <a:gd name="T20" fmla="*/ 634 w 3282"/>
                <a:gd name="T21" fmla="*/ 485 h 2947"/>
                <a:gd name="T22" fmla="*/ 587 w 3282"/>
                <a:gd name="T23" fmla="*/ 518 h 2947"/>
                <a:gd name="T24" fmla="*/ 530 w 3282"/>
                <a:gd name="T25" fmla="*/ 545 h 2947"/>
                <a:gd name="T26" fmla="*/ 470 w 3282"/>
                <a:gd name="T27" fmla="*/ 631 h 2947"/>
                <a:gd name="T28" fmla="*/ 376 w 3282"/>
                <a:gd name="T29" fmla="*/ 713 h 2947"/>
                <a:gd name="T30" fmla="*/ 309 w 3282"/>
                <a:gd name="T31" fmla="*/ 676 h 2947"/>
                <a:gd name="T32" fmla="*/ 235 w 3282"/>
                <a:gd name="T33" fmla="*/ 736 h 2947"/>
                <a:gd name="T34" fmla="*/ 189 w 3282"/>
                <a:gd name="T35" fmla="*/ 655 h 2947"/>
                <a:gd name="T36" fmla="*/ 88 w 3282"/>
                <a:gd name="T37" fmla="*/ 617 h 2947"/>
                <a:gd name="T38" fmla="*/ 9 w 3282"/>
                <a:gd name="T39" fmla="*/ 583 h 2947"/>
                <a:gd name="T40" fmla="*/ 20 w 3282"/>
                <a:gd name="T41" fmla="*/ 515 h 2947"/>
                <a:gd name="T42" fmla="*/ 70 w 3282"/>
                <a:gd name="T43" fmla="*/ 522 h 2947"/>
                <a:gd name="T44" fmla="*/ 103 w 3282"/>
                <a:gd name="T45" fmla="*/ 518 h 2947"/>
                <a:gd name="T46" fmla="*/ 144 w 3282"/>
                <a:gd name="T47" fmla="*/ 526 h 2947"/>
                <a:gd name="T48" fmla="*/ 178 w 3282"/>
                <a:gd name="T49" fmla="*/ 545 h 2947"/>
                <a:gd name="T50" fmla="*/ 223 w 3282"/>
                <a:gd name="T51" fmla="*/ 550 h 2947"/>
                <a:gd name="T52" fmla="*/ 246 w 3282"/>
                <a:gd name="T53" fmla="*/ 558 h 2947"/>
                <a:gd name="T54" fmla="*/ 291 w 3282"/>
                <a:gd name="T55" fmla="*/ 532 h 2947"/>
                <a:gd name="T56" fmla="*/ 341 w 3282"/>
                <a:gd name="T57" fmla="*/ 519 h 2947"/>
                <a:gd name="T58" fmla="*/ 375 w 3282"/>
                <a:gd name="T59" fmla="*/ 517 h 2947"/>
                <a:gd name="T60" fmla="*/ 398 w 3282"/>
                <a:gd name="T61" fmla="*/ 506 h 2947"/>
                <a:gd name="T62" fmla="*/ 420 w 3282"/>
                <a:gd name="T63" fmla="*/ 485 h 2947"/>
                <a:gd name="T64" fmla="*/ 443 w 3282"/>
                <a:gd name="T65" fmla="*/ 466 h 2947"/>
                <a:gd name="T66" fmla="*/ 459 w 3282"/>
                <a:gd name="T67" fmla="*/ 452 h 2947"/>
                <a:gd name="T68" fmla="*/ 443 w 3282"/>
                <a:gd name="T69" fmla="*/ 419 h 2947"/>
                <a:gd name="T70" fmla="*/ 466 w 3282"/>
                <a:gd name="T71" fmla="*/ 396 h 2947"/>
                <a:gd name="T72" fmla="*/ 505 w 3282"/>
                <a:gd name="T73" fmla="*/ 403 h 2947"/>
                <a:gd name="T74" fmla="*/ 530 w 3282"/>
                <a:gd name="T75" fmla="*/ 375 h 2947"/>
                <a:gd name="T76" fmla="*/ 561 w 3282"/>
                <a:gd name="T77" fmla="*/ 369 h 2947"/>
                <a:gd name="T78" fmla="*/ 579 w 3282"/>
                <a:gd name="T79" fmla="*/ 341 h 2947"/>
                <a:gd name="T80" fmla="*/ 607 w 3282"/>
                <a:gd name="T81" fmla="*/ 315 h 2947"/>
                <a:gd name="T82" fmla="*/ 634 w 3282"/>
                <a:gd name="T83" fmla="*/ 298 h 2947"/>
                <a:gd name="T84" fmla="*/ 672 w 3282"/>
                <a:gd name="T85" fmla="*/ 300 h 2947"/>
                <a:gd name="T86" fmla="*/ 671 w 3282"/>
                <a:gd name="T87" fmla="*/ 277 h 2947"/>
                <a:gd name="T88" fmla="*/ 631 w 3282"/>
                <a:gd name="T89" fmla="*/ 249 h 2947"/>
                <a:gd name="T90" fmla="*/ 607 w 3282"/>
                <a:gd name="T91" fmla="*/ 260 h 2947"/>
                <a:gd name="T92" fmla="*/ 576 w 3282"/>
                <a:gd name="T93" fmla="*/ 258 h 2947"/>
                <a:gd name="T94" fmla="*/ 553 w 3282"/>
                <a:gd name="T95" fmla="*/ 268 h 2947"/>
                <a:gd name="T96" fmla="*/ 549 w 3282"/>
                <a:gd name="T97" fmla="*/ 245 h 2947"/>
                <a:gd name="T98" fmla="*/ 560 w 3282"/>
                <a:gd name="T99" fmla="*/ 195 h 2947"/>
                <a:gd name="T100" fmla="*/ 583 w 3282"/>
                <a:gd name="T101" fmla="*/ 179 h 2947"/>
                <a:gd name="T102" fmla="*/ 611 w 3282"/>
                <a:gd name="T103" fmla="*/ 168 h 2947"/>
                <a:gd name="T104" fmla="*/ 635 w 3282"/>
                <a:gd name="T105" fmla="*/ 152 h 2947"/>
                <a:gd name="T106" fmla="*/ 636 w 3282"/>
                <a:gd name="T107" fmla="*/ 124 h 2947"/>
                <a:gd name="T108" fmla="*/ 647 w 3282"/>
                <a:gd name="T109" fmla="*/ 84 h 2947"/>
                <a:gd name="T110" fmla="*/ 659 w 3282"/>
                <a:gd name="T111" fmla="*/ 61 h 2947"/>
                <a:gd name="T112" fmla="*/ 652 w 3282"/>
                <a:gd name="T113" fmla="*/ 37 h 2947"/>
                <a:gd name="T114" fmla="*/ 637 w 3282"/>
                <a:gd name="T115" fmla="*/ 31 h 2947"/>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3282"/>
                <a:gd name="T175" fmla="*/ 0 h 2947"/>
                <a:gd name="T176" fmla="*/ 3282 w 3282"/>
                <a:gd name="T177" fmla="*/ 2947 h 2947"/>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3282" h="2947">
                  <a:moveTo>
                    <a:pt x="2552" y="115"/>
                  </a:moveTo>
                  <a:lnTo>
                    <a:pt x="2554" y="111"/>
                  </a:lnTo>
                  <a:lnTo>
                    <a:pt x="2559" y="101"/>
                  </a:lnTo>
                  <a:lnTo>
                    <a:pt x="2569" y="87"/>
                  </a:lnTo>
                  <a:lnTo>
                    <a:pt x="2579" y="73"/>
                  </a:lnTo>
                  <a:lnTo>
                    <a:pt x="2589" y="55"/>
                  </a:lnTo>
                  <a:lnTo>
                    <a:pt x="2601" y="42"/>
                  </a:lnTo>
                  <a:lnTo>
                    <a:pt x="2609" y="28"/>
                  </a:lnTo>
                  <a:lnTo>
                    <a:pt x="2617" y="20"/>
                  </a:lnTo>
                  <a:lnTo>
                    <a:pt x="2628" y="12"/>
                  </a:lnTo>
                  <a:lnTo>
                    <a:pt x="2642" y="6"/>
                  </a:lnTo>
                  <a:lnTo>
                    <a:pt x="2658" y="2"/>
                  </a:lnTo>
                  <a:lnTo>
                    <a:pt x="2670" y="0"/>
                  </a:lnTo>
                  <a:lnTo>
                    <a:pt x="2676" y="0"/>
                  </a:lnTo>
                  <a:lnTo>
                    <a:pt x="2715" y="50"/>
                  </a:lnTo>
                  <a:lnTo>
                    <a:pt x="2670" y="132"/>
                  </a:lnTo>
                  <a:lnTo>
                    <a:pt x="2758" y="183"/>
                  </a:lnTo>
                  <a:lnTo>
                    <a:pt x="2782" y="142"/>
                  </a:lnTo>
                  <a:lnTo>
                    <a:pt x="2849" y="164"/>
                  </a:lnTo>
                  <a:lnTo>
                    <a:pt x="2853" y="231"/>
                  </a:lnTo>
                  <a:lnTo>
                    <a:pt x="2880" y="303"/>
                  </a:lnTo>
                  <a:lnTo>
                    <a:pt x="2983" y="303"/>
                  </a:lnTo>
                  <a:lnTo>
                    <a:pt x="3091" y="268"/>
                  </a:lnTo>
                  <a:lnTo>
                    <a:pt x="3138" y="207"/>
                  </a:lnTo>
                  <a:lnTo>
                    <a:pt x="3250" y="286"/>
                  </a:lnTo>
                  <a:lnTo>
                    <a:pt x="3231" y="386"/>
                  </a:lnTo>
                  <a:lnTo>
                    <a:pt x="3201" y="500"/>
                  </a:lnTo>
                  <a:lnTo>
                    <a:pt x="3231" y="616"/>
                  </a:lnTo>
                  <a:lnTo>
                    <a:pt x="3199" y="632"/>
                  </a:lnTo>
                  <a:lnTo>
                    <a:pt x="3191" y="701"/>
                  </a:lnTo>
                  <a:lnTo>
                    <a:pt x="3140" y="756"/>
                  </a:lnTo>
                  <a:lnTo>
                    <a:pt x="3085" y="866"/>
                  </a:lnTo>
                  <a:lnTo>
                    <a:pt x="3002" y="957"/>
                  </a:lnTo>
                  <a:lnTo>
                    <a:pt x="2987" y="1004"/>
                  </a:lnTo>
                  <a:lnTo>
                    <a:pt x="3042" y="1063"/>
                  </a:lnTo>
                  <a:lnTo>
                    <a:pt x="3083" y="1120"/>
                  </a:lnTo>
                  <a:lnTo>
                    <a:pt x="3071" y="1201"/>
                  </a:lnTo>
                  <a:lnTo>
                    <a:pt x="3079" y="1266"/>
                  </a:lnTo>
                  <a:lnTo>
                    <a:pt x="3030" y="1244"/>
                  </a:lnTo>
                  <a:lnTo>
                    <a:pt x="3014" y="1264"/>
                  </a:lnTo>
                  <a:lnTo>
                    <a:pt x="2971" y="1250"/>
                  </a:lnTo>
                  <a:lnTo>
                    <a:pt x="2947" y="1305"/>
                  </a:lnTo>
                  <a:lnTo>
                    <a:pt x="2989" y="1313"/>
                  </a:lnTo>
                  <a:lnTo>
                    <a:pt x="3030" y="1368"/>
                  </a:lnTo>
                  <a:lnTo>
                    <a:pt x="3024" y="1451"/>
                  </a:lnTo>
                  <a:lnTo>
                    <a:pt x="3059" y="1500"/>
                  </a:lnTo>
                  <a:lnTo>
                    <a:pt x="3061" y="1530"/>
                  </a:lnTo>
                  <a:lnTo>
                    <a:pt x="3091" y="1536"/>
                  </a:lnTo>
                  <a:lnTo>
                    <a:pt x="3170" y="1475"/>
                  </a:lnTo>
                  <a:lnTo>
                    <a:pt x="3209" y="1541"/>
                  </a:lnTo>
                  <a:lnTo>
                    <a:pt x="3244" y="1608"/>
                  </a:lnTo>
                  <a:lnTo>
                    <a:pt x="3282" y="1630"/>
                  </a:lnTo>
                  <a:lnTo>
                    <a:pt x="3282" y="1677"/>
                  </a:lnTo>
                  <a:lnTo>
                    <a:pt x="3239" y="1728"/>
                  </a:lnTo>
                  <a:lnTo>
                    <a:pt x="3189" y="1776"/>
                  </a:lnTo>
                  <a:lnTo>
                    <a:pt x="3138" y="1766"/>
                  </a:lnTo>
                  <a:lnTo>
                    <a:pt x="3134" y="1803"/>
                  </a:lnTo>
                  <a:lnTo>
                    <a:pt x="3101" y="1819"/>
                  </a:lnTo>
                  <a:lnTo>
                    <a:pt x="3032" y="1839"/>
                  </a:lnTo>
                  <a:lnTo>
                    <a:pt x="2981" y="1898"/>
                  </a:lnTo>
                  <a:lnTo>
                    <a:pt x="2928" y="1941"/>
                  </a:lnTo>
                  <a:lnTo>
                    <a:pt x="2884" y="2012"/>
                  </a:lnTo>
                  <a:lnTo>
                    <a:pt x="2839" y="1947"/>
                  </a:lnTo>
                  <a:lnTo>
                    <a:pt x="2798" y="1917"/>
                  </a:lnTo>
                  <a:lnTo>
                    <a:pt x="2768" y="1945"/>
                  </a:lnTo>
                  <a:lnTo>
                    <a:pt x="2788" y="1967"/>
                  </a:lnTo>
                  <a:lnTo>
                    <a:pt x="2788" y="2032"/>
                  </a:lnTo>
                  <a:lnTo>
                    <a:pt x="2811" y="2087"/>
                  </a:lnTo>
                  <a:lnTo>
                    <a:pt x="2778" y="2140"/>
                  </a:lnTo>
                  <a:lnTo>
                    <a:pt x="2770" y="2118"/>
                  </a:lnTo>
                  <a:lnTo>
                    <a:pt x="2703" y="2116"/>
                  </a:lnTo>
                  <a:lnTo>
                    <a:pt x="2656" y="2073"/>
                  </a:lnTo>
                  <a:lnTo>
                    <a:pt x="2640" y="2012"/>
                  </a:lnTo>
                  <a:lnTo>
                    <a:pt x="2607" y="1971"/>
                  </a:lnTo>
                  <a:lnTo>
                    <a:pt x="2581" y="1925"/>
                  </a:lnTo>
                  <a:lnTo>
                    <a:pt x="2556" y="1911"/>
                  </a:lnTo>
                  <a:lnTo>
                    <a:pt x="2536" y="1941"/>
                  </a:lnTo>
                  <a:lnTo>
                    <a:pt x="2506" y="1943"/>
                  </a:lnTo>
                  <a:lnTo>
                    <a:pt x="2469" y="1967"/>
                  </a:lnTo>
                  <a:lnTo>
                    <a:pt x="2479" y="2035"/>
                  </a:lnTo>
                  <a:lnTo>
                    <a:pt x="2441" y="2049"/>
                  </a:lnTo>
                  <a:lnTo>
                    <a:pt x="2414" y="2039"/>
                  </a:lnTo>
                  <a:lnTo>
                    <a:pt x="2386" y="2075"/>
                  </a:lnTo>
                  <a:lnTo>
                    <a:pt x="2347" y="2073"/>
                  </a:lnTo>
                  <a:lnTo>
                    <a:pt x="2296" y="2128"/>
                  </a:lnTo>
                  <a:lnTo>
                    <a:pt x="2248" y="2132"/>
                  </a:lnTo>
                  <a:lnTo>
                    <a:pt x="2231" y="2055"/>
                  </a:lnTo>
                  <a:lnTo>
                    <a:pt x="2183" y="2051"/>
                  </a:lnTo>
                  <a:lnTo>
                    <a:pt x="2158" y="2093"/>
                  </a:lnTo>
                  <a:lnTo>
                    <a:pt x="2152" y="2142"/>
                  </a:lnTo>
                  <a:lnTo>
                    <a:pt x="2120" y="2181"/>
                  </a:lnTo>
                  <a:lnTo>
                    <a:pt x="2132" y="2222"/>
                  </a:lnTo>
                  <a:lnTo>
                    <a:pt x="2117" y="2246"/>
                  </a:lnTo>
                  <a:lnTo>
                    <a:pt x="2185" y="2333"/>
                  </a:lnTo>
                  <a:lnTo>
                    <a:pt x="2075" y="2376"/>
                  </a:lnTo>
                  <a:lnTo>
                    <a:pt x="2014" y="2376"/>
                  </a:lnTo>
                  <a:lnTo>
                    <a:pt x="1928" y="2407"/>
                  </a:lnTo>
                  <a:lnTo>
                    <a:pt x="1880" y="2526"/>
                  </a:lnTo>
                  <a:lnTo>
                    <a:pt x="1802" y="2555"/>
                  </a:lnTo>
                  <a:lnTo>
                    <a:pt x="1766" y="2539"/>
                  </a:lnTo>
                  <a:lnTo>
                    <a:pt x="1731" y="2598"/>
                  </a:lnTo>
                  <a:lnTo>
                    <a:pt x="1674" y="2579"/>
                  </a:lnTo>
                  <a:lnTo>
                    <a:pt x="1621" y="2638"/>
                  </a:lnTo>
                  <a:lnTo>
                    <a:pt x="1601" y="2718"/>
                  </a:lnTo>
                  <a:lnTo>
                    <a:pt x="1502" y="2852"/>
                  </a:lnTo>
                  <a:lnTo>
                    <a:pt x="1459" y="2888"/>
                  </a:lnTo>
                  <a:lnTo>
                    <a:pt x="1430" y="2860"/>
                  </a:lnTo>
                  <a:lnTo>
                    <a:pt x="1339" y="2876"/>
                  </a:lnTo>
                  <a:lnTo>
                    <a:pt x="1298" y="2823"/>
                  </a:lnTo>
                  <a:lnTo>
                    <a:pt x="1239" y="2821"/>
                  </a:lnTo>
                  <a:lnTo>
                    <a:pt x="1195" y="2781"/>
                  </a:lnTo>
                  <a:lnTo>
                    <a:pt x="1233" y="2707"/>
                  </a:lnTo>
                  <a:lnTo>
                    <a:pt x="1248" y="2659"/>
                  </a:lnTo>
                  <a:lnTo>
                    <a:pt x="1215" y="2612"/>
                  </a:lnTo>
                  <a:lnTo>
                    <a:pt x="1150" y="2630"/>
                  </a:lnTo>
                  <a:lnTo>
                    <a:pt x="1115" y="2709"/>
                  </a:lnTo>
                  <a:lnTo>
                    <a:pt x="1101" y="2846"/>
                  </a:lnTo>
                  <a:lnTo>
                    <a:pt x="1052" y="2901"/>
                  </a:lnTo>
                  <a:lnTo>
                    <a:pt x="939" y="2947"/>
                  </a:lnTo>
                  <a:lnTo>
                    <a:pt x="869" y="2941"/>
                  </a:lnTo>
                  <a:lnTo>
                    <a:pt x="810" y="2886"/>
                  </a:lnTo>
                  <a:lnTo>
                    <a:pt x="817" y="2795"/>
                  </a:lnTo>
                  <a:lnTo>
                    <a:pt x="874" y="2764"/>
                  </a:lnTo>
                  <a:lnTo>
                    <a:pt x="874" y="2657"/>
                  </a:lnTo>
                  <a:lnTo>
                    <a:pt x="829" y="2618"/>
                  </a:lnTo>
                  <a:lnTo>
                    <a:pt x="754" y="2620"/>
                  </a:lnTo>
                  <a:lnTo>
                    <a:pt x="658" y="2714"/>
                  </a:lnTo>
                  <a:lnTo>
                    <a:pt x="524" y="2714"/>
                  </a:lnTo>
                  <a:lnTo>
                    <a:pt x="441" y="2671"/>
                  </a:lnTo>
                  <a:lnTo>
                    <a:pt x="445" y="2610"/>
                  </a:lnTo>
                  <a:lnTo>
                    <a:pt x="378" y="2606"/>
                  </a:lnTo>
                  <a:lnTo>
                    <a:pt x="302" y="2539"/>
                  </a:lnTo>
                  <a:lnTo>
                    <a:pt x="351" y="2470"/>
                  </a:lnTo>
                  <a:lnTo>
                    <a:pt x="396" y="2457"/>
                  </a:lnTo>
                  <a:lnTo>
                    <a:pt x="376" y="2390"/>
                  </a:lnTo>
                  <a:lnTo>
                    <a:pt x="296" y="2362"/>
                  </a:lnTo>
                  <a:lnTo>
                    <a:pt x="203" y="2374"/>
                  </a:lnTo>
                  <a:lnTo>
                    <a:pt x="156" y="2429"/>
                  </a:lnTo>
                  <a:lnTo>
                    <a:pt x="111" y="2423"/>
                  </a:lnTo>
                  <a:lnTo>
                    <a:pt x="34" y="2333"/>
                  </a:lnTo>
                  <a:lnTo>
                    <a:pt x="0" y="2236"/>
                  </a:lnTo>
                  <a:lnTo>
                    <a:pt x="18" y="2179"/>
                  </a:lnTo>
                  <a:lnTo>
                    <a:pt x="10" y="2055"/>
                  </a:lnTo>
                  <a:lnTo>
                    <a:pt x="14" y="2057"/>
                  </a:lnTo>
                  <a:lnTo>
                    <a:pt x="30" y="2057"/>
                  </a:lnTo>
                  <a:lnTo>
                    <a:pt x="52" y="2059"/>
                  </a:lnTo>
                  <a:lnTo>
                    <a:pt x="79" y="2063"/>
                  </a:lnTo>
                  <a:lnTo>
                    <a:pt x="109" y="2065"/>
                  </a:lnTo>
                  <a:lnTo>
                    <a:pt x="138" y="2069"/>
                  </a:lnTo>
                  <a:lnTo>
                    <a:pt x="166" y="2073"/>
                  </a:lnTo>
                  <a:lnTo>
                    <a:pt x="189" y="2077"/>
                  </a:lnTo>
                  <a:lnTo>
                    <a:pt x="207" y="2081"/>
                  </a:lnTo>
                  <a:lnTo>
                    <a:pt x="243" y="2089"/>
                  </a:lnTo>
                  <a:lnTo>
                    <a:pt x="278" y="2089"/>
                  </a:lnTo>
                  <a:lnTo>
                    <a:pt x="308" y="2081"/>
                  </a:lnTo>
                  <a:lnTo>
                    <a:pt x="323" y="2075"/>
                  </a:lnTo>
                  <a:lnTo>
                    <a:pt x="337" y="2069"/>
                  </a:lnTo>
                  <a:lnTo>
                    <a:pt x="351" y="2067"/>
                  </a:lnTo>
                  <a:lnTo>
                    <a:pt x="367" y="2065"/>
                  </a:lnTo>
                  <a:lnTo>
                    <a:pt x="386" y="2069"/>
                  </a:lnTo>
                  <a:lnTo>
                    <a:pt x="412" y="2075"/>
                  </a:lnTo>
                  <a:lnTo>
                    <a:pt x="441" y="2079"/>
                  </a:lnTo>
                  <a:lnTo>
                    <a:pt x="473" y="2083"/>
                  </a:lnTo>
                  <a:lnTo>
                    <a:pt x="498" y="2087"/>
                  </a:lnTo>
                  <a:lnTo>
                    <a:pt x="518" y="2087"/>
                  </a:lnTo>
                  <a:lnTo>
                    <a:pt x="542" y="2089"/>
                  </a:lnTo>
                  <a:lnTo>
                    <a:pt x="560" y="2095"/>
                  </a:lnTo>
                  <a:lnTo>
                    <a:pt x="575" y="2104"/>
                  </a:lnTo>
                  <a:lnTo>
                    <a:pt x="589" y="2118"/>
                  </a:lnTo>
                  <a:lnTo>
                    <a:pt x="607" y="2134"/>
                  </a:lnTo>
                  <a:lnTo>
                    <a:pt x="626" y="2148"/>
                  </a:lnTo>
                  <a:lnTo>
                    <a:pt x="646" y="2156"/>
                  </a:lnTo>
                  <a:lnTo>
                    <a:pt x="666" y="2163"/>
                  </a:lnTo>
                  <a:lnTo>
                    <a:pt x="685" y="2173"/>
                  </a:lnTo>
                  <a:lnTo>
                    <a:pt x="709" y="2183"/>
                  </a:lnTo>
                  <a:lnTo>
                    <a:pt x="739" y="2193"/>
                  </a:lnTo>
                  <a:lnTo>
                    <a:pt x="762" y="2197"/>
                  </a:lnTo>
                  <a:lnTo>
                    <a:pt x="792" y="2199"/>
                  </a:lnTo>
                  <a:lnTo>
                    <a:pt x="821" y="2201"/>
                  </a:lnTo>
                  <a:lnTo>
                    <a:pt x="851" y="2201"/>
                  </a:lnTo>
                  <a:lnTo>
                    <a:pt x="874" y="2201"/>
                  </a:lnTo>
                  <a:lnTo>
                    <a:pt x="892" y="2203"/>
                  </a:lnTo>
                  <a:lnTo>
                    <a:pt x="904" y="2207"/>
                  </a:lnTo>
                  <a:lnTo>
                    <a:pt x="914" y="2215"/>
                  </a:lnTo>
                  <a:lnTo>
                    <a:pt x="924" y="2224"/>
                  </a:lnTo>
                  <a:lnTo>
                    <a:pt x="935" y="2232"/>
                  </a:lnTo>
                  <a:lnTo>
                    <a:pt x="947" y="2236"/>
                  </a:lnTo>
                  <a:lnTo>
                    <a:pt x="965" y="2238"/>
                  </a:lnTo>
                  <a:lnTo>
                    <a:pt x="985" y="2234"/>
                  </a:lnTo>
                  <a:lnTo>
                    <a:pt x="1002" y="2224"/>
                  </a:lnTo>
                  <a:lnTo>
                    <a:pt x="1024" y="2207"/>
                  </a:lnTo>
                  <a:lnTo>
                    <a:pt x="1048" y="2187"/>
                  </a:lnTo>
                  <a:lnTo>
                    <a:pt x="1073" y="2171"/>
                  </a:lnTo>
                  <a:lnTo>
                    <a:pt x="1103" y="2157"/>
                  </a:lnTo>
                  <a:lnTo>
                    <a:pt x="1134" y="2144"/>
                  </a:lnTo>
                  <a:lnTo>
                    <a:pt x="1164" y="2130"/>
                  </a:lnTo>
                  <a:lnTo>
                    <a:pt x="1199" y="2114"/>
                  </a:lnTo>
                  <a:lnTo>
                    <a:pt x="1241" y="2098"/>
                  </a:lnTo>
                  <a:lnTo>
                    <a:pt x="1282" y="2087"/>
                  </a:lnTo>
                  <a:lnTo>
                    <a:pt x="1325" y="2079"/>
                  </a:lnTo>
                  <a:lnTo>
                    <a:pt x="1345" y="2077"/>
                  </a:lnTo>
                  <a:lnTo>
                    <a:pt x="1357" y="2077"/>
                  </a:lnTo>
                  <a:lnTo>
                    <a:pt x="1363" y="2079"/>
                  </a:lnTo>
                  <a:lnTo>
                    <a:pt x="1367" y="2079"/>
                  </a:lnTo>
                  <a:lnTo>
                    <a:pt x="1371" y="2081"/>
                  </a:lnTo>
                  <a:lnTo>
                    <a:pt x="1378" y="2081"/>
                  </a:lnTo>
                  <a:lnTo>
                    <a:pt x="1392" y="2081"/>
                  </a:lnTo>
                  <a:lnTo>
                    <a:pt x="1418" y="2079"/>
                  </a:lnTo>
                  <a:lnTo>
                    <a:pt x="1463" y="2075"/>
                  </a:lnTo>
                  <a:lnTo>
                    <a:pt x="1498" y="2071"/>
                  </a:lnTo>
                  <a:lnTo>
                    <a:pt x="1526" y="2065"/>
                  </a:lnTo>
                  <a:lnTo>
                    <a:pt x="1548" y="2059"/>
                  </a:lnTo>
                  <a:lnTo>
                    <a:pt x="1561" y="2053"/>
                  </a:lnTo>
                  <a:lnTo>
                    <a:pt x="1571" y="2045"/>
                  </a:lnTo>
                  <a:lnTo>
                    <a:pt x="1577" y="2035"/>
                  </a:lnTo>
                  <a:lnTo>
                    <a:pt x="1581" y="2030"/>
                  </a:lnTo>
                  <a:lnTo>
                    <a:pt x="1589" y="2024"/>
                  </a:lnTo>
                  <a:lnTo>
                    <a:pt x="1603" y="2018"/>
                  </a:lnTo>
                  <a:lnTo>
                    <a:pt x="1622" y="2014"/>
                  </a:lnTo>
                  <a:lnTo>
                    <a:pt x="1640" y="2006"/>
                  </a:lnTo>
                  <a:lnTo>
                    <a:pt x="1656" y="1994"/>
                  </a:lnTo>
                  <a:lnTo>
                    <a:pt x="1668" y="1974"/>
                  </a:lnTo>
                  <a:lnTo>
                    <a:pt x="1674" y="1957"/>
                  </a:lnTo>
                  <a:lnTo>
                    <a:pt x="1680" y="1941"/>
                  </a:lnTo>
                  <a:lnTo>
                    <a:pt x="1685" y="1927"/>
                  </a:lnTo>
                  <a:lnTo>
                    <a:pt x="1697" y="1913"/>
                  </a:lnTo>
                  <a:lnTo>
                    <a:pt x="1715" y="1900"/>
                  </a:lnTo>
                  <a:lnTo>
                    <a:pt x="1737" y="1888"/>
                  </a:lnTo>
                  <a:lnTo>
                    <a:pt x="1752" y="1878"/>
                  </a:lnTo>
                  <a:lnTo>
                    <a:pt x="1764" y="1872"/>
                  </a:lnTo>
                  <a:lnTo>
                    <a:pt x="1772" y="1866"/>
                  </a:lnTo>
                  <a:lnTo>
                    <a:pt x="1780" y="1860"/>
                  </a:lnTo>
                  <a:lnTo>
                    <a:pt x="1790" y="1854"/>
                  </a:lnTo>
                  <a:lnTo>
                    <a:pt x="1804" y="1848"/>
                  </a:lnTo>
                  <a:lnTo>
                    <a:pt x="1817" y="1841"/>
                  </a:lnTo>
                  <a:lnTo>
                    <a:pt x="1831" y="1831"/>
                  </a:lnTo>
                  <a:lnTo>
                    <a:pt x="1837" y="1821"/>
                  </a:lnTo>
                  <a:lnTo>
                    <a:pt x="1837" y="1811"/>
                  </a:lnTo>
                  <a:lnTo>
                    <a:pt x="1825" y="1795"/>
                  </a:lnTo>
                  <a:lnTo>
                    <a:pt x="1809" y="1780"/>
                  </a:lnTo>
                  <a:lnTo>
                    <a:pt x="1794" y="1762"/>
                  </a:lnTo>
                  <a:lnTo>
                    <a:pt x="1780" y="1744"/>
                  </a:lnTo>
                  <a:lnTo>
                    <a:pt x="1772" y="1726"/>
                  </a:lnTo>
                  <a:lnTo>
                    <a:pt x="1772" y="1707"/>
                  </a:lnTo>
                  <a:lnTo>
                    <a:pt x="1772" y="1679"/>
                  </a:lnTo>
                  <a:lnTo>
                    <a:pt x="1776" y="1652"/>
                  </a:lnTo>
                  <a:lnTo>
                    <a:pt x="1782" y="1628"/>
                  </a:lnTo>
                  <a:lnTo>
                    <a:pt x="1790" y="1608"/>
                  </a:lnTo>
                  <a:lnTo>
                    <a:pt x="1806" y="1593"/>
                  </a:lnTo>
                  <a:lnTo>
                    <a:pt x="1823" y="1585"/>
                  </a:lnTo>
                  <a:lnTo>
                    <a:pt x="1843" y="1581"/>
                  </a:lnTo>
                  <a:lnTo>
                    <a:pt x="1863" y="1585"/>
                  </a:lnTo>
                  <a:lnTo>
                    <a:pt x="1884" y="1597"/>
                  </a:lnTo>
                  <a:lnTo>
                    <a:pt x="1910" y="1606"/>
                  </a:lnTo>
                  <a:lnTo>
                    <a:pt x="1937" y="1614"/>
                  </a:lnTo>
                  <a:lnTo>
                    <a:pt x="1963" y="1616"/>
                  </a:lnTo>
                  <a:lnTo>
                    <a:pt x="1985" y="1614"/>
                  </a:lnTo>
                  <a:lnTo>
                    <a:pt x="2002" y="1614"/>
                  </a:lnTo>
                  <a:lnTo>
                    <a:pt x="2020" y="1612"/>
                  </a:lnTo>
                  <a:lnTo>
                    <a:pt x="2034" y="1608"/>
                  </a:lnTo>
                  <a:lnTo>
                    <a:pt x="2046" y="1597"/>
                  </a:lnTo>
                  <a:lnTo>
                    <a:pt x="2058" y="1581"/>
                  </a:lnTo>
                  <a:lnTo>
                    <a:pt x="2071" y="1561"/>
                  </a:lnTo>
                  <a:lnTo>
                    <a:pt x="2085" y="1538"/>
                  </a:lnTo>
                  <a:lnTo>
                    <a:pt x="2101" y="1518"/>
                  </a:lnTo>
                  <a:lnTo>
                    <a:pt x="2117" y="1502"/>
                  </a:lnTo>
                  <a:lnTo>
                    <a:pt x="2130" y="1494"/>
                  </a:lnTo>
                  <a:lnTo>
                    <a:pt x="2146" y="1490"/>
                  </a:lnTo>
                  <a:lnTo>
                    <a:pt x="2166" y="1488"/>
                  </a:lnTo>
                  <a:lnTo>
                    <a:pt x="2189" y="1486"/>
                  </a:lnTo>
                  <a:lnTo>
                    <a:pt x="2213" y="1484"/>
                  </a:lnTo>
                  <a:lnTo>
                    <a:pt x="2231" y="1482"/>
                  </a:lnTo>
                  <a:lnTo>
                    <a:pt x="2243" y="1477"/>
                  </a:lnTo>
                  <a:lnTo>
                    <a:pt x="2254" y="1469"/>
                  </a:lnTo>
                  <a:lnTo>
                    <a:pt x="2268" y="1455"/>
                  </a:lnTo>
                  <a:lnTo>
                    <a:pt x="2284" y="1437"/>
                  </a:lnTo>
                  <a:lnTo>
                    <a:pt x="2298" y="1421"/>
                  </a:lnTo>
                  <a:lnTo>
                    <a:pt x="2308" y="1408"/>
                  </a:lnTo>
                  <a:lnTo>
                    <a:pt x="2311" y="1388"/>
                  </a:lnTo>
                  <a:lnTo>
                    <a:pt x="2315" y="1364"/>
                  </a:lnTo>
                  <a:lnTo>
                    <a:pt x="2321" y="1343"/>
                  </a:lnTo>
                  <a:lnTo>
                    <a:pt x="2331" y="1323"/>
                  </a:lnTo>
                  <a:lnTo>
                    <a:pt x="2351" y="1303"/>
                  </a:lnTo>
                  <a:lnTo>
                    <a:pt x="2374" y="1286"/>
                  </a:lnTo>
                  <a:lnTo>
                    <a:pt x="2402" y="1276"/>
                  </a:lnTo>
                  <a:lnTo>
                    <a:pt x="2416" y="1270"/>
                  </a:lnTo>
                  <a:lnTo>
                    <a:pt x="2426" y="1262"/>
                  </a:lnTo>
                  <a:lnTo>
                    <a:pt x="2433" y="1250"/>
                  </a:lnTo>
                  <a:lnTo>
                    <a:pt x="2443" y="1240"/>
                  </a:lnTo>
                  <a:lnTo>
                    <a:pt x="2455" y="1232"/>
                  </a:lnTo>
                  <a:lnTo>
                    <a:pt x="2469" y="1227"/>
                  </a:lnTo>
                  <a:lnTo>
                    <a:pt x="2487" y="1217"/>
                  </a:lnTo>
                  <a:lnTo>
                    <a:pt x="2510" y="1205"/>
                  </a:lnTo>
                  <a:lnTo>
                    <a:pt x="2534" y="1195"/>
                  </a:lnTo>
                  <a:lnTo>
                    <a:pt x="2559" y="1189"/>
                  </a:lnTo>
                  <a:lnTo>
                    <a:pt x="2583" y="1187"/>
                  </a:lnTo>
                  <a:lnTo>
                    <a:pt x="2607" y="1189"/>
                  </a:lnTo>
                  <a:lnTo>
                    <a:pt x="2628" y="1195"/>
                  </a:lnTo>
                  <a:lnTo>
                    <a:pt x="2652" y="1199"/>
                  </a:lnTo>
                  <a:lnTo>
                    <a:pt x="2670" y="1203"/>
                  </a:lnTo>
                  <a:lnTo>
                    <a:pt x="2685" y="1203"/>
                  </a:lnTo>
                  <a:lnTo>
                    <a:pt x="2697" y="1197"/>
                  </a:lnTo>
                  <a:lnTo>
                    <a:pt x="2707" y="1183"/>
                  </a:lnTo>
                  <a:lnTo>
                    <a:pt x="2713" y="1171"/>
                  </a:lnTo>
                  <a:lnTo>
                    <a:pt x="2713" y="1158"/>
                  </a:lnTo>
                  <a:lnTo>
                    <a:pt x="2707" y="1140"/>
                  </a:lnTo>
                  <a:lnTo>
                    <a:pt x="2695" y="1126"/>
                  </a:lnTo>
                  <a:lnTo>
                    <a:pt x="2682" y="1108"/>
                  </a:lnTo>
                  <a:lnTo>
                    <a:pt x="2662" y="1089"/>
                  </a:lnTo>
                  <a:lnTo>
                    <a:pt x="2644" y="1071"/>
                  </a:lnTo>
                  <a:lnTo>
                    <a:pt x="2626" y="1055"/>
                  </a:lnTo>
                  <a:lnTo>
                    <a:pt x="2611" y="1042"/>
                  </a:lnTo>
                  <a:lnTo>
                    <a:pt x="2575" y="1016"/>
                  </a:lnTo>
                  <a:lnTo>
                    <a:pt x="2538" y="1004"/>
                  </a:lnTo>
                  <a:lnTo>
                    <a:pt x="2524" y="998"/>
                  </a:lnTo>
                  <a:lnTo>
                    <a:pt x="2510" y="990"/>
                  </a:lnTo>
                  <a:lnTo>
                    <a:pt x="2498" y="986"/>
                  </a:lnTo>
                  <a:lnTo>
                    <a:pt x="2485" y="984"/>
                  </a:lnTo>
                  <a:lnTo>
                    <a:pt x="2469" y="990"/>
                  </a:lnTo>
                  <a:lnTo>
                    <a:pt x="2453" y="1006"/>
                  </a:lnTo>
                  <a:lnTo>
                    <a:pt x="2439" y="1024"/>
                  </a:lnTo>
                  <a:lnTo>
                    <a:pt x="2426" y="1040"/>
                  </a:lnTo>
                  <a:lnTo>
                    <a:pt x="2408" y="1051"/>
                  </a:lnTo>
                  <a:lnTo>
                    <a:pt x="2394" y="1053"/>
                  </a:lnTo>
                  <a:lnTo>
                    <a:pt x="2376" y="1049"/>
                  </a:lnTo>
                  <a:lnTo>
                    <a:pt x="2357" y="1044"/>
                  </a:lnTo>
                  <a:lnTo>
                    <a:pt x="2337" y="1036"/>
                  </a:lnTo>
                  <a:lnTo>
                    <a:pt x="2317" y="1032"/>
                  </a:lnTo>
                  <a:lnTo>
                    <a:pt x="2304" y="1034"/>
                  </a:lnTo>
                  <a:lnTo>
                    <a:pt x="2292" y="1042"/>
                  </a:lnTo>
                  <a:lnTo>
                    <a:pt x="2282" y="1053"/>
                  </a:lnTo>
                  <a:lnTo>
                    <a:pt x="2272" y="1067"/>
                  </a:lnTo>
                  <a:lnTo>
                    <a:pt x="2260" y="1079"/>
                  </a:lnTo>
                  <a:lnTo>
                    <a:pt x="2248" y="1087"/>
                  </a:lnTo>
                  <a:lnTo>
                    <a:pt x="2235" y="1087"/>
                  </a:lnTo>
                  <a:lnTo>
                    <a:pt x="2211" y="1075"/>
                  </a:lnTo>
                  <a:lnTo>
                    <a:pt x="2189" y="1061"/>
                  </a:lnTo>
                  <a:lnTo>
                    <a:pt x="2174" y="1044"/>
                  </a:lnTo>
                  <a:lnTo>
                    <a:pt x="2168" y="1024"/>
                  </a:lnTo>
                  <a:lnTo>
                    <a:pt x="2170" y="1010"/>
                  </a:lnTo>
                  <a:lnTo>
                    <a:pt x="2178" y="1002"/>
                  </a:lnTo>
                  <a:lnTo>
                    <a:pt x="2185" y="992"/>
                  </a:lnTo>
                  <a:lnTo>
                    <a:pt x="2193" y="982"/>
                  </a:lnTo>
                  <a:lnTo>
                    <a:pt x="2197" y="965"/>
                  </a:lnTo>
                  <a:lnTo>
                    <a:pt x="2199" y="935"/>
                  </a:lnTo>
                  <a:lnTo>
                    <a:pt x="2201" y="902"/>
                  </a:lnTo>
                  <a:lnTo>
                    <a:pt x="2207" y="868"/>
                  </a:lnTo>
                  <a:lnTo>
                    <a:pt x="2217" y="839"/>
                  </a:lnTo>
                  <a:lnTo>
                    <a:pt x="2229" y="811"/>
                  </a:lnTo>
                  <a:lnTo>
                    <a:pt x="2239" y="782"/>
                  </a:lnTo>
                  <a:lnTo>
                    <a:pt x="2248" y="754"/>
                  </a:lnTo>
                  <a:lnTo>
                    <a:pt x="2254" y="735"/>
                  </a:lnTo>
                  <a:lnTo>
                    <a:pt x="2262" y="721"/>
                  </a:lnTo>
                  <a:lnTo>
                    <a:pt x="2276" y="713"/>
                  </a:lnTo>
                  <a:lnTo>
                    <a:pt x="2296" y="711"/>
                  </a:lnTo>
                  <a:lnTo>
                    <a:pt x="2317" y="713"/>
                  </a:lnTo>
                  <a:lnTo>
                    <a:pt x="2331" y="719"/>
                  </a:lnTo>
                  <a:lnTo>
                    <a:pt x="2349" y="725"/>
                  </a:lnTo>
                  <a:lnTo>
                    <a:pt x="2365" y="733"/>
                  </a:lnTo>
                  <a:lnTo>
                    <a:pt x="2380" y="736"/>
                  </a:lnTo>
                  <a:lnTo>
                    <a:pt x="2394" y="736"/>
                  </a:lnTo>
                  <a:lnTo>
                    <a:pt x="2406" y="729"/>
                  </a:lnTo>
                  <a:lnTo>
                    <a:pt x="2424" y="703"/>
                  </a:lnTo>
                  <a:lnTo>
                    <a:pt x="2443" y="675"/>
                  </a:lnTo>
                  <a:lnTo>
                    <a:pt x="2463" y="650"/>
                  </a:lnTo>
                  <a:lnTo>
                    <a:pt x="2477" y="640"/>
                  </a:lnTo>
                  <a:lnTo>
                    <a:pt x="2493" y="636"/>
                  </a:lnTo>
                  <a:lnTo>
                    <a:pt x="2506" y="634"/>
                  </a:lnTo>
                  <a:lnTo>
                    <a:pt x="2522" y="630"/>
                  </a:lnTo>
                  <a:lnTo>
                    <a:pt x="2534" y="622"/>
                  </a:lnTo>
                  <a:lnTo>
                    <a:pt x="2540" y="611"/>
                  </a:lnTo>
                  <a:lnTo>
                    <a:pt x="2542" y="595"/>
                  </a:lnTo>
                  <a:lnTo>
                    <a:pt x="2538" y="577"/>
                  </a:lnTo>
                  <a:lnTo>
                    <a:pt x="2534" y="561"/>
                  </a:lnTo>
                  <a:lnTo>
                    <a:pt x="2530" y="548"/>
                  </a:lnTo>
                  <a:lnTo>
                    <a:pt x="2532" y="534"/>
                  </a:lnTo>
                  <a:lnTo>
                    <a:pt x="2536" y="518"/>
                  </a:lnTo>
                  <a:lnTo>
                    <a:pt x="2542" y="498"/>
                  </a:lnTo>
                  <a:lnTo>
                    <a:pt x="2550" y="477"/>
                  </a:lnTo>
                  <a:lnTo>
                    <a:pt x="2556" y="459"/>
                  </a:lnTo>
                  <a:lnTo>
                    <a:pt x="2561" y="443"/>
                  </a:lnTo>
                  <a:lnTo>
                    <a:pt x="2567" y="416"/>
                  </a:lnTo>
                  <a:lnTo>
                    <a:pt x="2571" y="386"/>
                  </a:lnTo>
                  <a:lnTo>
                    <a:pt x="2579" y="355"/>
                  </a:lnTo>
                  <a:lnTo>
                    <a:pt x="2585" y="337"/>
                  </a:lnTo>
                  <a:lnTo>
                    <a:pt x="2589" y="327"/>
                  </a:lnTo>
                  <a:lnTo>
                    <a:pt x="2595" y="317"/>
                  </a:lnTo>
                  <a:lnTo>
                    <a:pt x="2603" y="305"/>
                  </a:lnTo>
                  <a:lnTo>
                    <a:pt x="2615" y="294"/>
                  </a:lnTo>
                  <a:lnTo>
                    <a:pt x="2626" y="276"/>
                  </a:lnTo>
                  <a:lnTo>
                    <a:pt x="2632" y="260"/>
                  </a:lnTo>
                  <a:lnTo>
                    <a:pt x="2634" y="246"/>
                  </a:lnTo>
                  <a:lnTo>
                    <a:pt x="2634" y="231"/>
                  </a:lnTo>
                  <a:lnTo>
                    <a:pt x="2632" y="209"/>
                  </a:lnTo>
                  <a:lnTo>
                    <a:pt x="2632" y="185"/>
                  </a:lnTo>
                  <a:lnTo>
                    <a:pt x="2628" y="164"/>
                  </a:lnTo>
                  <a:lnTo>
                    <a:pt x="2622" y="150"/>
                  </a:lnTo>
                  <a:lnTo>
                    <a:pt x="2615" y="146"/>
                  </a:lnTo>
                  <a:lnTo>
                    <a:pt x="2605" y="148"/>
                  </a:lnTo>
                  <a:lnTo>
                    <a:pt x="2593" y="152"/>
                  </a:lnTo>
                  <a:lnTo>
                    <a:pt x="2581" y="156"/>
                  </a:lnTo>
                  <a:lnTo>
                    <a:pt x="2567" y="158"/>
                  </a:lnTo>
                  <a:lnTo>
                    <a:pt x="2556" y="156"/>
                  </a:lnTo>
                  <a:lnTo>
                    <a:pt x="2548" y="148"/>
                  </a:lnTo>
                  <a:lnTo>
                    <a:pt x="2546" y="136"/>
                  </a:lnTo>
                  <a:lnTo>
                    <a:pt x="2548" y="124"/>
                  </a:lnTo>
                  <a:lnTo>
                    <a:pt x="2550" y="116"/>
                  </a:lnTo>
                  <a:lnTo>
                    <a:pt x="2552" y="115"/>
                  </a:lnTo>
                  <a:close/>
                </a:path>
              </a:pathLst>
            </a:custGeom>
            <a:grpFill/>
            <a:ln w="0">
              <a:solidFill>
                <a:schemeClr val="bg1">
                  <a:lumMod val="95000"/>
                </a:schemeClr>
              </a:solidFill>
              <a:prstDash val="solid"/>
              <a:round/>
              <a:headEnd/>
              <a:tailEnd/>
            </a:ln>
          </p:spPr>
          <p:txBody>
            <a:bodyPr/>
            <a:lstStyle/>
            <a:p>
              <a:pPr algn="l" defTabSz="1219170" fontAlgn="auto">
                <a:spcBef>
                  <a:spcPts val="0"/>
                </a:spcBef>
                <a:spcAft>
                  <a:spcPts val="0"/>
                </a:spcAft>
              </a:pPr>
              <a:endParaRPr lang="zh-CN" altLang="en-US" sz="2400" b="0">
                <a:solidFill>
                  <a:prstClr val="black"/>
                </a:solidFill>
                <a:latin typeface="Calibri"/>
                <a:ea typeface="宋体"/>
              </a:endParaRPr>
            </a:p>
          </p:txBody>
        </p:sp>
        <p:sp>
          <p:nvSpPr>
            <p:cNvPr id="66" name="Freeform 106"/>
            <p:cNvSpPr>
              <a:spLocks/>
            </p:cNvSpPr>
            <p:nvPr/>
          </p:nvSpPr>
          <p:spPr bwMode="gray">
            <a:xfrm>
              <a:off x="2264" y="884"/>
              <a:ext cx="1641" cy="1473"/>
            </a:xfrm>
            <a:custGeom>
              <a:avLst/>
              <a:gdLst>
                <a:gd name="T0" fmla="*/ 651 w 3282"/>
                <a:gd name="T1" fmla="*/ 10 h 2947"/>
                <a:gd name="T2" fmla="*/ 669 w 3282"/>
                <a:gd name="T3" fmla="*/ 0 h 2947"/>
                <a:gd name="T4" fmla="*/ 720 w 3282"/>
                <a:gd name="T5" fmla="*/ 75 h 2947"/>
                <a:gd name="T6" fmla="*/ 808 w 3282"/>
                <a:gd name="T7" fmla="*/ 154 h 2947"/>
                <a:gd name="T8" fmla="*/ 761 w 3282"/>
                <a:gd name="T9" fmla="*/ 265 h 2947"/>
                <a:gd name="T10" fmla="*/ 737 w 3282"/>
                <a:gd name="T11" fmla="*/ 326 h 2947"/>
                <a:gd name="T12" fmla="*/ 793 w 3282"/>
                <a:gd name="T13" fmla="*/ 368 h 2947"/>
                <a:gd name="T14" fmla="*/ 785 w 3282"/>
                <a:gd name="T15" fmla="*/ 441 h 2947"/>
                <a:gd name="T16" fmla="*/ 710 w 3282"/>
                <a:gd name="T17" fmla="*/ 486 h 2947"/>
                <a:gd name="T18" fmla="*/ 693 w 3282"/>
                <a:gd name="T19" fmla="*/ 529 h 2947"/>
                <a:gd name="T20" fmla="*/ 634 w 3282"/>
                <a:gd name="T21" fmla="*/ 485 h 2947"/>
                <a:gd name="T22" fmla="*/ 587 w 3282"/>
                <a:gd name="T23" fmla="*/ 518 h 2947"/>
                <a:gd name="T24" fmla="*/ 530 w 3282"/>
                <a:gd name="T25" fmla="*/ 545 h 2947"/>
                <a:gd name="T26" fmla="*/ 470 w 3282"/>
                <a:gd name="T27" fmla="*/ 631 h 2947"/>
                <a:gd name="T28" fmla="*/ 376 w 3282"/>
                <a:gd name="T29" fmla="*/ 713 h 2947"/>
                <a:gd name="T30" fmla="*/ 309 w 3282"/>
                <a:gd name="T31" fmla="*/ 676 h 2947"/>
                <a:gd name="T32" fmla="*/ 235 w 3282"/>
                <a:gd name="T33" fmla="*/ 736 h 2947"/>
                <a:gd name="T34" fmla="*/ 189 w 3282"/>
                <a:gd name="T35" fmla="*/ 655 h 2947"/>
                <a:gd name="T36" fmla="*/ 88 w 3282"/>
                <a:gd name="T37" fmla="*/ 617 h 2947"/>
                <a:gd name="T38" fmla="*/ 9 w 3282"/>
                <a:gd name="T39" fmla="*/ 583 h 2947"/>
                <a:gd name="T40" fmla="*/ 20 w 3282"/>
                <a:gd name="T41" fmla="*/ 515 h 2947"/>
                <a:gd name="T42" fmla="*/ 70 w 3282"/>
                <a:gd name="T43" fmla="*/ 522 h 2947"/>
                <a:gd name="T44" fmla="*/ 103 w 3282"/>
                <a:gd name="T45" fmla="*/ 518 h 2947"/>
                <a:gd name="T46" fmla="*/ 144 w 3282"/>
                <a:gd name="T47" fmla="*/ 526 h 2947"/>
                <a:gd name="T48" fmla="*/ 178 w 3282"/>
                <a:gd name="T49" fmla="*/ 545 h 2947"/>
                <a:gd name="T50" fmla="*/ 223 w 3282"/>
                <a:gd name="T51" fmla="*/ 550 h 2947"/>
                <a:gd name="T52" fmla="*/ 246 w 3282"/>
                <a:gd name="T53" fmla="*/ 558 h 2947"/>
                <a:gd name="T54" fmla="*/ 291 w 3282"/>
                <a:gd name="T55" fmla="*/ 532 h 2947"/>
                <a:gd name="T56" fmla="*/ 341 w 3282"/>
                <a:gd name="T57" fmla="*/ 519 h 2947"/>
                <a:gd name="T58" fmla="*/ 375 w 3282"/>
                <a:gd name="T59" fmla="*/ 517 h 2947"/>
                <a:gd name="T60" fmla="*/ 398 w 3282"/>
                <a:gd name="T61" fmla="*/ 506 h 2947"/>
                <a:gd name="T62" fmla="*/ 420 w 3282"/>
                <a:gd name="T63" fmla="*/ 485 h 2947"/>
                <a:gd name="T64" fmla="*/ 443 w 3282"/>
                <a:gd name="T65" fmla="*/ 466 h 2947"/>
                <a:gd name="T66" fmla="*/ 459 w 3282"/>
                <a:gd name="T67" fmla="*/ 452 h 2947"/>
                <a:gd name="T68" fmla="*/ 443 w 3282"/>
                <a:gd name="T69" fmla="*/ 419 h 2947"/>
                <a:gd name="T70" fmla="*/ 466 w 3282"/>
                <a:gd name="T71" fmla="*/ 396 h 2947"/>
                <a:gd name="T72" fmla="*/ 505 w 3282"/>
                <a:gd name="T73" fmla="*/ 403 h 2947"/>
                <a:gd name="T74" fmla="*/ 530 w 3282"/>
                <a:gd name="T75" fmla="*/ 375 h 2947"/>
                <a:gd name="T76" fmla="*/ 561 w 3282"/>
                <a:gd name="T77" fmla="*/ 369 h 2947"/>
                <a:gd name="T78" fmla="*/ 579 w 3282"/>
                <a:gd name="T79" fmla="*/ 341 h 2947"/>
                <a:gd name="T80" fmla="*/ 607 w 3282"/>
                <a:gd name="T81" fmla="*/ 315 h 2947"/>
                <a:gd name="T82" fmla="*/ 634 w 3282"/>
                <a:gd name="T83" fmla="*/ 298 h 2947"/>
                <a:gd name="T84" fmla="*/ 672 w 3282"/>
                <a:gd name="T85" fmla="*/ 300 h 2947"/>
                <a:gd name="T86" fmla="*/ 671 w 3282"/>
                <a:gd name="T87" fmla="*/ 277 h 2947"/>
                <a:gd name="T88" fmla="*/ 631 w 3282"/>
                <a:gd name="T89" fmla="*/ 249 h 2947"/>
                <a:gd name="T90" fmla="*/ 607 w 3282"/>
                <a:gd name="T91" fmla="*/ 260 h 2947"/>
                <a:gd name="T92" fmla="*/ 576 w 3282"/>
                <a:gd name="T93" fmla="*/ 258 h 2947"/>
                <a:gd name="T94" fmla="*/ 553 w 3282"/>
                <a:gd name="T95" fmla="*/ 268 h 2947"/>
                <a:gd name="T96" fmla="*/ 549 w 3282"/>
                <a:gd name="T97" fmla="*/ 245 h 2947"/>
                <a:gd name="T98" fmla="*/ 560 w 3282"/>
                <a:gd name="T99" fmla="*/ 195 h 2947"/>
                <a:gd name="T100" fmla="*/ 583 w 3282"/>
                <a:gd name="T101" fmla="*/ 179 h 2947"/>
                <a:gd name="T102" fmla="*/ 611 w 3282"/>
                <a:gd name="T103" fmla="*/ 168 h 2947"/>
                <a:gd name="T104" fmla="*/ 635 w 3282"/>
                <a:gd name="T105" fmla="*/ 152 h 2947"/>
                <a:gd name="T106" fmla="*/ 636 w 3282"/>
                <a:gd name="T107" fmla="*/ 124 h 2947"/>
                <a:gd name="T108" fmla="*/ 647 w 3282"/>
                <a:gd name="T109" fmla="*/ 84 h 2947"/>
                <a:gd name="T110" fmla="*/ 659 w 3282"/>
                <a:gd name="T111" fmla="*/ 61 h 2947"/>
                <a:gd name="T112" fmla="*/ 652 w 3282"/>
                <a:gd name="T113" fmla="*/ 37 h 2947"/>
                <a:gd name="T114" fmla="*/ 637 w 3282"/>
                <a:gd name="T115" fmla="*/ 31 h 2947"/>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3282"/>
                <a:gd name="T175" fmla="*/ 0 h 2947"/>
                <a:gd name="T176" fmla="*/ 3282 w 3282"/>
                <a:gd name="T177" fmla="*/ 2947 h 2947"/>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3282" h="2947">
                  <a:moveTo>
                    <a:pt x="2552" y="115"/>
                  </a:moveTo>
                  <a:lnTo>
                    <a:pt x="2554" y="111"/>
                  </a:lnTo>
                  <a:lnTo>
                    <a:pt x="2559" y="101"/>
                  </a:lnTo>
                  <a:lnTo>
                    <a:pt x="2569" y="87"/>
                  </a:lnTo>
                  <a:lnTo>
                    <a:pt x="2579" y="73"/>
                  </a:lnTo>
                  <a:lnTo>
                    <a:pt x="2589" y="55"/>
                  </a:lnTo>
                  <a:lnTo>
                    <a:pt x="2601" y="42"/>
                  </a:lnTo>
                  <a:lnTo>
                    <a:pt x="2609" y="28"/>
                  </a:lnTo>
                  <a:lnTo>
                    <a:pt x="2617" y="20"/>
                  </a:lnTo>
                  <a:lnTo>
                    <a:pt x="2628" y="12"/>
                  </a:lnTo>
                  <a:lnTo>
                    <a:pt x="2642" y="6"/>
                  </a:lnTo>
                  <a:lnTo>
                    <a:pt x="2658" y="2"/>
                  </a:lnTo>
                  <a:lnTo>
                    <a:pt x="2670" y="0"/>
                  </a:lnTo>
                  <a:lnTo>
                    <a:pt x="2676" y="0"/>
                  </a:lnTo>
                  <a:lnTo>
                    <a:pt x="2715" y="50"/>
                  </a:lnTo>
                  <a:lnTo>
                    <a:pt x="2670" y="132"/>
                  </a:lnTo>
                  <a:lnTo>
                    <a:pt x="2758" y="183"/>
                  </a:lnTo>
                  <a:lnTo>
                    <a:pt x="2782" y="142"/>
                  </a:lnTo>
                  <a:lnTo>
                    <a:pt x="2849" y="164"/>
                  </a:lnTo>
                  <a:lnTo>
                    <a:pt x="2853" y="231"/>
                  </a:lnTo>
                  <a:lnTo>
                    <a:pt x="2880" y="303"/>
                  </a:lnTo>
                  <a:lnTo>
                    <a:pt x="2983" y="303"/>
                  </a:lnTo>
                  <a:lnTo>
                    <a:pt x="3091" y="268"/>
                  </a:lnTo>
                  <a:lnTo>
                    <a:pt x="3138" y="207"/>
                  </a:lnTo>
                  <a:lnTo>
                    <a:pt x="3250" y="286"/>
                  </a:lnTo>
                  <a:lnTo>
                    <a:pt x="3231" y="386"/>
                  </a:lnTo>
                  <a:lnTo>
                    <a:pt x="3201" y="500"/>
                  </a:lnTo>
                  <a:lnTo>
                    <a:pt x="3231" y="616"/>
                  </a:lnTo>
                  <a:lnTo>
                    <a:pt x="3199" y="632"/>
                  </a:lnTo>
                  <a:lnTo>
                    <a:pt x="3191" y="701"/>
                  </a:lnTo>
                  <a:lnTo>
                    <a:pt x="3140" y="756"/>
                  </a:lnTo>
                  <a:lnTo>
                    <a:pt x="3085" y="866"/>
                  </a:lnTo>
                  <a:lnTo>
                    <a:pt x="3002" y="957"/>
                  </a:lnTo>
                  <a:lnTo>
                    <a:pt x="2987" y="1004"/>
                  </a:lnTo>
                  <a:lnTo>
                    <a:pt x="3042" y="1063"/>
                  </a:lnTo>
                  <a:lnTo>
                    <a:pt x="3083" y="1120"/>
                  </a:lnTo>
                  <a:lnTo>
                    <a:pt x="3071" y="1201"/>
                  </a:lnTo>
                  <a:lnTo>
                    <a:pt x="3079" y="1266"/>
                  </a:lnTo>
                  <a:lnTo>
                    <a:pt x="3030" y="1244"/>
                  </a:lnTo>
                  <a:lnTo>
                    <a:pt x="3014" y="1264"/>
                  </a:lnTo>
                  <a:lnTo>
                    <a:pt x="2971" y="1250"/>
                  </a:lnTo>
                  <a:lnTo>
                    <a:pt x="2947" y="1305"/>
                  </a:lnTo>
                  <a:lnTo>
                    <a:pt x="2989" y="1313"/>
                  </a:lnTo>
                  <a:lnTo>
                    <a:pt x="3030" y="1368"/>
                  </a:lnTo>
                  <a:lnTo>
                    <a:pt x="3024" y="1451"/>
                  </a:lnTo>
                  <a:lnTo>
                    <a:pt x="3059" y="1500"/>
                  </a:lnTo>
                  <a:lnTo>
                    <a:pt x="3061" y="1530"/>
                  </a:lnTo>
                  <a:lnTo>
                    <a:pt x="3091" y="1536"/>
                  </a:lnTo>
                  <a:lnTo>
                    <a:pt x="3170" y="1475"/>
                  </a:lnTo>
                  <a:lnTo>
                    <a:pt x="3209" y="1541"/>
                  </a:lnTo>
                  <a:lnTo>
                    <a:pt x="3244" y="1608"/>
                  </a:lnTo>
                  <a:lnTo>
                    <a:pt x="3282" y="1630"/>
                  </a:lnTo>
                  <a:lnTo>
                    <a:pt x="3282" y="1677"/>
                  </a:lnTo>
                  <a:lnTo>
                    <a:pt x="3239" y="1728"/>
                  </a:lnTo>
                  <a:lnTo>
                    <a:pt x="3189" y="1776"/>
                  </a:lnTo>
                  <a:lnTo>
                    <a:pt x="3138" y="1766"/>
                  </a:lnTo>
                  <a:lnTo>
                    <a:pt x="3134" y="1803"/>
                  </a:lnTo>
                  <a:lnTo>
                    <a:pt x="3101" y="1819"/>
                  </a:lnTo>
                  <a:lnTo>
                    <a:pt x="3032" y="1839"/>
                  </a:lnTo>
                  <a:lnTo>
                    <a:pt x="2981" y="1898"/>
                  </a:lnTo>
                  <a:lnTo>
                    <a:pt x="2928" y="1941"/>
                  </a:lnTo>
                  <a:lnTo>
                    <a:pt x="2884" y="2012"/>
                  </a:lnTo>
                  <a:lnTo>
                    <a:pt x="2839" y="1947"/>
                  </a:lnTo>
                  <a:lnTo>
                    <a:pt x="2798" y="1917"/>
                  </a:lnTo>
                  <a:lnTo>
                    <a:pt x="2768" y="1945"/>
                  </a:lnTo>
                  <a:lnTo>
                    <a:pt x="2788" y="1967"/>
                  </a:lnTo>
                  <a:lnTo>
                    <a:pt x="2788" y="2032"/>
                  </a:lnTo>
                  <a:lnTo>
                    <a:pt x="2811" y="2087"/>
                  </a:lnTo>
                  <a:lnTo>
                    <a:pt x="2778" y="2140"/>
                  </a:lnTo>
                  <a:lnTo>
                    <a:pt x="2770" y="2118"/>
                  </a:lnTo>
                  <a:lnTo>
                    <a:pt x="2703" y="2116"/>
                  </a:lnTo>
                  <a:lnTo>
                    <a:pt x="2656" y="2073"/>
                  </a:lnTo>
                  <a:lnTo>
                    <a:pt x="2640" y="2012"/>
                  </a:lnTo>
                  <a:lnTo>
                    <a:pt x="2607" y="1971"/>
                  </a:lnTo>
                  <a:lnTo>
                    <a:pt x="2581" y="1925"/>
                  </a:lnTo>
                  <a:lnTo>
                    <a:pt x="2556" y="1911"/>
                  </a:lnTo>
                  <a:lnTo>
                    <a:pt x="2536" y="1941"/>
                  </a:lnTo>
                  <a:lnTo>
                    <a:pt x="2506" y="1943"/>
                  </a:lnTo>
                  <a:lnTo>
                    <a:pt x="2469" y="1967"/>
                  </a:lnTo>
                  <a:lnTo>
                    <a:pt x="2479" y="2035"/>
                  </a:lnTo>
                  <a:lnTo>
                    <a:pt x="2441" y="2049"/>
                  </a:lnTo>
                  <a:lnTo>
                    <a:pt x="2414" y="2039"/>
                  </a:lnTo>
                  <a:lnTo>
                    <a:pt x="2386" y="2075"/>
                  </a:lnTo>
                  <a:lnTo>
                    <a:pt x="2347" y="2073"/>
                  </a:lnTo>
                  <a:lnTo>
                    <a:pt x="2296" y="2128"/>
                  </a:lnTo>
                  <a:lnTo>
                    <a:pt x="2248" y="2132"/>
                  </a:lnTo>
                  <a:lnTo>
                    <a:pt x="2231" y="2055"/>
                  </a:lnTo>
                  <a:lnTo>
                    <a:pt x="2183" y="2051"/>
                  </a:lnTo>
                  <a:lnTo>
                    <a:pt x="2158" y="2093"/>
                  </a:lnTo>
                  <a:lnTo>
                    <a:pt x="2152" y="2142"/>
                  </a:lnTo>
                  <a:lnTo>
                    <a:pt x="2120" y="2181"/>
                  </a:lnTo>
                  <a:lnTo>
                    <a:pt x="2132" y="2222"/>
                  </a:lnTo>
                  <a:lnTo>
                    <a:pt x="2117" y="2246"/>
                  </a:lnTo>
                  <a:lnTo>
                    <a:pt x="2185" y="2333"/>
                  </a:lnTo>
                  <a:lnTo>
                    <a:pt x="2075" y="2376"/>
                  </a:lnTo>
                  <a:lnTo>
                    <a:pt x="2014" y="2376"/>
                  </a:lnTo>
                  <a:lnTo>
                    <a:pt x="1928" y="2407"/>
                  </a:lnTo>
                  <a:lnTo>
                    <a:pt x="1880" y="2526"/>
                  </a:lnTo>
                  <a:lnTo>
                    <a:pt x="1802" y="2555"/>
                  </a:lnTo>
                  <a:lnTo>
                    <a:pt x="1766" y="2539"/>
                  </a:lnTo>
                  <a:lnTo>
                    <a:pt x="1731" y="2598"/>
                  </a:lnTo>
                  <a:lnTo>
                    <a:pt x="1674" y="2579"/>
                  </a:lnTo>
                  <a:lnTo>
                    <a:pt x="1621" y="2638"/>
                  </a:lnTo>
                  <a:lnTo>
                    <a:pt x="1601" y="2718"/>
                  </a:lnTo>
                  <a:lnTo>
                    <a:pt x="1502" y="2852"/>
                  </a:lnTo>
                  <a:lnTo>
                    <a:pt x="1459" y="2888"/>
                  </a:lnTo>
                  <a:lnTo>
                    <a:pt x="1430" y="2860"/>
                  </a:lnTo>
                  <a:lnTo>
                    <a:pt x="1339" y="2876"/>
                  </a:lnTo>
                  <a:lnTo>
                    <a:pt x="1298" y="2823"/>
                  </a:lnTo>
                  <a:lnTo>
                    <a:pt x="1239" y="2821"/>
                  </a:lnTo>
                  <a:lnTo>
                    <a:pt x="1195" y="2781"/>
                  </a:lnTo>
                  <a:lnTo>
                    <a:pt x="1233" y="2707"/>
                  </a:lnTo>
                  <a:lnTo>
                    <a:pt x="1248" y="2659"/>
                  </a:lnTo>
                  <a:lnTo>
                    <a:pt x="1215" y="2612"/>
                  </a:lnTo>
                  <a:lnTo>
                    <a:pt x="1150" y="2630"/>
                  </a:lnTo>
                  <a:lnTo>
                    <a:pt x="1115" y="2709"/>
                  </a:lnTo>
                  <a:lnTo>
                    <a:pt x="1101" y="2846"/>
                  </a:lnTo>
                  <a:lnTo>
                    <a:pt x="1052" y="2901"/>
                  </a:lnTo>
                  <a:lnTo>
                    <a:pt x="939" y="2947"/>
                  </a:lnTo>
                  <a:lnTo>
                    <a:pt x="869" y="2941"/>
                  </a:lnTo>
                  <a:lnTo>
                    <a:pt x="810" y="2886"/>
                  </a:lnTo>
                  <a:lnTo>
                    <a:pt x="817" y="2795"/>
                  </a:lnTo>
                  <a:lnTo>
                    <a:pt x="874" y="2764"/>
                  </a:lnTo>
                  <a:lnTo>
                    <a:pt x="874" y="2657"/>
                  </a:lnTo>
                  <a:lnTo>
                    <a:pt x="829" y="2618"/>
                  </a:lnTo>
                  <a:lnTo>
                    <a:pt x="754" y="2620"/>
                  </a:lnTo>
                  <a:lnTo>
                    <a:pt x="658" y="2714"/>
                  </a:lnTo>
                  <a:lnTo>
                    <a:pt x="524" y="2714"/>
                  </a:lnTo>
                  <a:lnTo>
                    <a:pt x="441" y="2671"/>
                  </a:lnTo>
                  <a:lnTo>
                    <a:pt x="445" y="2610"/>
                  </a:lnTo>
                  <a:lnTo>
                    <a:pt x="378" y="2606"/>
                  </a:lnTo>
                  <a:lnTo>
                    <a:pt x="302" y="2539"/>
                  </a:lnTo>
                  <a:lnTo>
                    <a:pt x="351" y="2470"/>
                  </a:lnTo>
                  <a:lnTo>
                    <a:pt x="396" y="2457"/>
                  </a:lnTo>
                  <a:lnTo>
                    <a:pt x="376" y="2390"/>
                  </a:lnTo>
                  <a:lnTo>
                    <a:pt x="296" y="2362"/>
                  </a:lnTo>
                  <a:lnTo>
                    <a:pt x="203" y="2374"/>
                  </a:lnTo>
                  <a:lnTo>
                    <a:pt x="156" y="2429"/>
                  </a:lnTo>
                  <a:lnTo>
                    <a:pt x="111" y="2423"/>
                  </a:lnTo>
                  <a:lnTo>
                    <a:pt x="34" y="2333"/>
                  </a:lnTo>
                  <a:lnTo>
                    <a:pt x="0" y="2236"/>
                  </a:lnTo>
                  <a:lnTo>
                    <a:pt x="18" y="2179"/>
                  </a:lnTo>
                  <a:lnTo>
                    <a:pt x="10" y="2055"/>
                  </a:lnTo>
                  <a:lnTo>
                    <a:pt x="14" y="2057"/>
                  </a:lnTo>
                  <a:lnTo>
                    <a:pt x="30" y="2057"/>
                  </a:lnTo>
                  <a:lnTo>
                    <a:pt x="52" y="2059"/>
                  </a:lnTo>
                  <a:lnTo>
                    <a:pt x="79" y="2063"/>
                  </a:lnTo>
                  <a:lnTo>
                    <a:pt x="109" y="2065"/>
                  </a:lnTo>
                  <a:lnTo>
                    <a:pt x="138" y="2069"/>
                  </a:lnTo>
                  <a:lnTo>
                    <a:pt x="166" y="2073"/>
                  </a:lnTo>
                  <a:lnTo>
                    <a:pt x="189" y="2077"/>
                  </a:lnTo>
                  <a:lnTo>
                    <a:pt x="207" y="2081"/>
                  </a:lnTo>
                  <a:lnTo>
                    <a:pt x="243" y="2089"/>
                  </a:lnTo>
                  <a:lnTo>
                    <a:pt x="278" y="2089"/>
                  </a:lnTo>
                  <a:lnTo>
                    <a:pt x="308" y="2081"/>
                  </a:lnTo>
                  <a:lnTo>
                    <a:pt x="323" y="2075"/>
                  </a:lnTo>
                  <a:lnTo>
                    <a:pt x="337" y="2069"/>
                  </a:lnTo>
                  <a:lnTo>
                    <a:pt x="351" y="2067"/>
                  </a:lnTo>
                  <a:lnTo>
                    <a:pt x="367" y="2065"/>
                  </a:lnTo>
                  <a:lnTo>
                    <a:pt x="386" y="2069"/>
                  </a:lnTo>
                  <a:lnTo>
                    <a:pt x="412" y="2075"/>
                  </a:lnTo>
                  <a:lnTo>
                    <a:pt x="441" y="2079"/>
                  </a:lnTo>
                  <a:lnTo>
                    <a:pt x="473" y="2083"/>
                  </a:lnTo>
                  <a:lnTo>
                    <a:pt x="498" y="2087"/>
                  </a:lnTo>
                  <a:lnTo>
                    <a:pt x="518" y="2087"/>
                  </a:lnTo>
                  <a:lnTo>
                    <a:pt x="542" y="2089"/>
                  </a:lnTo>
                  <a:lnTo>
                    <a:pt x="560" y="2095"/>
                  </a:lnTo>
                  <a:lnTo>
                    <a:pt x="575" y="2104"/>
                  </a:lnTo>
                  <a:lnTo>
                    <a:pt x="589" y="2118"/>
                  </a:lnTo>
                  <a:lnTo>
                    <a:pt x="607" y="2134"/>
                  </a:lnTo>
                  <a:lnTo>
                    <a:pt x="626" y="2148"/>
                  </a:lnTo>
                  <a:lnTo>
                    <a:pt x="646" y="2156"/>
                  </a:lnTo>
                  <a:lnTo>
                    <a:pt x="666" y="2163"/>
                  </a:lnTo>
                  <a:lnTo>
                    <a:pt x="685" y="2173"/>
                  </a:lnTo>
                  <a:lnTo>
                    <a:pt x="709" y="2183"/>
                  </a:lnTo>
                  <a:lnTo>
                    <a:pt x="739" y="2193"/>
                  </a:lnTo>
                  <a:lnTo>
                    <a:pt x="762" y="2197"/>
                  </a:lnTo>
                  <a:lnTo>
                    <a:pt x="792" y="2199"/>
                  </a:lnTo>
                  <a:lnTo>
                    <a:pt x="821" y="2201"/>
                  </a:lnTo>
                  <a:lnTo>
                    <a:pt x="851" y="2201"/>
                  </a:lnTo>
                  <a:lnTo>
                    <a:pt x="874" y="2201"/>
                  </a:lnTo>
                  <a:lnTo>
                    <a:pt x="892" y="2203"/>
                  </a:lnTo>
                  <a:lnTo>
                    <a:pt x="904" y="2207"/>
                  </a:lnTo>
                  <a:lnTo>
                    <a:pt x="914" y="2215"/>
                  </a:lnTo>
                  <a:lnTo>
                    <a:pt x="924" y="2224"/>
                  </a:lnTo>
                  <a:lnTo>
                    <a:pt x="935" y="2232"/>
                  </a:lnTo>
                  <a:lnTo>
                    <a:pt x="947" y="2236"/>
                  </a:lnTo>
                  <a:lnTo>
                    <a:pt x="965" y="2238"/>
                  </a:lnTo>
                  <a:lnTo>
                    <a:pt x="985" y="2234"/>
                  </a:lnTo>
                  <a:lnTo>
                    <a:pt x="1002" y="2224"/>
                  </a:lnTo>
                  <a:lnTo>
                    <a:pt x="1024" y="2207"/>
                  </a:lnTo>
                  <a:lnTo>
                    <a:pt x="1048" y="2187"/>
                  </a:lnTo>
                  <a:lnTo>
                    <a:pt x="1073" y="2171"/>
                  </a:lnTo>
                  <a:lnTo>
                    <a:pt x="1103" y="2157"/>
                  </a:lnTo>
                  <a:lnTo>
                    <a:pt x="1134" y="2144"/>
                  </a:lnTo>
                  <a:lnTo>
                    <a:pt x="1164" y="2130"/>
                  </a:lnTo>
                  <a:lnTo>
                    <a:pt x="1199" y="2114"/>
                  </a:lnTo>
                  <a:lnTo>
                    <a:pt x="1241" y="2098"/>
                  </a:lnTo>
                  <a:lnTo>
                    <a:pt x="1282" y="2087"/>
                  </a:lnTo>
                  <a:lnTo>
                    <a:pt x="1325" y="2079"/>
                  </a:lnTo>
                  <a:lnTo>
                    <a:pt x="1345" y="2077"/>
                  </a:lnTo>
                  <a:lnTo>
                    <a:pt x="1357" y="2077"/>
                  </a:lnTo>
                  <a:lnTo>
                    <a:pt x="1363" y="2079"/>
                  </a:lnTo>
                  <a:lnTo>
                    <a:pt x="1367" y="2079"/>
                  </a:lnTo>
                  <a:lnTo>
                    <a:pt x="1371" y="2081"/>
                  </a:lnTo>
                  <a:lnTo>
                    <a:pt x="1378" y="2081"/>
                  </a:lnTo>
                  <a:lnTo>
                    <a:pt x="1392" y="2081"/>
                  </a:lnTo>
                  <a:lnTo>
                    <a:pt x="1418" y="2079"/>
                  </a:lnTo>
                  <a:lnTo>
                    <a:pt x="1463" y="2075"/>
                  </a:lnTo>
                  <a:lnTo>
                    <a:pt x="1498" y="2071"/>
                  </a:lnTo>
                  <a:lnTo>
                    <a:pt x="1526" y="2065"/>
                  </a:lnTo>
                  <a:lnTo>
                    <a:pt x="1548" y="2059"/>
                  </a:lnTo>
                  <a:lnTo>
                    <a:pt x="1561" y="2053"/>
                  </a:lnTo>
                  <a:lnTo>
                    <a:pt x="1571" y="2045"/>
                  </a:lnTo>
                  <a:lnTo>
                    <a:pt x="1577" y="2035"/>
                  </a:lnTo>
                  <a:lnTo>
                    <a:pt x="1581" y="2030"/>
                  </a:lnTo>
                  <a:lnTo>
                    <a:pt x="1589" y="2024"/>
                  </a:lnTo>
                  <a:lnTo>
                    <a:pt x="1603" y="2018"/>
                  </a:lnTo>
                  <a:lnTo>
                    <a:pt x="1622" y="2014"/>
                  </a:lnTo>
                  <a:lnTo>
                    <a:pt x="1640" y="2006"/>
                  </a:lnTo>
                  <a:lnTo>
                    <a:pt x="1656" y="1994"/>
                  </a:lnTo>
                  <a:lnTo>
                    <a:pt x="1668" y="1974"/>
                  </a:lnTo>
                  <a:lnTo>
                    <a:pt x="1674" y="1957"/>
                  </a:lnTo>
                  <a:lnTo>
                    <a:pt x="1680" y="1941"/>
                  </a:lnTo>
                  <a:lnTo>
                    <a:pt x="1685" y="1927"/>
                  </a:lnTo>
                  <a:lnTo>
                    <a:pt x="1697" y="1913"/>
                  </a:lnTo>
                  <a:lnTo>
                    <a:pt x="1715" y="1900"/>
                  </a:lnTo>
                  <a:lnTo>
                    <a:pt x="1737" y="1888"/>
                  </a:lnTo>
                  <a:lnTo>
                    <a:pt x="1752" y="1878"/>
                  </a:lnTo>
                  <a:lnTo>
                    <a:pt x="1764" y="1872"/>
                  </a:lnTo>
                  <a:lnTo>
                    <a:pt x="1772" y="1866"/>
                  </a:lnTo>
                  <a:lnTo>
                    <a:pt x="1780" y="1860"/>
                  </a:lnTo>
                  <a:lnTo>
                    <a:pt x="1790" y="1854"/>
                  </a:lnTo>
                  <a:lnTo>
                    <a:pt x="1804" y="1848"/>
                  </a:lnTo>
                  <a:lnTo>
                    <a:pt x="1817" y="1841"/>
                  </a:lnTo>
                  <a:lnTo>
                    <a:pt x="1831" y="1831"/>
                  </a:lnTo>
                  <a:lnTo>
                    <a:pt x="1837" y="1821"/>
                  </a:lnTo>
                  <a:lnTo>
                    <a:pt x="1837" y="1811"/>
                  </a:lnTo>
                  <a:lnTo>
                    <a:pt x="1825" y="1795"/>
                  </a:lnTo>
                  <a:lnTo>
                    <a:pt x="1809" y="1780"/>
                  </a:lnTo>
                  <a:lnTo>
                    <a:pt x="1794" y="1762"/>
                  </a:lnTo>
                  <a:lnTo>
                    <a:pt x="1780" y="1744"/>
                  </a:lnTo>
                  <a:lnTo>
                    <a:pt x="1772" y="1726"/>
                  </a:lnTo>
                  <a:lnTo>
                    <a:pt x="1772" y="1707"/>
                  </a:lnTo>
                  <a:lnTo>
                    <a:pt x="1772" y="1679"/>
                  </a:lnTo>
                  <a:lnTo>
                    <a:pt x="1776" y="1652"/>
                  </a:lnTo>
                  <a:lnTo>
                    <a:pt x="1782" y="1628"/>
                  </a:lnTo>
                  <a:lnTo>
                    <a:pt x="1790" y="1608"/>
                  </a:lnTo>
                  <a:lnTo>
                    <a:pt x="1806" y="1593"/>
                  </a:lnTo>
                  <a:lnTo>
                    <a:pt x="1823" y="1585"/>
                  </a:lnTo>
                  <a:lnTo>
                    <a:pt x="1843" y="1581"/>
                  </a:lnTo>
                  <a:lnTo>
                    <a:pt x="1863" y="1585"/>
                  </a:lnTo>
                  <a:lnTo>
                    <a:pt x="1884" y="1597"/>
                  </a:lnTo>
                  <a:lnTo>
                    <a:pt x="1910" y="1606"/>
                  </a:lnTo>
                  <a:lnTo>
                    <a:pt x="1937" y="1614"/>
                  </a:lnTo>
                  <a:lnTo>
                    <a:pt x="1963" y="1616"/>
                  </a:lnTo>
                  <a:lnTo>
                    <a:pt x="1985" y="1614"/>
                  </a:lnTo>
                  <a:lnTo>
                    <a:pt x="2002" y="1614"/>
                  </a:lnTo>
                  <a:lnTo>
                    <a:pt x="2020" y="1612"/>
                  </a:lnTo>
                  <a:lnTo>
                    <a:pt x="2034" y="1608"/>
                  </a:lnTo>
                  <a:lnTo>
                    <a:pt x="2046" y="1597"/>
                  </a:lnTo>
                  <a:lnTo>
                    <a:pt x="2058" y="1581"/>
                  </a:lnTo>
                  <a:lnTo>
                    <a:pt x="2071" y="1561"/>
                  </a:lnTo>
                  <a:lnTo>
                    <a:pt x="2085" y="1538"/>
                  </a:lnTo>
                  <a:lnTo>
                    <a:pt x="2101" y="1518"/>
                  </a:lnTo>
                  <a:lnTo>
                    <a:pt x="2117" y="1502"/>
                  </a:lnTo>
                  <a:lnTo>
                    <a:pt x="2130" y="1494"/>
                  </a:lnTo>
                  <a:lnTo>
                    <a:pt x="2146" y="1490"/>
                  </a:lnTo>
                  <a:lnTo>
                    <a:pt x="2166" y="1488"/>
                  </a:lnTo>
                  <a:lnTo>
                    <a:pt x="2189" y="1486"/>
                  </a:lnTo>
                  <a:lnTo>
                    <a:pt x="2213" y="1484"/>
                  </a:lnTo>
                  <a:lnTo>
                    <a:pt x="2231" y="1482"/>
                  </a:lnTo>
                  <a:lnTo>
                    <a:pt x="2243" y="1477"/>
                  </a:lnTo>
                  <a:lnTo>
                    <a:pt x="2254" y="1469"/>
                  </a:lnTo>
                  <a:lnTo>
                    <a:pt x="2268" y="1455"/>
                  </a:lnTo>
                  <a:lnTo>
                    <a:pt x="2284" y="1437"/>
                  </a:lnTo>
                  <a:lnTo>
                    <a:pt x="2298" y="1421"/>
                  </a:lnTo>
                  <a:lnTo>
                    <a:pt x="2308" y="1408"/>
                  </a:lnTo>
                  <a:lnTo>
                    <a:pt x="2311" y="1388"/>
                  </a:lnTo>
                  <a:lnTo>
                    <a:pt x="2315" y="1364"/>
                  </a:lnTo>
                  <a:lnTo>
                    <a:pt x="2321" y="1343"/>
                  </a:lnTo>
                  <a:lnTo>
                    <a:pt x="2331" y="1323"/>
                  </a:lnTo>
                  <a:lnTo>
                    <a:pt x="2351" y="1303"/>
                  </a:lnTo>
                  <a:lnTo>
                    <a:pt x="2374" y="1286"/>
                  </a:lnTo>
                  <a:lnTo>
                    <a:pt x="2402" y="1276"/>
                  </a:lnTo>
                  <a:lnTo>
                    <a:pt x="2416" y="1270"/>
                  </a:lnTo>
                  <a:lnTo>
                    <a:pt x="2426" y="1262"/>
                  </a:lnTo>
                  <a:lnTo>
                    <a:pt x="2433" y="1250"/>
                  </a:lnTo>
                  <a:lnTo>
                    <a:pt x="2443" y="1240"/>
                  </a:lnTo>
                  <a:lnTo>
                    <a:pt x="2455" y="1232"/>
                  </a:lnTo>
                  <a:lnTo>
                    <a:pt x="2469" y="1227"/>
                  </a:lnTo>
                  <a:lnTo>
                    <a:pt x="2487" y="1217"/>
                  </a:lnTo>
                  <a:lnTo>
                    <a:pt x="2510" y="1205"/>
                  </a:lnTo>
                  <a:lnTo>
                    <a:pt x="2534" y="1195"/>
                  </a:lnTo>
                  <a:lnTo>
                    <a:pt x="2559" y="1189"/>
                  </a:lnTo>
                  <a:lnTo>
                    <a:pt x="2583" y="1187"/>
                  </a:lnTo>
                  <a:lnTo>
                    <a:pt x="2607" y="1189"/>
                  </a:lnTo>
                  <a:lnTo>
                    <a:pt x="2628" y="1195"/>
                  </a:lnTo>
                  <a:lnTo>
                    <a:pt x="2652" y="1199"/>
                  </a:lnTo>
                  <a:lnTo>
                    <a:pt x="2670" y="1203"/>
                  </a:lnTo>
                  <a:lnTo>
                    <a:pt x="2685" y="1203"/>
                  </a:lnTo>
                  <a:lnTo>
                    <a:pt x="2697" y="1197"/>
                  </a:lnTo>
                  <a:lnTo>
                    <a:pt x="2707" y="1183"/>
                  </a:lnTo>
                  <a:lnTo>
                    <a:pt x="2713" y="1171"/>
                  </a:lnTo>
                  <a:lnTo>
                    <a:pt x="2713" y="1158"/>
                  </a:lnTo>
                  <a:lnTo>
                    <a:pt x="2707" y="1140"/>
                  </a:lnTo>
                  <a:lnTo>
                    <a:pt x="2695" y="1126"/>
                  </a:lnTo>
                  <a:lnTo>
                    <a:pt x="2682" y="1108"/>
                  </a:lnTo>
                  <a:lnTo>
                    <a:pt x="2662" y="1089"/>
                  </a:lnTo>
                  <a:lnTo>
                    <a:pt x="2644" y="1071"/>
                  </a:lnTo>
                  <a:lnTo>
                    <a:pt x="2626" y="1055"/>
                  </a:lnTo>
                  <a:lnTo>
                    <a:pt x="2611" y="1042"/>
                  </a:lnTo>
                  <a:lnTo>
                    <a:pt x="2575" y="1016"/>
                  </a:lnTo>
                  <a:lnTo>
                    <a:pt x="2538" y="1004"/>
                  </a:lnTo>
                  <a:lnTo>
                    <a:pt x="2524" y="998"/>
                  </a:lnTo>
                  <a:lnTo>
                    <a:pt x="2510" y="990"/>
                  </a:lnTo>
                  <a:lnTo>
                    <a:pt x="2498" y="986"/>
                  </a:lnTo>
                  <a:lnTo>
                    <a:pt x="2485" y="984"/>
                  </a:lnTo>
                  <a:lnTo>
                    <a:pt x="2469" y="990"/>
                  </a:lnTo>
                  <a:lnTo>
                    <a:pt x="2453" y="1006"/>
                  </a:lnTo>
                  <a:lnTo>
                    <a:pt x="2439" y="1024"/>
                  </a:lnTo>
                  <a:lnTo>
                    <a:pt x="2426" y="1040"/>
                  </a:lnTo>
                  <a:lnTo>
                    <a:pt x="2408" y="1051"/>
                  </a:lnTo>
                  <a:lnTo>
                    <a:pt x="2394" y="1053"/>
                  </a:lnTo>
                  <a:lnTo>
                    <a:pt x="2376" y="1049"/>
                  </a:lnTo>
                  <a:lnTo>
                    <a:pt x="2357" y="1044"/>
                  </a:lnTo>
                  <a:lnTo>
                    <a:pt x="2337" y="1036"/>
                  </a:lnTo>
                  <a:lnTo>
                    <a:pt x="2317" y="1032"/>
                  </a:lnTo>
                  <a:lnTo>
                    <a:pt x="2304" y="1034"/>
                  </a:lnTo>
                  <a:lnTo>
                    <a:pt x="2292" y="1042"/>
                  </a:lnTo>
                  <a:lnTo>
                    <a:pt x="2282" y="1053"/>
                  </a:lnTo>
                  <a:lnTo>
                    <a:pt x="2272" y="1067"/>
                  </a:lnTo>
                  <a:lnTo>
                    <a:pt x="2260" y="1079"/>
                  </a:lnTo>
                  <a:lnTo>
                    <a:pt x="2248" y="1087"/>
                  </a:lnTo>
                  <a:lnTo>
                    <a:pt x="2235" y="1087"/>
                  </a:lnTo>
                  <a:lnTo>
                    <a:pt x="2211" y="1075"/>
                  </a:lnTo>
                  <a:lnTo>
                    <a:pt x="2189" y="1061"/>
                  </a:lnTo>
                  <a:lnTo>
                    <a:pt x="2174" y="1044"/>
                  </a:lnTo>
                  <a:lnTo>
                    <a:pt x="2168" y="1024"/>
                  </a:lnTo>
                  <a:lnTo>
                    <a:pt x="2170" y="1010"/>
                  </a:lnTo>
                  <a:lnTo>
                    <a:pt x="2178" y="1002"/>
                  </a:lnTo>
                  <a:lnTo>
                    <a:pt x="2185" y="992"/>
                  </a:lnTo>
                  <a:lnTo>
                    <a:pt x="2193" y="982"/>
                  </a:lnTo>
                  <a:lnTo>
                    <a:pt x="2197" y="965"/>
                  </a:lnTo>
                  <a:lnTo>
                    <a:pt x="2199" y="935"/>
                  </a:lnTo>
                  <a:lnTo>
                    <a:pt x="2201" y="902"/>
                  </a:lnTo>
                  <a:lnTo>
                    <a:pt x="2207" y="868"/>
                  </a:lnTo>
                  <a:lnTo>
                    <a:pt x="2217" y="839"/>
                  </a:lnTo>
                  <a:lnTo>
                    <a:pt x="2229" y="811"/>
                  </a:lnTo>
                  <a:lnTo>
                    <a:pt x="2239" y="782"/>
                  </a:lnTo>
                  <a:lnTo>
                    <a:pt x="2248" y="754"/>
                  </a:lnTo>
                  <a:lnTo>
                    <a:pt x="2254" y="735"/>
                  </a:lnTo>
                  <a:lnTo>
                    <a:pt x="2262" y="721"/>
                  </a:lnTo>
                  <a:lnTo>
                    <a:pt x="2276" y="713"/>
                  </a:lnTo>
                  <a:lnTo>
                    <a:pt x="2296" y="711"/>
                  </a:lnTo>
                  <a:lnTo>
                    <a:pt x="2317" y="713"/>
                  </a:lnTo>
                  <a:lnTo>
                    <a:pt x="2331" y="719"/>
                  </a:lnTo>
                  <a:lnTo>
                    <a:pt x="2349" y="725"/>
                  </a:lnTo>
                  <a:lnTo>
                    <a:pt x="2365" y="733"/>
                  </a:lnTo>
                  <a:lnTo>
                    <a:pt x="2380" y="736"/>
                  </a:lnTo>
                  <a:lnTo>
                    <a:pt x="2394" y="736"/>
                  </a:lnTo>
                  <a:lnTo>
                    <a:pt x="2406" y="729"/>
                  </a:lnTo>
                  <a:lnTo>
                    <a:pt x="2424" y="703"/>
                  </a:lnTo>
                  <a:lnTo>
                    <a:pt x="2443" y="675"/>
                  </a:lnTo>
                  <a:lnTo>
                    <a:pt x="2463" y="650"/>
                  </a:lnTo>
                  <a:lnTo>
                    <a:pt x="2477" y="640"/>
                  </a:lnTo>
                  <a:lnTo>
                    <a:pt x="2493" y="636"/>
                  </a:lnTo>
                  <a:lnTo>
                    <a:pt x="2506" y="634"/>
                  </a:lnTo>
                  <a:lnTo>
                    <a:pt x="2522" y="630"/>
                  </a:lnTo>
                  <a:lnTo>
                    <a:pt x="2534" y="622"/>
                  </a:lnTo>
                  <a:lnTo>
                    <a:pt x="2540" y="611"/>
                  </a:lnTo>
                  <a:lnTo>
                    <a:pt x="2542" y="595"/>
                  </a:lnTo>
                  <a:lnTo>
                    <a:pt x="2538" y="577"/>
                  </a:lnTo>
                  <a:lnTo>
                    <a:pt x="2534" y="561"/>
                  </a:lnTo>
                  <a:lnTo>
                    <a:pt x="2530" y="548"/>
                  </a:lnTo>
                  <a:lnTo>
                    <a:pt x="2532" y="534"/>
                  </a:lnTo>
                  <a:lnTo>
                    <a:pt x="2536" y="518"/>
                  </a:lnTo>
                  <a:lnTo>
                    <a:pt x="2542" y="498"/>
                  </a:lnTo>
                  <a:lnTo>
                    <a:pt x="2550" y="477"/>
                  </a:lnTo>
                  <a:lnTo>
                    <a:pt x="2556" y="459"/>
                  </a:lnTo>
                  <a:lnTo>
                    <a:pt x="2561" y="443"/>
                  </a:lnTo>
                  <a:lnTo>
                    <a:pt x="2567" y="416"/>
                  </a:lnTo>
                  <a:lnTo>
                    <a:pt x="2571" y="386"/>
                  </a:lnTo>
                  <a:lnTo>
                    <a:pt x="2579" y="355"/>
                  </a:lnTo>
                  <a:lnTo>
                    <a:pt x="2585" y="337"/>
                  </a:lnTo>
                  <a:lnTo>
                    <a:pt x="2589" y="327"/>
                  </a:lnTo>
                  <a:lnTo>
                    <a:pt x="2595" y="317"/>
                  </a:lnTo>
                  <a:lnTo>
                    <a:pt x="2603" y="305"/>
                  </a:lnTo>
                  <a:lnTo>
                    <a:pt x="2615" y="294"/>
                  </a:lnTo>
                  <a:lnTo>
                    <a:pt x="2626" y="276"/>
                  </a:lnTo>
                  <a:lnTo>
                    <a:pt x="2632" y="260"/>
                  </a:lnTo>
                  <a:lnTo>
                    <a:pt x="2634" y="246"/>
                  </a:lnTo>
                  <a:lnTo>
                    <a:pt x="2634" y="231"/>
                  </a:lnTo>
                  <a:lnTo>
                    <a:pt x="2632" y="209"/>
                  </a:lnTo>
                  <a:lnTo>
                    <a:pt x="2632" y="185"/>
                  </a:lnTo>
                  <a:lnTo>
                    <a:pt x="2628" y="164"/>
                  </a:lnTo>
                  <a:lnTo>
                    <a:pt x="2622" y="150"/>
                  </a:lnTo>
                  <a:lnTo>
                    <a:pt x="2615" y="146"/>
                  </a:lnTo>
                  <a:lnTo>
                    <a:pt x="2605" y="148"/>
                  </a:lnTo>
                  <a:lnTo>
                    <a:pt x="2593" y="152"/>
                  </a:lnTo>
                  <a:lnTo>
                    <a:pt x="2581" y="156"/>
                  </a:lnTo>
                  <a:lnTo>
                    <a:pt x="2567" y="158"/>
                  </a:lnTo>
                  <a:lnTo>
                    <a:pt x="2556" y="156"/>
                  </a:lnTo>
                  <a:lnTo>
                    <a:pt x="2548" y="148"/>
                  </a:lnTo>
                  <a:lnTo>
                    <a:pt x="2546" y="136"/>
                  </a:lnTo>
                  <a:lnTo>
                    <a:pt x="2548" y="124"/>
                  </a:lnTo>
                  <a:lnTo>
                    <a:pt x="2550" y="116"/>
                  </a:lnTo>
                  <a:lnTo>
                    <a:pt x="2552" y="115"/>
                  </a:lnTo>
                </a:path>
              </a:pathLst>
            </a:custGeom>
            <a:grpFill/>
            <a:ln w="6350">
              <a:solidFill>
                <a:schemeClr val="bg1">
                  <a:lumMod val="95000"/>
                </a:schemeClr>
              </a:solidFill>
              <a:prstDash val="solid"/>
              <a:round/>
              <a:headEnd/>
              <a:tailEnd/>
            </a:ln>
          </p:spPr>
          <p:txBody>
            <a:bodyPr/>
            <a:lstStyle/>
            <a:p>
              <a:pPr algn="l" defTabSz="1219170" fontAlgn="auto">
                <a:spcBef>
                  <a:spcPts val="0"/>
                </a:spcBef>
                <a:spcAft>
                  <a:spcPts val="0"/>
                </a:spcAft>
              </a:pPr>
              <a:endParaRPr lang="zh-CN" altLang="en-US" sz="2400" b="0">
                <a:solidFill>
                  <a:prstClr val="black"/>
                </a:solidFill>
                <a:latin typeface="Calibri"/>
                <a:ea typeface="宋体"/>
              </a:endParaRPr>
            </a:p>
          </p:txBody>
        </p:sp>
        <p:sp>
          <p:nvSpPr>
            <p:cNvPr id="67" name="Freeform 107"/>
            <p:cNvSpPr>
              <a:spLocks/>
            </p:cNvSpPr>
            <p:nvPr/>
          </p:nvSpPr>
          <p:spPr bwMode="gray">
            <a:xfrm>
              <a:off x="2016" y="1899"/>
              <a:ext cx="1007" cy="870"/>
            </a:xfrm>
            <a:custGeom>
              <a:avLst/>
              <a:gdLst>
                <a:gd name="T0" fmla="*/ 92 w 2014"/>
                <a:gd name="T1" fmla="*/ 13 h 1739"/>
                <a:gd name="T2" fmla="*/ 66 w 2014"/>
                <a:gd name="T3" fmla="*/ 38 h 1739"/>
                <a:gd name="T4" fmla="*/ 0 w 2014"/>
                <a:gd name="T5" fmla="*/ 77 h 1739"/>
                <a:gd name="T6" fmla="*/ 45 w 2014"/>
                <a:gd name="T7" fmla="*/ 154 h 1739"/>
                <a:gd name="T8" fmla="*/ 90 w 2014"/>
                <a:gd name="T9" fmla="*/ 171 h 1739"/>
                <a:gd name="T10" fmla="*/ 140 w 2014"/>
                <a:gd name="T11" fmla="*/ 160 h 1739"/>
                <a:gd name="T12" fmla="*/ 188 w 2014"/>
                <a:gd name="T13" fmla="*/ 177 h 1739"/>
                <a:gd name="T14" fmla="*/ 215 w 2014"/>
                <a:gd name="T15" fmla="*/ 193 h 1739"/>
                <a:gd name="T16" fmla="*/ 258 w 2014"/>
                <a:gd name="T17" fmla="*/ 220 h 1739"/>
                <a:gd name="T18" fmla="*/ 284 w 2014"/>
                <a:gd name="T19" fmla="*/ 237 h 1739"/>
                <a:gd name="T20" fmla="*/ 301 w 2014"/>
                <a:gd name="T21" fmla="*/ 275 h 1739"/>
                <a:gd name="T22" fmla="*/ 283 w 2014"/>
                <a:gd name="T23" fmla="*/ 318 h 1739"/>
                <a:gd name="T24" fmla="*/ 270 w 2014"/>
                <a:gd name="T25" fmla="*/ 341 h 1739"/>
                <a:gd name="T26" fmla="*/ 249 w 2014"/>
                <a:gd name="T27" fmla="*/ 367 h 1739"/>
                <a:gd name="T28" fmla="*/ 239 w 2014"/>
                <a:gd name="T29" fmla="*/ 374 h 1739"/>
                <a:gd name="T30" fmla="*/ 281 w 2014"/>
                <a:gd name="T31" fmla="*/ 390 h 1739"/>
                <a:gd name="T32" fmla="*/ 314 w 2014"/>
                <a:gd name="T33" fmla="*/ 373 h 1739"/>
                <a:gd name="T34" fmla="*/ 353 w 2014"/>
                <a:gd name="T35" fmla="*/ 403 h 1739"/>
                <a:gd name="T36" fmla="*/ 385 w 2014"/>
                <a:gd name="T37" fmla="*/ 435 h 1739"/>
                <a:gd name="T38" fmla="*/ 413 w 2014"/>
                <a:gd name="T39" fmla="*/ 401 h 1739"/>
                <a:gd name="T40" fmla="*/ 430 w 2014"/>
                <a:gd name="T41" fmla="*/ 377 h 1739"/>
                <a:gd name="T42" fmla="*/ 425 w 2014"/>
                <a:gd name="T43" fmla="*/ 349 h 1739"/>
                <a:gd name="T44" fmla="*/ 431 w 2014"/>
                <a:gd name="T45" fmla="*/ 341 h 1739"/>
                <a:gd name="T46" fmla="*/ 432 w 2014"/>
                <a:gd name="T47" fmla="*/ 335 h 1739"/>
                <a:gd name="T48" fmla="*/ 432 w 2014"/>
                <a:gd name="T49" fmla="*/ 327 h 1739"/>
                <a:gd name="T50" fmla="*/ 472 w 2014"/>
                <a:gd name="T51" fmla="*/ 329 h 1739"/>
                <a:gd name="T52" fmla="*/ 500 w 2014"/>
                <a:gd name="T53" fmla="*/ 302 h 1739"/>
                <a:gd name="T54" fmla="*/ 501 w 2014"/>
                <a:gd name="T55" fmla="*/ 267 h 1739"/>
                <a:gd name="T56" fmla="*/ 453 w 2014"/>
                <a:gd name="T57" fmla="*/ 241 h 1739"/>
                <a:gd name="T58" fmla="*/ 429 w 2014"/>
                <a:gd name="T59" fmla="*/ 256 h 1739"/>
                <a:gd name="T60" fmla="*/ 444 w 2014"/>
                <a:gd name="T61" fmla="*/ 290 h 1739"/>
                <a:gd name="T62" fmla="*/ 429 w 2014"/>
                <a:gd name="T63" fmla="*/ 315 h 1739"/>
                <a:gd name="T64" fmla="*/ 398 w 2014"/>
                <a:gd name="T65" fmla="*/ 302 h 1739"/>
                <a:gd name="T66" fmla="*/ 391 w 2014"/>
                <a:gd name="T67" fmla="*/ 276 h 1739"/>
                <a:gd name="T68" fmla="*/ 369 w 2014"/>
                <a:gd name="T69" fmla="*/ 243 h 1739"/>
                <a:gd name="T70" fmla="*/ 342 w 2014"/>
                <a:gd name="T71" fmla="*/ 228 h 1739"/>
                <a:gd name="T72" fmla="*/ 343 w 2014"/>
                <a:gd name="T73" fmla="*/ 183 h 1739"/>
                <a:gd name="T74" fmla="*/ 313 w 2014"/>
                <a:gd name="T75" fmla="*/ 148 h 1739"/>
                <a:gd name="T76" fmla="*/ 235 w 2014"/>
                <a:gd name="T77" fmla="*/ 161 h 1739"/>
                <a:gd name="T78" fmla="*/ 200 w 2014"/>
                <a:gd name="T79" fmla="*/ 128 h 1739"/>
                <a:gd name="T80" fmla="*/ 218 w 2014"/>
                <a:gd name="T81" fmla="*/ 91 h 1739"/>
                <a:gd name="T82" fmla="*/ 163 w 2014"/>
                <a:gd name="T83" fmla="*/ 100 h 1739"/>
                <a:gd name="T84" fmla="*/ 124 w 2014"/>
                <a:gd name="T85" fmla="*/ 52 h 1739"/>
                <a:gd name="T86" fmla="*/ 116 w 2014"/>
                <a:gd name="T87" fmla="*/ 3 h 1739"/>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2014"/>
                <a:gd name="T133" fmla="*/ 0 h 1739"/>
                <a:gd name="T134" fmla="*/ 2014 w 2014"/>
                <a:gd name="T135" fmla="*/ 1739 h 1739"/>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2014" h="1739">
                  <a:moveTo>
                    <a:pt x="463" y="9"/>
                  </a:moveTo>
                  <a:lnTo>
                    <a:pt x="398" y="0"/>
                  </a:lnTo>
                  <a:lnTo>
                    <a:pt x="365" y="51"/>
                  </a:lnTo>
                  <a:lnTo>
                    <a:pt x="374" y="92"/>
                  </a:lnTo>
                  <a:lnTo>
                    <a:pt x="347" y="122"/>
                  </a:lnTo>
                  <a:lnTo>
                    <a:pt x="264" y="149"/>
                  </a:lnTo>
                  <a:lnTo>
                    <a:pt x="160" y="181"/>
                  </a:lnTo>
                  <a:lnTo>
                    <a:pt x="81" y="259"/>
                  </a:lnTo>
                  <a:lnTo>
                    <a:pt x="0" y="307"/>
                  </a:lnTo>
                  <a:lnTo>
                    <a:pt x="32" y="570"/>
                  </a:lnTo>
                  <a:lnTo>
                    <a:pt x="115" y="578"/>
                  </a:lnTo>
                  <a:lnTo>
                    <a:pt x="180" y="614"/>
                  </a:lnTo>
                  <a:lnTo>
                    <a:pt x="237" y="625"/>
                  </a:lnTo>
                  <a:lnTo>
                    <a:pt x="298" y="684"/>
                  </a:lnTo>
                  <a:lnTo>
                    <a:pt x="357" y="681"/>
                  </a:lnTo>
                  <a:lnTo>
                    <a:pt x="432" y="637"/>
                  </a:lnTo>
                  <a:lnTo>
                    <a:pt x="504" y="641"/>
                  </a:lnTo>
                  <a:lnTo>
                    <a:pt x="559" y="637"/>
                  </a:lnTo>
                  <a:lnTo>
                    <a:pt x="601" y="612"/>
                  </a:lnTo>
                  <a:lnTo>
                    <a:pt x="674" y="651"/>
                  </a:lnTo>
                  <a:lnTo>
                    <a:pt x="752" y="708"/>
                  </a:lnTo>
                  <a:lnTo>
                    <a:pt x="813" y="669"/>
                  </a:lnTo>
                  <a:lnTo>
                    <a:pt x="829" y="708"/>
                  </a:lnTo>
                  <a:lnTo>
                    <a:pt x="859" y="771"/>
                  </a:lnTo>
                  <a:lnTo>
                    <a:pt x="945" y="807"/>
                  </a:lnTo>
                  <a:lnTo>
                    <a:pt x="998" y="877"/>
                  </a:lnTo>
                  <a:lnTo>
                    <a:pt x="1032" y="879"/>
                  </a:lnTo>
                  <a:lnTo>
                    <a:pt x="1059" y="854"/>
                  </a:lnTo>
                  <a:lnTo>
                    <a:pt x="1101" y="895"/>
                  </a:lnTo>
                  <a:lnTo>
                    <a:pt x="1136" y="946"/>
                  </a:lnTo>
                  <a:lnTo>
                    <a:pt x="1150" y="1015"/>
                  </a:lnTo>
                  <a:lnTo>
                    <a:pt x="1181" y="1051"/>
                  </a:lnTo>
                  <a:lnTo>
                    <a:pt x="1203" y="1100"/>
                  </a:lnTo>
                  <a:lnTo>
                    <a:pt x="1229" y="1129"/>
                  </a:lnTo>
                  <a:lnTo>
                    <a:pt x="1197" y="1234"/>
                  </a:lnTo>
                  <a:lnTo>
                    <a:pt x="1132" y="1271"/>
                  </a:lnTo>
                  <a:lnTo>
                    <a:pt x="1144" y="1326"/>
                  </a:lnTo>
                  <a:lnTo>
                    <a:pt x="1105" y="1358"/>
                  </a:lnTo>
                  <a:lnTo>
                    <a:pt x="1077" y="1362"/>
                  </a:lnTo>
                  <a:lnTo>
                    <a:pt x="1085" y="1448"/>
                  </a:lnTo>
                  <a:lnTo>
                    <a:pt x="1050" y="1478"/>
                  </a:lnTo>
                  <a:lnTo>
                    <a:pt x="996" y="1468"/>
                  </a:lnTo>
                  <a:lnTo>
                    <a:pt x="971" y="1425"/>
                  </a:lnTo>
                  <a:lnTo>
                    <a:pt x="943" y="1444"/>
                  </a:lnTo>
                  <a:lnTo>
                    <a:pt x="953" y="1495"/>
                  </a:lnTo>
                  <a:lnTo>
                    <a:pt x="1018" y="1503"/>
                  </a:lnTo>
                  <a:lnTo>
                    <a:pt x="1073" y="1547"/>
                  </a:lnTo>
                  <a:lnTo>
                    <a:pt x="1124" y="1558"/>
                  </a:lnTo>
                  <a:lnTo>
                    <a:pt x="1126" y="1507"/>
                  </a:lnTo>
                  <a:lnTo>
                    <a:pt x="1223" y="1472"/>
                  </a:lnTo>
                  <a:lnTo>
                    <a:pt x="1256" y="1489"/>
                  </a:lnTo>
                  <a:lnTo>
                    <a:pt x="1282" y="1560"/>
                  </a:lnTo>
                  <a:lnTo>
                    <a:pt x="1363" y="1633"/>
                  </a:lnTo>
                  <a:lnTo>
                    <a:pt x="1410" y="1610"/>
                  </a:lnTo>
                  <a:lnTo>
                    <a:pt x="1437" y="1688"/>
                  </a:lnTo>
                  <a:lnTo>
                    <a:pt x="1493" y="1732"/>
                  </a:lnTo>
                  <a:lnTo>
                    <a:pt x="1540" y="1739"/>
                  </a:lnTo>
                  <a:lnTo>
                    <a:pt x="1587" y="1688"/>
                  </a:lnTo>
                  <a:lnTo>
                    <a:pt x="1654" y="1651"/>
                  </a:lnTo>
                  <a:lnTo>
                    <a:pt x="1650" y="1602"/>
                  </a:lnTo>
                  <a:lnTo>
                    <a:pt x="1634" y="1580"/>
                  </a:lnTo>
                  <a:lnTo>
                    <a:pt x="1731" y="1566"/>
                  </a:lnTo>
                  <a:lnTo>
                    <a:pt x="1719" y="1507"/>
                  </a:lnTo>
                  <a:lnTo>
                    <a:pt x="1744" y="1430"/>
                  </a:lnTo>
                  <a:lnTo>
                    <a:pt x="1697" y="1399"/>
                  </a:lnTo>
                  <a:lnTo>
                    <a:pt x="1699" y="1395"/>
                  </a:lnTo>
                  <a:lnTo>
                    <a:pt x="1707" y="1385"/>
                  </a:lnTo>
                  <a:lnTo>
                    <a:pt x="1715" y="1373"/>
                  </a:lnTo>
                  <a:lnTo>
                    <a:pt x="1723" y="1363"/>
                  </a:lnTo>
                  <a:lnTo>
                    <a:pt x="1727" y="1360"/>
                  </a:lnTo>
                  <a:lnTo>
                    <a:pt x="1727" y="1354"/>
                  </a:lnTo>
                  <a:lnTo>
                    <a:pt x="1725" y="1340"/>
                  </a:lnTo>
                  <a:lnTo>
                    <a:pt x="1725" y="1324"/>
                  </a:lnTo>
                  <a:lnTo>
                    <a:pt x="1725" y="1312"/>
                  </a:lnTo>
                  <a:lnTo>
                    <a:pt x="1725" y="1306"/>
                  </a:lnTo>
                  <a:lnTo>
                    <a:pt x="1788" y="1302"/>
                  </a:lnTo>
                  <a:lnTo>
                    <a:pt x="1835" y="1328"/>
                  </a:lnTo>
                  <a:lnTo>
                    <a:pt x="1888" y="1316"/>
                  </a:lnTo>
                  <a:lnTo>
                    <a:pt x="1888" y="1267"/>
                  </a:lnTo>
                  <a:lnTo>
                    <a:pt x="1996" y="1259"/>
                  </a:lnTo>
                  <a:lnTo>
                    <a:pt x="2000" y="1206"/>
                  </a:lnTo>
                  <a:lnTo>
                    <a:pt x="1989" y="1155"/>
                  </a:lnTo>
                  <a:lnTo>
                    <a:pt x="2014" y="1112"/>
                  </a:lnTo>
                  <a:lnTo>
                    <a:pt x="2002" y="1068"/>
                  </a:lnTo>
                  <a:lnTo>
                    <a:pt x="1882" y="1015"/>
                  </a:lnTo>
                  <a:lnTo>
                    <a:pt x="1811" y="993"/>
                  </a:lnTo>
                  <a:lnTo>
                    <a:pt x="1809" y="962"/>
                  </a:lnTo>
                  <a:lnTo>
                    <a:pt x="1758" y="960"/>
                  </a:lnTo>
                  <a:lnTo>
                    <a:pt x="1727" y="944"/>
                  </a:lnTo>
                  <a:lnTo>
                    <a:pt x="1713" y="1023"/>
                  </a:lnTo>
                  <a:lnTo>
                    <a:pt x="1701" y="1102"/>
                  </a:lnTo>
                  <a:lnTo>
                    <a:pt x="1754" y="1121"/>
                  </a:lnTo>
                  <a:lnTo>
                    <a:pt x="1774" y="1157"/>
                  </a:lnTo>
                  <a:lnTo>
                    <a:pt x="1756" y="1198"/>
                  </a:lnTo>
                  <a:lnTo>
                    <a:pt x="1717" y="1214"/>
                  </a:lnTo>
                  <a:lnTo>
                    <a:pt x="1713" y="1259"/>
                  </a:lnTo>
                  <a:lnTo>
                    <a:pt x="1678" y="1271"/>
                  </a:lnTo>
                  <a:lnTo>
                    <a:pt x="1613" y="1241"/>
                  </a:lnTo>
                  <a:lnTo>
                    <a:pt x="1589" y="1206"/>
                  </a:lnTo>
                  <a:lnTo>
                    <a:pt x="1546" y="1190"/>
                  </a:lnTo>
                  <a:lnTo>
                    <a:pt x="1546" y="1145"/>
                  </a:lnTo>
                  <a:lnTo>
                    <a:pt x="1563" y="1104"/>
                  </a:lnTo>
                  <a:lnTo>
                    <a:pt x="1524" y="1047"/>
                  </a:lnTo>
                  <a:lnTo>
                    <a:pt x="1528" y="1011"/>
                  </a:lnTo>
                  <a:lnTo>
                    <a:pt x="1475" y="970"/>
                  </a:lnTo>
                  <a:lnTo>
                    <a:pt x="1447" y="932"/>
                  </a:lnTo>
                  <a:lnTo>
                    <a:pt x="1437" y="915"/>
                  </a:lnTo>
                  <a:lnTo>
                    <a:pt x="1365" y="911"/>
                  </a:lnTo>
                  <a:lnTo>
                    <a:pt x="1306" y="856"/>
                  </a:lnTo>
                  <a:lnTo>
                    <a:pt x="1313" y="767"/>
                  </a:lnTo>
                  <a:lnTo>
                    <a:pt x="1370" y="732"/>
                  </a:lnTo>
                  <a:lnTo>
                    <a:pt x="1370" y="627"/>
                  </a:lnTo>
                  <a:lnTo>
                    <a:pt x="1325" y="588"/>
                  </a:lnTo>
                  <a:lnTo>
                    <a:pt x="1250" y="592"/>
                  </a:lnTo>
                  <a:lnTo>
                    <a:pt x="1154" y="684"/>
                  </a:lnTo>
                  <a:lnTo>
                    <a:pt x="1020" y="684"/>
                  </a:lnTo>
                  <a:lnTo>
                    <a:pt x="937" y="641"/>
                  </a:lnTo>
                  <a:lnTo>
                    <a:pt x="941" y="580"/>
                  </a:lnTo>
                  <a:lnTo>
                    <a:pt x="874" y="576"/>
                  </a:lnTo>
                  <a:lnTo>
                    <a:pt x="798" y="509"/>
                  </a:lnTo>
                  <a:lnTo>
                    <a:pt x="847" y="440"/>
                  </a:lnTo>
                  <a:lnTo>
                    <a:pt x="892" y="425"/>
                  </a:lnTo>
                  <a:lnTo>
                    <a:pt x="872" y="362"/>
                  </a:lnTo>
                  <a:lnTo>
                    <a:pt x="792" y="334"/>
                  </a:lnTo>
                  <a:lnTo>
                    <a:pt x="699" y="344"/>
                  </a:lnTo>
                  <a:lnTo>
                    <a:pt x="652" y="399"/>
                  </a:lnTo>
                  <a:lnTo>
                    <a:pt x="607" y="393"/>
                  </a:lnTo>
                  <a:lnTo>
                    <a:pt x="530" y="303"/>
                  </a:lnTo>
                  <a:lnTo>
                    <a:pt x="496" y="208"/>
                  </a:lnTo>
                  <a:lnTo>
                    <a:pt x="514" y="149"/>
                  </a:lnTo>
                  <a:lnTo>
                    <a:pt x="506" y="25"/>
                  </a:lnTo>
                  <a:lnTo>
                    <a:pt x="463" y="9"/>
                  </a:lnTo>
                  <a:close/>
                </a:path>
              </a:pathLst>
            </a:custGeom>
            <a:grpFill/>
            <a:ln w="0">
              <a:solidFill>
                <a:schemeClr val="bg1">
                  <a:lumMod val="95000"/>
                </a:schemeClr>
              </a:solidFill>
              <a:prstDash val="solid"/>
              <a:round/>
              <a:headEnd/>
              <a:tailEnd/>
            </a:ln>
          </p:spPr>
          <p:txBody>
            <a:bodyPr/>
            <a:lstStyle/>
            <a:p>
              <a:pPr algn="l" defTabSz="1219170" fontAlgn="auto">
                <a:spcBef>
                  <a:spcPts val="0"/>
                </a:spcBef>
                <a:spcAft>
                  <a:spcPts val="0"/>
                </a:spcAft>
              </a:pPr>
              <a:endParaRPr lang="zh-CN" altLang="en-US" sz="2400" b="0">
                <a:solidFill>
                  <a:prstClr val="black"/>
                </a:solidFill>
                <a:latin typeface="Calibri"/>
                <a:ea typeface="宋体"/>
              </a:endParaRPr>
            </a:p>
          </p:txBody>
        </p:sp>
        <p:sp>
          <p:nvSpPr>
            <p:cNvPr id="68" name="Freeform 108"/>
            <p:cNvSpPr>
              <a:spLocks/>
            </p:cNvSpPr>
            <p:nvPr/>
          </p:nvSpPr>
          <p:spPr bwMode="gray">
            <a:xfrm>
              <a:off x="2016" y="1899"/>
              <a:ext cx="1007" cy="870"/>
            </a:xfrm>
            <a:custGeom>
              <a:avLst/>
              <a:gdLst>
                <a:gd name="T0" fmla="*/ 92 w 2014"/>
                <a:gd name="T1" fmla="*/ 13 h 1739"/>
                <a:gd name="T2" fmla="*/ 66 w 2014"/>
                <a:gd name="T3" fmla="*/ 38 h 1739"/>
                <a:gd name="T4" fmla="*/ 0 w 2014"/>
                <a:gd name="T5" fmla="*/ 77 h 1739"/>
                <a:gd name="T6" fmla="*/ 45 w 2014"/>
                <a:gd name="T7" fmla="*/ 154 h 1739"/>
                <a:gd name="T8" fmla="*/ 90 w 2014"/>
                <a:gd name="T9" fmla="*/ 171 h 1739"/>
                <a:gd name="T10" fmla="*/ 140 w 2014"/>
                <a:gd name="T11" fmla="*/ 160 h 1739"/>
                <a:gd name="T12" fmla="*/ 188 w 2014"/>
                <a:gd name="T13" fmla="*/ 177 h 1739"/>
                <a:gd name="T14" fmla="*/ 215 w 2014"/>
                <a:gd name="T15" fmla="*/ 193 h 1739"/>
                <a:gd name="T16" fmla="*/ 258 w 2014"/>
                <a:gd name="T17" fmla="*/ 220 h 1739"/>
                <a:gd name="T18" fmla="*/ 284 w 2014"/>
                <a:gd name="T19" fmla="*/ 237 h 1739"/>
                <a:gd name="T20" fmla="*/ 301 w 2014"/>
                <a:gd name="T21" fmla="*/ 275 h 1739"/>
                <a:gd name="T22" fmla="*/ 283 w 2014"/>
                <a:gd name="T23" fmla="*/ 318 h 1739"/>
                <a:gd name="T24" fmla="*/ 270 w 2014"/>
                <a:gd name="T25" fmla="*/ 341 h 1739"/>
                <a:gd name="T26" fmla="*/ 249 w 2014"/>
                <a:gd name="T27" fmla="*/ 367 h 1739"/>
                <a:gd name="T28" fmla="*/ 239 w 2014"/>
                <a:gd name="T29" fmla="*/ 374 h 1739"/>
                <a:gd name="T30" fmla="*/ 281 w 2014"/>
                <a:gd name="T31" fmla="*/ 390 h 1739"/>
                <a:gd name="T32" fmla="*/ 314 w 2014"/>
                <a:gd name="T33" fmla="*/ 373 h 1739"/>
                <a:gd name="T34" fmla="*/ 353 w 2014"/>
                <a:gd name="T35" fmla="*/ 403 h 1739"/>
                <a:gd name="T36" fmla="*/ 385 w 2014"/>
                <a:gd name="T37" fmla="*/ 435 h 1739"/>
                <a:gd name="T38" fmla="*/ 413 w 2014"/>
                <a:gd name="T39" fmla="*/ 401 h 1739"/>
                <a:gd name="T40" fmla="*/ 430 w 2014"/>
                <a:gd name="T41" fmla="*/ 377 h 1739"/>
                <a:gd name="T42" fmla="*/ 425 w 2014"/>
                <a:gd name="T43" fmla="*/ 349 h 1739"/>
                <a:gd name="T44" fmla="*/ 431 w 2014"/>
                <a:gd name="T45" fmla="*/ 341 h 1739"/>
                <a:gd name="T46" fmla="*/ 432 w 2014"/>
                <a:gd name="T47" fmla="*/ 335 h 1739"/>
                <a:gd name="T48" fmla="*/ 432 w 2014"/>
                <a:gd name="T49" fmla="*/ 327 h 1739"/>
                <a:gd name="T50" fmla="*/ 472 w 2014"/>
                <a:gd name="T51" fmla="*/ 329 h 1739"/>
                <a:gd name="T52" fmla="*/ 500 w 2014"/>
                <a:gd name="T53" fmla="*/ 302 h 1739"/>
                <a:gd name="T54" fmla="*/ 501 w 2014"/>
                <a:gd name="T55" fmla="*/ 267 h 1739"/>
                <a:gd name="T56" fmla="*/ 453 w 2014"/>
                <a:gd name="T57" fmla="*/ 241 h 1739"/>
                <a:gd name="T58" fmla="*/ 429 w 2014"/>
                <a:gd name="T59" fmla="*/ 256 h 1739"/>
                <a:gd name="T60" fmla="*/ 444 w 2014"/>
                <a:gd name="T61" fmla="*/ 290 h 1739"/>
                <a:gd name="T62" fmla="*/ 429 w 2014"/>
                <a:gd name="T63" fmla="*/ 315 h 1739"/>
                <a:gd name="T64" fmla="*/ 398 w 2014"/>
                <a:gd name="T65" fmla="*/ 302 h 1739"/>
                <a:gd name="T66" fmla="*/ 391 w 2014"/>
                <a:gd name="T67" fmla="*/ 276 h 1739"/>
                <a:gd name="T68" fmla="*/ 369 w 2014"/>
                <a:gd name="T69" fmla="*/ 243 h 1739"/>
                <a:gd name="T70" fmla="*/ 342 w 2014"/>
                <a:gd name="T71" fmla="*/ 228 h 1739"/>
                <a:gd name="T72" fmla="*/ 343 w 2014"/>
                <a:gd name="T73" fmla="*/ 183 h 1739"/>
                <a:gd name="T74" fmla="*/ 313 w 2014"/>
                <a:gd name="T75" fmla="*/ 148 h 1739"/>
                <a:gd name="T76" fmla="*/ 235 w 2014"/>
                <a:gd name="T77" fmla="*/ 161 h 1739"/>
                <a:gd name="T78" fmla="*/ 200 w 2014"/>
                <a:gd name="T79" fmla="*/ 128 h 1739"/>
                <a:gd name="T80" fmla="*/ 218 w 2014"/>
                <a:gd name="T81" fmla="*/ 91 h 1739"/>
                <a:gd name="T82" fmla="*/ 163 w 2014"/>
                <a:gd name="T83" fmla="*/ 100 h 1739"/>
                <a:gd name="T84" fmla="*/ 124 w 2014"/>
                <a:gd name="T85" fmla="*/ 52 h 1739"/>
                <a:gd name="T86" fmla="*/ 116 w 2014"/>
                <a:gd name="T87" fmla="*/ 3 h 1739"/>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2014"/>
                <a:gd name="T133" fmla="*/ 0 h 1739"/>
                <a:gd name="T134" fmla="*/ 2014 w 2014"/>
                <a:gd name="T135" fmla="*/ 1739 h 1739"/>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2014" h="1739">
                  <a:moveTo>
                    <a:pt x="463" y="9"/>
                  </a:moveTo>
                  <a:lnTo>
                    <a:pt x="398" y="0"/>
                  </a:lnTo>
                  <a:lnTo>
                    <a:pt x="365" y="51"/>
                  </a:lnTo>
                  <a:lnTo>
                    <a:pt x="374" y="92"/>
                  </a:lnTo>
                  <a:lnTo>
                    <a:pt x="347" y="122"/>
                  </a:lnTo>
                  <a:lnTo>
                    <a:pt x="264" y="149"/>
                  </a:lnTo>
                  <a:lnTo>
                    <a:pt x="160" y="181"/>
                  </a:lnTo>
                  <a:lnTo>
                    <a:pt x="81" y="259"/>
                  </a:lnTo>
                  <a:lnTo>
                    <a:pt x="0" y="307"/>
                  </a:lnTo>
                  <a:lnTo>
                    <a:pt x="32" y="570"/>
                  </a:lnTo>
                  <a:lnTo>
                    <a:pt x="115" y="578"/>
                  </a:lnTo>
                  <a:lnTo>
                    <a:pt x="180" y="614"/>
                  </a:lnTo>
                  <a:lnTo>
                    <a:pt x="237" y="625"/>
                  </a:lnTo>
                  <a:lnTo>
                    <a:pt x="298" y="684"/>
                  </a:lnTo>
                  <a:lnTo>
                    <a:pt x="357" y="681"/>
                  </a:lnTo>
                  <a:lnTo>
                    <a:pt x="432" y="637"/>
                  </a:lnTo>
                  <a:lnTo>
                    <a:pt x="504" y="641"/>
                  </a:lnTo>
                  <a:lnTo>
                    <a:pt x="559" y="637"/>
                  </a:lnTo>
                  <a:lnTo>
                    <a:pt x="601" y="612"/>
                  </a:lnTo>
                  <a:lnTo>
                    <a:pt x="674" y="651"/>
                  </a:lnTo>
                  <a:lnTo>
                    <a:pt x="752" y="708"/>
                  </a:lnTo>
                  <a:lnTo>
                    <a:pt x="813" y="669"/>
                  </a:lnTo>
                  <a:lnTo>
                    <a:pt x="829" y="708"/>
                  </a:lnTo>
                  <a:lnTo>
                    <a:pt x="859" y="771"/>
                  </a:lnTo>
                  <a:lnTo>
                    <a:pt x="945" y="807"/>
                  </a:lnTo>
                  <a:lnTo>
                    <a:pt x="998" y="877"/>
                  </a:lnTo>
                  <a:lnTo>
                    <a:pt x="1032" y="879"/>
                  </a:lnTo>
                  <a:lnTo>
                    <a:pt x="1059" y="854"/>
                  </a:lnTo>
                  <a:lnTo>
                    <a:pt x="1101" y="895"/>
                  </a:lnTo>
                  <a:lnTo>
                    <a:pt x="1136" y="946"/>
                  </a:lnTo>
                  <a:lnTo>
                    <a:pt x="1150" y="1015"/>
                  </a:lnTo>
                  <a:lnTo>
                    <a:pt x="1181" y="1051"/>
                  </a:lnTo>
                  <a:lnTo>
                    <a:pt x="1203" y="1100"/>
                  </a:lnTo>
                  <a:lnTo>
                    <a:pt x="1229" y="1129"/>
                  </a:lnTo>
                  <a:lnTo>
                    <a:pt x="1197" y="1234"/>
                  </a:lnTo>
                  <a:lnTo>
                    <a:pt x="1132" y="1271"/>
                  </a:lnTo>
                  <a:lnTo>
                    <a:pt x="1144" y="1326"/>
                  </a:lnTo>
                  <a:lnTo>
                    <a:pt x="1105" y="1358"/>
                  </a:lnTo>
                  <a:lnTo>
                    <a:pt x="1077" y="1362"/>
                  </a:lnTo>
                  <a:lnTo>
                    <a:pt x="1085" y="1448"/>
                  </a:lnTo>
                  <a:lnTo>
                    <a:pt x="1050" y="1478"/>
                  </a:lnTo>
                  <a:lnTo>
                    <a:pt x="996" y="1468"/>
                  </a:lnTo>
                  <a:lnTo>
                    <a:pt x="971" y="1425"/>
                  </a:lnTo>
                  <a:lnTo>
                    <a:pt x="943" y="1444"/>
                  </a:lnTo>
                  <a:lnTo>
                    <a:pt x="953" y="1495"/>
                  </a:lnTo>
                  <a:lnTo>
                    <a:pt x="1018" y="1503"/>
                  </a:lnTo>
                  <a:lnTo>
                    <a:pt x="1073" y="1547"/>
                  </a:lnTo>
                  <a:lnTo>
                    <a:pt x="1124" y="1558"/>
                  </a:lnTo>
                  <a:lnTo>
                    <a:pt x="1126" y="1507"/>
                  </a:lnTo>
                  <a:lnTo>
                    <a:pt x="1223" y="1472"/>
                  </a:lnTo>
                  <a:lnTo>
                    <a:pt x="1256" y="1489"/>
                  </a:lnTo>
                  <a:lnTo>
                    <a:pt x="1282" y="1560"/>
                  </a:lnTo>
                  <a:lnTo>
                    <a:pt x="1363" y="1633"/>
                  </a:lnTo>
                  <a:lnTo>
                    <a:pt x="1410" y="1610"/>
                  </a:lnTo>
                  <a:lnTo>
                    <a:pt x="1437" y="1688"/>
                  </a:lnTo>
                  <a:lnTo>
                    <a:pt x="1493" y="1732"/>
                  </a:lnTo>
                  <a:lnTo>
                    <a:pt x="1540" y="1739"/>
                  </a:lnTo>
                  <a:lnTo>
                    <a:pt x="1587" y="1688"/>
                  </a:lnTo>
                  <a:lnTo>
                    <a:pt x="1654" y="1651"/>
                  </a:lnTo>
                  <a:lnTo>
                    <a:pt x="1650" y="1602"/>
                  </a:lnTo>
                  <a:lnTo>
                    <a:pt x="1634" y="1580"/>
                  </a:lnTo>
                  <a:lnTo>
                    <a:pt x="1731" y="1566"/>
                  </a:lnTo>
                  <a:lnTo>
                    <a:pt x="1719" y="1507"/>
                  </a:lnTo>
                  <a:lnTo>
                    <a:pt x="1744" y="1430"/>
                  </a:lnTo>
                  <a:lnTo>
                    <a:pt x="1697" y="1399"/>
                  </a:lnTo>
                  <a:lnTo>
                    <a:pt x="1699" y="1395"/>
                  </a:lnTo>
                  <a:lnTo>
                    <a:pt x="1707" y="1385"/>
                  </a:lnTo>
                  <a:lnTo>
                    <a:pt x="1715" y="1373"/>
                  </a:lnTo>
                  <a:lnTo>
                    <a:pt x="1723" y="1363"/>
                  </a:lnTo>
                  <a:lnTo>
                    <a:pt x="1727" y="1360"/>
                  </a:lnTo>
                  <a:lnTo>
                    <a:pt x="1727" y="1354"/>
                  </a:lnTo>
                  <a:lnTo>
                    <a:pt x="1725" y="1340"/>
                  </a:lnTo>
                  <a:lnTo>
                    <a:pt x="1725" y="1324"/>
                  </a:lnTo>
                  <a:lnTo>
                    <a:pt x="1725" y="1312"/>
                  </a:lnTo>
                  <a:lnTo>
                    <a:pt x="1725" y="1306"/>
                  </a:lnTo>
                  <a:lnTo>
                    <a:pt x="1788" y="1302"/>
                  </a:lnTo>
                  <a:lnTo>
                    <a:pt x="1835" y="1328"/>
                  </a:lnTo>
                  <a:lnTo>
                    <a:pt x="1888" y="1316"/>
                  </a:lnTo>
                  <a:lnTo>
                    <a:pt x="1888" y="1267"/>
                  </a:lnTo>
                  <a:lnTo>
                    <a:pt x="1996" y="1259"/>
                  </a:lnTo>
                  <a:lnTo>
                    <a:pt x="2000" y="1206"/>
                  </a:lnTo>
                  <a:lnTo>
                    <a:pt x="1989" y="1155"/>
                  </a:lnTo>
                  <a:lnTo>
                    <a:pt x="2014" y="1112"/>
                  </a:lnTo>
                  <a:lnTo>
                    <a:pt x="2002" y="1068"/>
                  </a:lnTo>
                  <a:lnTo>
                    <a:pt x="1882" y="1015"/>
                  </a:lnTo>
                  <a:lnTo>
                    <a:pt x="1811" y="993"/>
                  </a:lnTo>
                  <a:lnTo>
                    <a:pt x="1809" y="962"/>
                  </a:lnTo>
                  <a:lnTo>
                    <a:pt x="1758" y="960"/>
                  </a:lnTo>
                  <a:lnTo>
                    <a:pt x="1727" y="944"/>
                  </a:lnTo>
                  <a:lnTo>
                    <a:pt x="1713" y="1023"/>
                  </a:lnTo>
                  <a:lnTo>
                    <a:pt x="1701" y="1102"/>
                  </a:lnTo>
                  <a:lnTo>
                    <a:pt x="1754" y="1121"/>
                  </a:lnTo>
                  <a:lnTo>
                    <a:pt x="1774" y="1157"/>
                  </a:lnTo>
                  <a:lnTo>
                    <a:pt x="1756" y="1198"/>
                  </a:lnTo>
                  <a:lnTo>
                    <a:pt x="1717" y="1214"/>
                  </a:lnTo>
                  <a:lnTo>
                    <a:pt x="1713" y="1259"/>
                  </a:lnTo>
                  <a:lnTo>
                    <a:pt x="1678" y="1271"/>
                  </a:lnTo>
                  <a:lnTo>
                    <a:pt x="1613" y="1241"/>
                  </a:lnTo>
                  <a:lnTo>
                    <a:pt x="1589" y="1206"/>
                  </a:lnTo>
                  <a:lnTo>
                    <a:pt x="1546" y="1190"/>
                  </a:lnTo>
                  <a:lnTo>
                    <a:pt x="1546" y="1145"/>
                  </a:lnTo>
                  <a:lnTo>
                    <a:pt x="1563" y="1104"/>
                  </a:lnTo>
                  <a:lnTo>
                    <a:pt x="1524" y="1047"/>
                  </a:lnTo>
                  <a:lnTo>
                    <a:pt x="1528" y="1011"/>
                  </a:lnTo>
                  <a:lnTo>
                    <a:pt x="1475" y="970"/>
                  </a:lnTo>
                  <a:lnTo>
                    <a:pt x="1447" y="932"/>
                  </a:lnTo>
                  <a:lnTo>
                    <a:pt x="1437" y="915"/>
                  </a:lnTo>
                  <a:lnTo>
                    <a:pt x="1365" y="911"/>
                  </a:lnTo>
                  <a:lnTo>
                    <a:pt x="1306" y="856"/>
                  </a:lnTo>
                  <a:lnTo>
                    <a:pt x="1313" y="767"/>
                  </a:lnTo>
                  <a:lnTo>
                    <a:pt x="1370" y="732"/>
                  </a:lnTo>
                  <a:lnTo>
                    <a:pt x="1370" y="627"/>
                  </a:lnTo>
                  <a:lnTo>
                    <a:pt x="1325" y="588"/>
                  </a:lnTo>
                  <a:lnTo>
                    <a:pt x="1250" y="592"/>
                  </a:lnTo>
                  <a:lnTo>
                    <a:pt x="1154" y="684"/>
                  </a:lnTo>
                  <a:lnTo>
                    <a:pt x="1020" y="684"/>
                  </a:lnTo>
                  <a:lnTo>
                    <a:pt x="937" y="641"/>
                  </a:lnTo>
                  <a:lnTo>
                    <a:pt x="941" y="580"/>
                  </a:lnTo>
                  <a:lnTo>
                    <a:pt x="874" y="576"/>
                  </a:lnTo>
                  <a:lnTo>
                    <a:pt x="798" y="509"/>
                  </a:lnTo>
                  <a:lnTo>
                    <a:pt x="847" y="440"/>
                  </a:lnTo>
                  <a:lnTo>
                    <a:pt x="892" y="425"/>
                  </a:lnTo>
                  <a:lnTo>
                    <a:pt x="872" y="362"/>
                  </a:lnTo>
                  <a:lnTo>
                    <a:pt x="792" y="334"/>
                  </a:lnTo>
                  <a:lnTo>
                    <a:pt x="699" y="344"/>
                  </a:lnTo>
                  <a:lnTo>
                    <a:pt x="652" y="399"/>
                  </a:lnTo>
                  <a:lnTo>
                    <a:pt x="607" y="393"/>
                  </a:lnTo>
                  <a:lnTo>
                    <a:pt x="530" y="303"/>
                  </a:lnTo>
                  <a:lnTo>
                    <a:pt x="496" y="208"/>
                  </a:lnTo>
                  <a:lnTo>
                    <a:pt x="514" y="149"/>
                  </a:lnTo>
                  <a:lnTo>
                    <a:pt x="506" y="25"/>
                  </a:lnTo>
                  <a:lnTo>
                    <a:pt x="463" y="9"/>
                  </a:lnTo>
                </a:path>
              </a:pathLst>
            </a:custGeom>
            <a:grpFill/>
            <a:ln w="6350">
              <a:solidFill>
                <a:schemeClr val="bg1">
                  <a:lumMod val="95000"/>
                </a:schemeClr>
              </a:solidFill>
              <a:prstDash val="solid"/>
              <a:round/>
              <a:headEnd/>
              <a:tailEnd/>
            </a:ln>
          </p:spPr>
          <p:txBody>
            <a:bodyPr/>
            <a:lstStyle/>
            <a:p>
              <a:pPr algn="l" defTabSz="1219170" fontAlgn="auto">
                <a:spcBef>
                  <a:spcPts val="0"/>
                </a:spcBef>
                <a:spcAft>
                  <a:spcPts val="0"/>
                </a:spcAft>
              </a:pPr>
              <a:endParaRPr lang="zh-CN" altLang="en-US" sz="2400" b="0">
                <a:solidFill>
                  <a:prstClr val="black"/>
                </a:solidFill>
                <a:latin typeface="Calibri"/>
                <a:ea typeface="宋体"/>
              </a:endParaRPr>
            </a:p>
          </p:txBody>
        </p:sp>
        <p:sp>
          <p:nvSpPr>
            <p:cNvPr id="69" name="Freeform 109"/>
            <p:cNvSpPr>
              <a:spLocks/>
            </p:cNvSpPr>
            <p:nvPr/>
          </p:nvSpPr>
          <p:spPr bwMode="gray">
            <a:xfrm>
              <a:off x="1694" y="2177"/>
              <a:ext cx="936" cy="666"/>
            </a:xfrm>
            <a:custGeom>
              <a:avLst/>
              <a:gdLst>
                <a:gd name="T0" fmla="*/ 445 w 1872"/>
                <a:gd name="T1" fmla="*/ 276 h 1330"/>
                <a:gd name="T2" fmla="*/ 426 w 1872"/>
                <a:gd name="T3" fmla="*/ 279 h 1330"/>
                <a:gd name="T4" fmla="*/ 397 w 1872"/>
                <a:gd name="T5" fmla="*/ 279 h 1330"/>
                <a:gd name="T6" fmla="*/ 381 w 1872"/>
                <a:gd name="T7" fmla="*/ 296 h 1330"/>
                <a:gd name="T8" fmla="*/ 343 w 1872"/>
                <a:gd name="T9" fmla="*/ 274 h 1330"/>
                <a:gd name="T10" fmla="*/ 308 w 1872"/>
                <a:gd name="T11" fmla="*/ 269 h 1330"/>
                <a:gd name="T12" fmla="*/ 275 w 1872"/>
                <a:gd name="T13" fmla="*/ 273 h 1330"/>
                <a:gd name="T14" fmla="*/ 262 w 1872"/>
                <a:gd name="T15" fmla="*/ 288 h 1330"/>
                <a:gd name="T16" fmla="*/ 260 w 1872"/>
                <a:gd name="T17" fmla="*/ 309 h 1330"/>
                <a:gd name="T18" fmla="*/ 225 w 1872"/>
                <a:gd name="T19" fmla="*/ 329 h 1330"/>
                <a:gd name="T20" fmla="*/ 204 w 1872"/>
                <a:gd name="T21" fmla="*/ 313 h 1330"/>
                <a:gd name="T22" fmla="*/ 155 w 1872"/>
                <a:gd name="T23" fmla="*/ 287 h 1330"/>
                <a:gd name="T24" fmla="*/ 113 w 1872"/>
                <a:gd name="T25" fmla="*/ 280 h 1330"/>
                <a:gd name="T26" fmla="*/ 85 w 1872"/>
                <a:gd name="T27" fmla="*/ 274 h 1330"/>
                <a:gd name="T28" fmla="*/ 64 w 1872"/>
                <a:gd name="T29" fmla="*/ 264 h 1330"/>
                <a:gd name="T30" fmla="*/ 28 w 1872"/>
                <a:gd name="T31" fmla="*/ 256 h 1330"/>
                <a:gd name="T32" fmla="*/ 2 w 1872"/>
                <a:gd name="T33" fmla="*/ 206 h 1330"/>
                <a:gd name="T34" fmla="*/ 12 w 1872"/>
                <a:gd name="T35" fmla="*/ 185 h 1330"/>
                <a:gd name="T36" fmla="*/ 20 w 1872"/>
                <a:gd name="T37" fmla="*/ 149 h 1330"/>
                <a:gd name="T38" fmla="*/ 11 w 1872"/>
                <a:gd name="T39" fmla="*/ 133 h 1330"/>
                <a:gd name="T40" fmla="*/ 20 w 1872"/>
                <a:gd name="T41" fmla="*/ 117 h 1330"/>
                <a:gd name="T42" fmla="*/ 61 w 1872"/>
                <a:gd name="T43" fmla="*/ 117 h 1330"/>
                <a:gd name="T44" fmla="*/ 53 w 1872"/>
                <a:gd name="T45" fmla="*/ 96 h 1330"/>
                <a:gd name="T46" fmla="*/ 74 w 1872"/>
                <a:gd name="T47" fmla="*/ 75 h 1330"/>
                <a:gd name="T48" fmla="*/ 45 w 1872"/>
                <a:gd name="T49" fmla="*/ 32 h 1330"/>
                <a:gd name="T50" fmla="*/ 99 w 1872"/>
                <a:gd name="T51" fmla="*/ 18 h 1330"/>
                <a:gd name="T52" fmla="*/ 134 w 1872"/>
                <a:gd name="T53" fmla="*/ 10 h 1330"/>
                <a:gd name="T54" fmla="*/ 169 w 1872"/>
                <a:gd name="T55" fmla="*/ 4 h 1330"/>
                <a:gd name="T56" fmla="*/ 206 w 1872"/>
                <a:gd name="T57" fmla="*/ 15 h 1330"/>
                <a:gd name="T58" fmla="*/ 235 w 1872"/>
                <a:gd name="T59" fmla="*/ 32 h 1330"/>
                <a:gd name="T60" fmla="*/ 269 w 1872"/>
                <a:gd name="T61" fmla="*/ 20 h 1330"/>
                <a:gd name="T62" fmla="*/ 301 w 1872"/>
                <a:gd name="T63" fmla="*/ 20 h 1330"/>
                <a:gd name="T64" fmla="*/ 330 w 1872"/>
                <a:gd name="T65" fmla="*/ 24 h 1330"/>
                <a:gd name="T66" fmla="*/ 364 w 1872"/>
                <a:gd name="T67" fmla="*/ 28 h 1330"/>
                <a:gd name="T68" fmla="*/ 376 w 1872"/>
                <a:gd name="T69" fmla="*/ 54 h 1330"/>
                <a:gd name="T70" fmla="*/ 411 w 1872"/>
                <a:gd name="T71" fmla="*/ 80 h 1330"/>
                <a:gd name="T72" fmla="*/ 426 w 1872"/>
                <a:gd name="T73" fmla="*/ 75 h 1330"/>
                <a:gd name="T74" fmla="*/ 445 w 1872"/>
                <a:gd name="T75" fmla="*/ 98 h 1330"/>
                <a:gd name="T76" fmla="*/ 456 w 1872"/>
                <a:gd name="T77" fmla="*/ 124 h 1330"/>
                <a:gd name="T78" fmla="*/ 468 w 1872"/>
                <a:gd name="T79" fmla="*/ 143 h 1330"/>
                <a:gd name="T80" fmla="*/ 444 w 1872"/>
                <a:gd name="T81" fmla="*/ 179 h 1330"/>
                <a:gd name="T82" fmla="*/ 437 w 1872"/>
                <a:gd name="T83" fmla="*/ 201 h 1330"/>
                <a:gd name="T84" fmla="*/ 432 w 1872"/>
                <a:gd name="T85" fmla="*/ 223 h 1330"/>
                <a:gd name="T86" fmla="*/ 410 w 1872"/>
                <a:gd name="T87" fmla="*/ 228 h 1330"/>
                <a:gd name="T88" fmla="*/ 397 w 1872"/>
                <a:gd name="T89" fmla="*/ 222 h 1330"/>
                <a:gd name="T90" fmla="*/ 416 w 1872"/>
                <a:gd name="T91" fmla="*/ 237 h 1330"/>
                <a:gd name="T92" fmla="*/ 442 w 1872"/>
                <a:gd name="T93" fmla="*/ 251 h 1330"/>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872"/>
                <a:gd name="T142" fmla="*/ 0 h 1330"/>
                <a:gd name="T143" fmla="*/ 1872 w 1872"/>
                <a:gd name="T144" fmla="*/ 1330 h 1330"/>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872" h="1330">
                  <a:moveTo>
                    <a:pt x="1801" y="1035"/>
                  </a:moveTo>
                  <a:lnTo>
                    <a:pt x="1779" y="1102"/>
                  </a:lnTo>
                  <a:lnTo>
                    <a:pt x="1736" y="1082"/>
                  </a:lnTo>
                  <a:lnTo>
                    <a:pt x="1702" y="1115"/>
                  </a:lnTo>
                  <a:lnTo>
                    <a:pt x="1655" y="1072"/>
                  </a:lnTo>
                  <a:lnTo>
                    <a:pt x="1586" y="1114"/>
                  </a:lnTo>
                  <a:lnTo>
                    <a:pt x="1588" y="1184"/>
                  </a:lnTo>
                  <a:lnTo>
                    <a:pt x="1521" y="1180"/>
                  </a:lnTo>
                  <a:lnTo>
                    <a:pt x="1421" y="1068"/>
                  </a:lnTo>
                  <a:lnTo>
                    <a:pt x="1372" y="1094"/>
                  </a:lnTo>
                  <a:lnTo>
                    <a:pt x="1279" y="1049"/>
                  </a:lnTo>
                  <a:lnTo>
                    <a:pt x="1232" y="1072"/>
                  </a:lnTo>
                  <a:lnTo>
                    <a:pt x="1138" y="1062"/>
                  </a:lnTo>
                  <a:lnTo>
                    <a:pt x="1100" y="1090"/>
                  </a:lnTo>
                  <a:lnTo>
                    <a:pt x="1092" y="1155"/>
                  </a:lnTo>
                  <a:lnTo>
                    <a:pt x="1045" y="1149"/>
                  </a:lnTo>
                  <a:lnTo>
                    <a:pt x="1055" y="1184"/>
                  </a:lnTo>
                  <a:lnTo>
                    <a:pt x="1039" y="1234"/>
                  </a:lnTo>
                  <a:lnTo>
                    <a:pt x="968" y="1330"/>
                  </a:lnTo>
                  <a:lnTo>
                    <a:pt x="897" y="1314"/>
                  </a:lnTo>
                  <a:lnTo>
                    <a:pt x="821" y="1304"/>
                  </a:lnTo>
                  <a:lnTo>
                    <a:pt x="813" y="1251"/>
                  </a:lnTo>
                  <a:lnTo>
                    <a:pt x="728" y="1190"/>
                  </a:lnTo>
                  <a:lnTo>
                    <a:pt x="618" y="1147"/>
                  </a:lnTo>
                  <a:lnTo>
                    <a:pt x="521" y="1149"/>
                  </a:lnTo>
                  <a:lnTo>
                    <a:pt x="452" y="1117"/>
                  </a:lnTo>
                  <a:lnTo>
                    <a:pt x="389" y="1121"/>
                  </a:lnTo>
                  <a:lnTo>
                    <a:pt x="338" y="1092"/>
                  </a:lnTo>
                  <a:lnTo>
                    <a:pt x="281" y="1056"/>
                  </a:lnTo>
                  <a:lnTo>
                    <a:pt x="256" y="1054"/>
                  </a:lnTo>
                  <a:lnTo>
                    <a:pt x="185" y="1021"/>
                  </a:lnTo>
                  <a:lnTo>
                    <a:pt x="112" y="1023"/>
                  </a:lnTo>
                  <a:lnTo>
                    <a:pt x="61" y="911"/>
                  </a:lnTo>
                  <a:lnTo>
                    <a:pt x="6" y="822"/>
                  </a:lnTo>
                  <a:lnTo>
                    <a:pt x="0" y="740"/>
                  </a:lnTo>
                  <a:lnTo>
                    <a:pt x="45" y="738"/>
                  </a:lnTo>
                  <a:lnTo>
                    <a:pt x="43" y="686"/>
                  </a:lnTo>
                  <a:lnTo>
                    <a:pt x="77" y="594"/>
                  </a:lnTo>
                  <a:lnTo>
                    <a:pt x="78" y="549"/>
                  </a:lnTo>
                  <a:lnTo>
                    <a:pt x="43" y="529"/>
                  </a:lnTo>
                  <a:lnTo>
                    <a:pt x="80" y="501"/>
                  </a:lnTo>
                  <a:lnTo>
                    <a:pt x="77" y="466"/>
                  </a:lnTo>
                  <a:lnTo>
                    <a:pt x="139" y="501"/>
                  </a:lnTo>
                  <a:lnTo>
                    <a:pt x="244" y="466"/>
                  </a:lnTo>
                  <a:lnTo>
                    <a:pt x="206" y="433"/>
                  </a:lnTo>
                  <a:lnTo>
                    <a:pt x="212" y="383"/>
                  </a:lnTo>
                  <a:lnTo>
                    <a:pt x="265" y="364"/>
                  </a:lnTo>
                  <a:lnTo>
                    <a:pt x="293" y="299"/>
                  </a:lnTo>
                  <a:lnTo>
                    <a:pt x="175" y="206"/>
                  </a:lnTo>
                  <a:lnTo>
                    <a:pt x="179" y="126"/>
                  </a:lnTo>
                  <a:lnTo>
                    <a:pt x="252" y="84"/>
                  </a:lnTo>
                  <a:lnTo>
                    <a:pt x="393" y="70"/>
                  </a:lnTo>
                  <a:lnTo>
                    <a:pt x="502" y="41"/>
                  </a:lnTo>
                  <a:lnTo>
                    <a:pt x="533" y="37"/>
                  </a:lnTo>
                  <a:lnTo>
                    <a:pt x="596" y="0"/>
                  </a:lnTo>
                  <a:lnTo>
                    <a:pt x="675" y="13"/>
                  </a:lnTo>
                  <a:lnTo>
                    <a:pt x="758" y="21"/>
                  </a:lnTo>
                  <a:lnTo>
                    <a:pt x="823" y="57"/>
                  </a:lnTo>
                  <a:lnTo>
                    <a:pt x="880" y="68"/>
                  </a:lnTo>
                  <a:lnTo>
                    <a:pt x="941" y="127"/>
                  </a:lnTo>
                  <a:lnTo>
                    <a:pt x="996" y="124"/>
                  </a:lnTo>
                  <a:lnTo>
                    <a:pt x="1075" y="80"/>
                  </a:lnTo>
                  <a:lnTo>
                    <a:pt x="1147" y="84"/>
                  </a:lnTo>
                  <a:lnTo>
                    <a:pt x="1202" y="80"/>
                  </a:lnTo>
                  <a:lnTo>
                    <a:pt x="1244" y="57"/>
                  </a:lnTo>
                  <a:lnTo>
                    <a:pt x="1319" y="96"/>
                  </a:lnTo>
                  <a:lnTo>
                    <a:pt x="1395" y="151"/>
                  </a:lnTo>
                  <a:lnTo>
                    <a:pt x="1456" y="112"/>
                  </a:lnTo>
                  <a:lnTo>
                    <a:pt x="1480" y="171"/>
                  </a:lnTo>
                  <a:lnTo>
                    <a:pt x="1502" y="214"/>
                  </a:lnTo>
                  <a:lnTo>
                    <a:pt x="1588" y="250"/>
                  </a:lnTo>
                  <a:lnTo>
                    <a:pt x="1641" y="320"/>
                  </a:lnTo>
                  <a:lnTo>
                    <a:pt x="1675" y="322"/>
                  </a:lnTo>
                  <a:lnTo>
                    <a:pt x="1702" y="299"/>
                  </a:lnTo>
                  <a:lnTo>
                    <a:pt x="1740" y="334"/>
                  </a:lnTo>
                  <a:lnTo>
                    <a:pt x="1779" y="389"/>
                  </a:lnTo>
                  <a:lnTo>
                    <a:pt x="1793" y="458"/>
                  </a:lnTo>
                  <a:lnTo>
                    <a:pt x="1824" y="494"/>
                  </a:lnTo>
                  <a:lnTo>
                    <a:pt x="1846" y="543"/>
                  </a:lnTo>
                  <a:lnTo>
                    <a:pt x="1872" y="572"/>
                  </a:lnTo>
                  <a:lnTo>
                    <a:pt x="1840" y="677"/>
                  </a:lnTo>
                  <a:lnTo>
                    <a:pt x="1775" y="714"/>
                  </a:lnTo>
                  <a:lnTo>
                    <a:pt x="1787" y="769"/>
                  </a:lnTo>
                  <a:lnTo>
                    <a:pt x="1748" y="801"/>
                  </a:lnTo>
                  <a:lnTo>
                    <a:pt x="1720" y="805"/>
                  </a:lnTo>
                  <a:lnTo>
                    <a:pt x="1726" y="889"/>
                  </a:lnTo>
                  <a:lnTo>
                    <a:pt x="1693" y="921"/>
                  </a:lnTo>
                  <a:lnTo>
                    <a:pt x="1639" y="911"/>
                  </a:lnTo>
                  <a:lnTo>
                    <a:pt x="1614" y="868"/>
                  </a:lnTo>
                  <a:lnTo>
                    <a:pt x="1586" y="887"/>
                  </a:lnTo>
                  <a:lnTo>
                    <a:pt x="1596" y="938"/>
                  </a:lnTo>
                  <a:lnTo>
                    <a:pt x="1661" y="946"/>
                  </a:lnTo>
                  <a:lnTo>
                    <a:pt x="1716" y="990"/>
                  </a:lnTo>
                  <a:lnTo>
                    <a:pt x="1767" y="1001"/>
                  </a:lnTo>
                  <a:lnTo>
                    <a:pt x="1801" y="1035"/>
                  </a:lnTo>
                  <a:close/>
                </a:path>
              </a:pathLst>
            </a:custGeom>
            <a:grpFill/>
            <a:ln w="0">
              <a:solidFill>
                <a:schemeClr val="bg1">
                  <a:lumMod val="95000"/>
                </a:schemeClr>
              </a:solidFill>
              <a:prstDash val="solid"/>
              <a:round/>
              <a:headEnd/>
              <a:tailEnd/>
            </a:ln>
          </p:spPr>
          <p:txBody>
            <a:bodyPr/>
            <a:lstStyle/>
            <a:p>
              <a:pPr algn="l" defTabSz="1219170" fontAlgn="auto">
                <a:spcBef>
                  <a:spcPts val="0"/>
                </a:spcBef>
                <a:spcAft>
                  <a:spcPts val="0"/>
                </a:spcAft>
              </a:pPr>
              <a:endParaRPr lang="zh-CN" altLang="en-US" sz="2400" b="0">
                <a:solidFill>
                  <a:prstClr val="black"/>
                </a:solidFill>
                <a:latin typeface="Calibri"/>
                <a:ea typeface="宋体"/>
              </a:endParaRPr>
            </a:p>
          </p:txBody>
        </p:sp>
        <p:sp>
          <p:nvSpPr>
            <p:cNvPr id="70" name="Freeform 110"/>
            <p:cNvSpPr>
              <a:spLocks/>
            </p:cNvSpPr>
            <p:nvPr/>
          </p:nvSpPr>
          <p:spPr bwMode="gray">
            <a:xfrm>
              <a:off x="1694" y="2177"/>
              <a:ext cx="936" cy="666"/>
            </a:xfrm>
            <a:custGeom>
              <a:avLst/>
              <a:gdLst>
                <a:gd name="T0" fmla="*/ 445 w 1872"/>
                <a:gd name="T1" fmla="*/ 276 h 1330"/>
                <a:gd name="T2" fmla="*/ 426 w 1872"/>
                <a:gd name="T3" fmla="*/ 279 h 1330"/>
                <a:gd name="T4" fmla="*/ 397 w 1872"/>
                <a:gd name="T5" fmla="*/ 279 h 1330"/>
                <a:gd name="T6" fmla="*/ 381 w 1872"/>
                <a:gd name="T7" fmla="*/ 296 h 1330"/>
                <a:gd name="T8" fmla="*/ 343 w 1872"/>
                <a:gd name="T9" fmla="*/ 274 h 1330"/>
                <a:gd name="T10" fmla="*/ 308 w 1872"/>
                <a:gd name="T11" fmla="*/ 269 h 1330"/>
                <a:gd name="T12" fmla="*/ 275 w 1872"/>
                <a:gd name="T13" fmla="*/ 273 h 1330"/>
                <a:gd name="T14" fmla="*/ 262 w 1872"/>
                <a:gd name="T15" fmla="*/ 288 h 1330"/>
                <a:gd name="T16" fmla="*/ 260 w 1872"/>
                <a:gd name="T17" fmla="*/ 309 h 1330"/>
                <a:gd name="T18" fmla="*/ 225 w 1872"/>
                <a:gd name="T19" fmla="*/ 329 h 1330"/>
                <a:gd name="T20" fmla="*/ 204 w 1872"/>
                <a:gd name="T21" fmla="*/ 313 h 1330"/>
                <a:gd name="T22" fmla="*/ 155 w 1872"/>
                <a:gd name="T23" fmla="*/ 287 h 1330"/>
                <a:gd name="T24" fmla="*/ 113 w 1872"/>
                <a:gd name="T25" fmla="*/ 280 h 1330"/>
                <a:gd name="T26" fmla="*/ 85 w 1872"/>
                <a:gd name="T27" fmla="*/ 274 h 1330"/>
                <a:gd name="T28" fmla="*/ 64 w 1872"/>
                <a:gd name="T29" fmla="*/ 264 h 1330"/>
                <a:gd name="T30" fmla="*/ 28 w 1872"/>
                <a:gd name="T31" fmla="*/ 256 h 1330"/>
                <a:gd name="T32" fmla="*/ 2 w 1872"/>
                <a:gd name="T33" fmla="*/ 206 h 1330"/>
                <a:gd name="T34" fmla="*/ 12 w 1872"/>
                <a:gd name="T35" fmla="*/ 185 h 1330"/>
                <a:gd name="T36" fmla="*/ 20 w 1872"/>
                <a:gd name="T37" fmla="*/ 149 h 1330"/>
                <a:gd name="T38" fmla="*/ 11 w 1872"/>
                <a:gd name="T39" fmla="*/ 133 h 1330"/>
                <a:gd name="T40" fmla="*/ 20 w 1872"/>
                <a:gd name="T41" fmla="*/ 117 h 1330"/>
                <a:gd name="T42" fmla="*/ 61 w 1872"/>
                <a:gd name="T43" fmla="*/ 117 h 1330"/>
                <a:gd name="T44" fmla="*/ 53 w 1872"/>
                <a:gd name="T45" fmla="*/ 96 h 1330"/>
                <a:gd name="T46" fmla="*/ 74 w 1872"/>
                <a:gd name="T47" fmla="*/ 75 h 1330"/>
                <a:gd name="T48" fmla="*/ 45 w 1872"/>
                <a:gd name="T49" fmla="*/ 32 h 1330"/>
                <a:gd name="T50" fmla="*/ 99 w 1872"/>
                <a:gd name="T51" fmla="*/ 18 h 1330"/>
                <a:gd name="T52" fmla="*/ 134 w 1872"/>
                <a:gd name="T53" fmla="*/ 10 h 1330"/>
                <a:gd name="T54" fmla="*/ 169 w 1872"/>
                <a:gd name="T55" fmla="*/ 4 h 1330"/>
                <a:gd name="T56" fmla="*/ 206 w 1872"/>
                <a:gd name="T57" fmla="*/ 15 h 1330"/>
                <a:gd name="T58" fmla="*/ 235 w 1872"/>
                <a:gd name="T59" fmla="*/ 32 h 1330"/>
                <a:gd name="T60" fmla="*/ 269 w 1872"/>
                <a:gd name="T61" fmla="*/ 20 h 1330"/>
                <a:gd name="T62" fmla="*/ 301 w 1872"/>
                <a:gd name="T63" fmla="*/ 20 h 1330"/>
                <a:gd name="T64" fmla="*/ 330 w 1872"/>
                <a:gd name="T65" fmla="*/ 24 h 1330"/>
                <a:gd name="T66" fmla="*/ 364 w 1872"/>
                <a:gd name="T67" fmla="*/ 28 h 1330"/>
                <a:gd name="T68" fmla="*/ 376 w 1872"/>
                <a:gd name="T69" fmla="*/ 54 h 1330"/>
                <a:gd name="T70" fmla="*/ 411 w 1872"/>
                <a:gd name="T71" fmla="*/ 80 h 1330"/>
                <a:gd name="T72" fmla="*/ 426 w 1872"/>
                <a:gd name="T73" fmla="*/ 75 h 1330"/>
                <a:gd name="T74" fmla="*/ 445 w 1872"/>
                <a:gd name="T75" fmla="*/ 98 h 1330"/>
                <a:gd name="T76" fmla="*/ 456 w 1872"/>
                <a:gd name="T77" fmla="*/ 124 h 1330"/>
                <a:gd name="T78" fmla="*/ 468 w 1872"/>
                <a:gd name="T79" fmla="*/ 143 h 1330"/>
                <a:gd name="T80" fmla="*/ 444 w 1872"/>
                <a:gd name="T81" fmla="*/ 179 h 1330"/>
                <a:gd name="T82" fmla="*/ 437 w 1872"/>
                <a:gd name="T83" fmla="*/ 201 h 1330"/>
                <a:gd name="T84" fmla="*/ 432 w 1872"/>
                <a:gd name="T85" fmla="*/ 223 h 1330"/>
                <a:gd name="T86" fmla="*/ 410 w 1872"/>
                <a:gd name="T87" fmla="*/ 228 h 1330"/>
                <a:gd name="T88" fmla="*/ 397 w 1872"/>
                <a:gd name="T89" fmla="*/ 222 h 1330"/>
                <a:gd name="T90" fmla="*/ 416 w 1872"/>
                <a:gd name="T91" fmla="*/ 237 h 1330"/>
                <a:gd name="T92" fmla="*/ 442 w 1872"/>
                <a:gd name="T93" fmla="*/ 251 h 1330"/>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872"/>
                <a:gd name="T142" fmla="*/ 0 h 1330"/>
                <a:gd name="T143" fmla="*/ 1872 w 1872"/>
                <a:gd name="T144" fmla="*/ 1330 h 1330"/>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872" h="1330">
                  <a:moveTo>
                    <a:pt x="1801" y="1035"/>
                  </a:moveTo>
                  <a:lnTo>
                    <a:pt x="1779" y="1102"/>
                  </a:lnTo>
                  <a:lnTo>
                    <a:pt x="1736" y="1082"/>
                  </a:lnTo>
                  <a:lnTo>
                    <a:pt x="1702" y="1115"/>
                  </a:lnTo>
                  <a:lnTo>
                    <a:pt x="1655" y="1072"/>
                  </a:lnTo>
                  <a:lnTo>
                    <a:pt x="1586" y="1114"/>
                  </a:lnTo>
                  <a:lnTo>
                    <a:pt x="1588" y="1184"/>
                  </a:lnTo>
                  <a:lnTo>
                    <a:pt x="1521" y="1180"/>
                  </a:lnTo>
                  <a:lnTo>
                    <a:pt x="1421" y="1068"/>
                  </a:lnTo>
                  <a:lnTo>
                    <a:pt x="1372" y="1094"/>
                  </a:lnTo>
                  <a:lnTo>
                    <a:pt x="1279" y="1049"/>
                  </a:lnTo>
                  <a:lnTo>
                    <a:pt x="1232" y="1072"/>
                  </a:lnTo>
                  <a:lnTo>
                    <a:pt x="1138" y="1062"/>
                  </a:lnTo>
                  <a:lnTo>
                    <a:pt x="1100" y="1090"/>
                  </a:lnTo>
                  <a:lnTo>
                    <a:pt x="1092" y="1155"/>
                  </a:lnTo>
                  <a:lnTo>
                    <a:pt x="1045" y="1149"/>
                  </a:lnTo>
                  <a:lnTo>
                    <a:pt x="1055" y="1184"/>
                  </a:lnTo>
                  <a:lnTo>
                    <a:pt x="1039" y="1234"/>
                  </a:lnTo>
                  <a:lnTo>
                    <a:pt x="968" y="1330"/>
                  </a:lnTo>
                  <a:lnTo>
                    <a:pt x="897" y="1314"/>
                  </a:lnTo>
                  <a:lnTo>
                    <a:pt x="821" y="1304"/>
                  </a:lnTo>
                  <a:lnTo>
                    <a:pt x="813" y="1251"/>
                  </a:lnTo>
                  <a:lnTo>
                    <a:pt x="728" y="1190"/>
                  </a:lnTo>
                  <a:lnTo>
                    <a:pt x="618" y="1147"/>
                  </a:lnTo>
                  <a:lnTo>
                    <a:pt x="521" y="1149"/>
                  </a:lnTo>
                  <a:lnTo>
                    <a:pt x="452" y="1117"/>
                  </a:lnTo>
                  <a:lnTo>
                    <a:pt x="389" y="1121"/>
                  </a:lnTo>
                  <a:lnTo>
                    <a:pt x="338" y="1092"/>
                  </a:lnTo>
                  <a:lnTo>
                    <a:pt x="281" y="1056"/>
                  </a:lnTo>
                  <a:lnTo>
                    <a:pt x="256" y="1054"/>
                  </a:lnTo>
                  <a:lnTo>
                    <a:pt x="185" y="1021"/>
                  </a:lnTo>
                  <a:lnTo>
                    <a:pt x="112" y="1023"/>
                  </a:lnTo>
                  <a:lnTo>
                    <a:pt x="61" y="911"/>
                  </a:lnTo>
                  <a:lnTo>
                    <a:pt x="6" y="822"/>
                  </a:lnTo>
                  <a:lnTo>
                    <a:pt x="0" y="740"/>
                  </a:lnTo>
                  <a:lnTo>
                    <a:pt x="45" y="738"/>
                  </a:lnTo>
                  <a:lnTo>
                    <a:pt x="43" y="686"/>
                  </a:lnTo>
                  <a:lnTo>
                    <a:pt x="77" y="594"/>
                  </a:lnTo>
                  <a:lnTo>
                    <a:pt x="78" y="549"/>
                  </a:lnTo>
                  <a:lnTo>
                    <a:pt x="43" y="529"/>
                  </a:lnTo>
                  <a:lnTo>
                    <a:pt x="80" y="501"/>
                  </a:lnTo>
                  <a:lnTo>
                    <a:pt x="77" y="466"/>
                  </a:lnTo>
                  <a:lnTo>
                    <a:pt x="139" y="501"/>
                  </a:lnTo>
                  <a:lnTo>
                    <a:pt x="244" y="466"/>
                  </a:lnTo>
                  <a:lnTo>
                    <a:pt x="206" y="433"/>
                  </a:lnTo>
                  <a:lnTo>
                    <a:pt x="212" y="383"/>
                  </a:lnTo>
                  <a:lnTo>
                    <a:pt x="265" y="364"/>
                  </a:lnTo>
                  <a:lnTo>
                    <a:pt x="293" y="299"/>
                  </a:lnTo>
                  <a:lnTo>
                    <a:pt x="175" y="206"/>
                  </a:lnTo>
                  <a:lnTo>
                    <a:pt x="179" y="126"/>
                  </a:lnTo>
                  <a:lnTo>
                    <a:pt x="252" y="84"/>
                  </a:lnTo>
                  <a:lnTo>
                    <a:pt x="393" y="70"/>
                  </a:lnTo>
                  <a:lnTo>
                    <a:pt x="502" y="41"/>
                  </a:lnTo>
                  <a:lnTo>
                    <a:pt x="533" y="37"/>
                  </a:lnTo>
                  <a:lnTo>
                    <a:pt x="596" y="0"/>
                  </a:lnTo>
                  <a:lnTo>
                    <a:pt x="675" y="13"/>
                  </a:lnTo>
                  <a:lnTo>
                    <a:pt x="758" y="21"/>
                  </a:lnTo>
                  <a:lnTo>
                    <a:pt x="823" y="57"/>
                  </a:lnTo>
                  <a:lnTo>
                    <a:pt x="880" y="68"/>
                  </a:lnTo>
                  <a:lnTo>
                    <a:pt x="941" y="127"/>
                  </a:lnTo>
                  <a:lnTo>
                    <a:pt x="996" y="124"/>
                  </a:lnTo>
                  <a:lnTo>
                    <a:pt x="1075" y="80"/>
                  </a:lnTo>
                  <a:lnTo>
                    <a:pt x="1147" y="84"/>
                  </a:lnTo>
                  <a:lnTo>
                    <a:pt x="1202" y="80"/>
                  </a:lnTo>
                  <a:lnTo>
                    <a:pt x="1244" y="57"/>
                  </a:lnTo>
                  <a:lnTo>
                    <a:pt x="1319" y="96"/>
                  </a:lnTo>
                  <a:lnTo>
                    <a:pt x="1395" y="151"/>
                  </a:lnTo>
                  <a:lnTo>
                    <a:pt x="1456" y="112"/>
                  </a:lnTo>
                  <a:lnTo>
                    <a:pt x="1480" y="171"/>
                  </a:lnTo>
                  <a:lnTo>
                    <a:pt x="1502" y="214"/>
                  </a:lnTo>
                  <a:lnTo>
                    <a:pt x="1588" y="250"/>
                  </a:lnTo>
                  <a:lnTo>
                    <a:pt x="1641" y="320"/>
                  </a:lnTo>
                  <a:lnTo>
                    <a:pt x="1675" y="322"/>
                  </a:lnTo>
                  <a:lnTo>
                    <a:pt x="1702" y="299"/>
                  </a:lnTo>
                  <a:lnTo>
                    <a:pt x="1740" y="334"/>
                  </a:lnTo>
                  <a:lnTo>
                    <a:pt x="1779" y="389"/>
                  </a:lnTo>
                  <a:lnTo>
                    <a:pt x="1793" y="458"/>
                  </a:lnTo>
                  <a:lnTo>
                    <a:pt x="1824" y="494"/>
                  </a:lnTo>
                  <a:lnTo>
                    <a:pt x="1846" y="543"/>
                  </a:lnTo>
                  <a:lnTo>
                    <a:pt x="1872" y="572"/>
                  </a:lnTo>
                  <a:lnTo>
                    <a:pt x="1840" y="677"/>
                  </a:lnTo>
                  <a:lnTo>
                    <a:pt x="1775" y="714"/>
                  </a:lnTo>
                  <a:lnTo>
                    <a:pt x="1787" y="769"/>
                  </a:lnTo>
                  <a:lnTo>
                    <a:pt x="1748" y="801"/>
                  </a:lnTo>
                  <a:lnTo>
                    <a:pt x="1720" y="805"/>
                  </a:lnTo>
                  <a:lnTo>
                    <a:pt x="1726" y="889"/>
                  </a:lnTo>
                  <a:lnTo>
                    <a:pt x="1693" y="921"/>
                  </a:lnTo>
                  <a:lnTo>
                    <a:pt x="1639" y="911"/>
                  </a:lnTo>
                  <a:lnTo>
                    <a:pt x="1614" y="868"/>
                  </a:lnTo>
                  <a:lnTo>
                    <a:pt x="1586" y="887"/>
                  </a:lnTo>
                  <a:lnTo>
                    <a:pt x="1596" y="938"/>
                  </a:lnTo>
                  <a:lnTo>
                    <a:pt x="1661" y="946"/>
                  </a:lnTo>
                  <a:lnTo>
                    <a:pt x="1716" y="990"/>
                  </a:lnTo>
                  <a:lnTo>
                    <a:pt x="1767" y="1001"/>
                  </a:lnTo>
                  <a:lnTo>
                    <a:pt x="1801" y="1035"/>
                  </a:lnTo>
                </a:path>
              </a:pathLst>
            </a:custGeom>
            <a:grpFill/>
            <a:ln w="6350">
              <a:solidFill>
                <a:schemeClr val="bg1">
                  <a:lumMod val="95000"/>
                </a:schemeClr>
              </a:solidFill>
              <a:prstDash val="solid"/>
              <a:round/>
              <a:headEnd/>
              <a:tailEnd/>
            </a:ln>
          </p:spPr>
          <p:txBody>
            <a:bodyPr/>
            <a:lstStyle/>
            <a:p>
              <a:pPr algn="l" defTabSz="1219170" fontAlgn="auto">
                <a:spcBef>
                  <a:spcPts val="0"/>
                </a:spcBef>
                <a:spcAft>
                  <a:spcPts val="0"/>
                </a:spcAft>
              </a:pPr>
              <a:endParaRPr lang="zh-CN" altLang="en-US" sz="2400" b="0">
                <a:solidFill>
                  <a:prstClr val="black"/>
                </a:solidFill>
                <a:latin typeface="Calibri"/>
                <a:ea typeface="宋体"/>
              </a:endParaRPr>
            </a:p>
          </p:txBody>
        </p:sp>
        <p:sp>
          <p:nvSpPr>
            <p:cNvPr id="71" name="Freeform 111"/>
            <p:cNvSpPr>
              <a:spLocks/>
            </p:cNvSpPr>
            <p:nvPr/>
          </p:nvSpPr>
          <p:spPr bwMode="gray">
            <a:xfrm>
              <a:off x="2241" y="2635"/>
              <a:ext cx="911" cy="693"/>
            </a:xfrm>
            <a:custGeom>
              <a:avLst/>
              <a:gdLst>
                <a:gd name="T0" fmla="*/ 300 w 1823"/>
                <a:gd name="T1" fmla="*/ 274 h 1385"/>
                <a:gd name="T2" fmla="*/ 284 w 1823"/>
                <a:gd name="T3" fmla="*/ 262 h 1385"/>
                <a:gd name="T4" fmla="*/ 269 w 1823"/>
                <a:gd name="T5" fmla="*/ 266 h 1385"/>
                <a:gd name="T6" fmla="*/ 248 w 1823"/>
                <a:gd name="T7" fmla="*/ 249 h 1385"/>
                <a:gd name="T8" fmla="*/ 236 w 1823"/>
                <a:gd name="T9" fmla="*/ 235 h 1385"/>
                <a:gd name="T10" fmla="*/ 232 w 1823"/>
                <a:gd name="T11" fmla="*/ 246 h 1385"/>
                <a:gd name="T12" fmla="*/ 222 w 1823"/>
                <a:gd name="T13" fmla="*/ 252 h 1385"/>
                <a:gd name="T14" fmla="*/ 218 w 1823"/>
                <a:gd name="T15" fmla="*/ 270 h 1385"/>
                <a:gd name="T16" fmla="*/ 195 w 1823"/>
                <a:gd name="T17" fmla="*/ 293 h 1385"/>
                <a:gd name="T18" fmla="*/ 201 w 1823"/>
                <a:gd name="T19" fmla="*/ 318 h 1385"/>
                <a:gd name="T20" fmla="*/ 188 w 1823"/>
                <a:gd name="T21" fmla="*/ 338 h 1385"/>
                <a:gd name="T22" fmla="*/ 167 w 1823"/>
                <a:gd name="T23" fmla="*/ 345 h 1385"/>
                <a:gd name="T24" fmla="*/ 148 w 1823"/>
                <a:gd name="T25" fmla="*/ 338 h 1385"/>
                <a:gd name="T26" fmla="*/ 132 w 1823"/>
                <a:gd name="T27" fmla="*/ 302 h 1385"/>
                <a:gd name="T28" fmla="*/ 111 w 1823"/>
                <a:gd name="T29" fmla="*/ 270 h 1385"/>
                <a:gd name="T30" fmla="*/ 90 w 1823"/>
                <a:gd name="T31" fmla="*/ 257 h 1385"/>
                <a:gd name="T32" fmla="*/ 87 w 1823"/>
                <a:gd name="T33" fmla="*/ 239 h 1385"/>
                <a:gd name="T34" fmla="*/ 65 w 1823"/>
                <a:gd name="T35" fmla="*/ 253 h 1385"/>
                <a:gd name="T36" fmla="*/ 53 w 1823"/>
                <a:gd name="T37" fmla="*/ 209 h 1385"/>
                <a:gd name="T38" fmla="*/ 51 w 1823"/>
                <a:gd name="T39" fmla="*/ 156 h 1385"/>
                <a:gd name="T40" fmla="*/ 40 w 1823"/>
                <a:gd name="T41" fmla="*/ 128 h 1385"/>
                <a:gd name="T42" fmla="*/ 49 w 1823"/>
                <a:gd name="T43" fmla="*/ 117 h 1385"/>
                <a:gd name="T44" fmla="*/ 26 w 1823"/>
                <a:gd name="T45" fmla="*/ 77 h 1385"/>
                <a:gd name="T46" fmla="*/ 2 w 1823"/>
                <a:gd name="T47" fmla="*/ 45 h 1385"/>
                <a:gd name="T48" fmla="*/ 35 w 1823"/>
                <a:gd name="T49" fmla="*/ 40 h 1385"/>
                <a:gd name="T50" fmla="*/ 70 w 1823"/>
                <a:gd name="T51" fmla="*/ 45 h 1385"/>
                <a:gd name="T52" fmla="*/ 107 w 1823"/>
                <a:gd name="T53" fmla="*/ 67 h 1385"/>
                <a:gd name="T54" fmla="*/ 124 w 1823"/>
                <a:gd name="T55" fmla="*/ 50 h 1385"/>
                <a:gd name="T56" fmla="*/ 152 w 1823"/>
                <a:gd name="T57" fmla="*/ 50 h 1385"/>
                <a:gd name="T58" fmla="*/ 171 w 1823"/>
                <a:gd name="T59" fmla="*/ 47 h 1385"/>
                <a:gd name="T60" fmla="*/ 168 w 1823"/>
                <a:gd name="T61" fmla="*/ 22 h 1385"/>
                <a:gd name="T62" fmla="*/ 193 w 1823"/>
                <a:gd name="T63" fmla="*/ 0 h 1385"/>
                <a:gd name="T64" fmla="*/ 208 w 1823"/>
                <a:gd name="T65" fmla="*/ 22 h 1385"/>
                <a:gd name="T66" fmla="*/ 240 w 1823"/>
                <a:gd name="T67" fmla="*/ 35 h 1385"/>
                <a:gd name="T68" fmla="*/ 261 w 1823"/>
                <a:gd name="T69" fmla="*/ 65 h 1385"/>
                <a:gd name="T70" fmla="*/ 284 w 1823"/>
                <a:gd name="T71" fmla="*/ 54 h 1385"/>
                <a:gd name="T72" fmla="*/ 310 w 1823"/>
                <a:gd name="T73" fmla="*/ 64 h 1385"/>
                <a:gd name="T74" fmla="*/ 358 w 1823"/>
                <a:gd name="T75" fmla="*/ 68 h 1385"/>
                <a:gd name="T76" fmla="*/ 390 w 1823"/>
                <a:gd name="T77" fmla="*/ 73 h 1385"/>
                <a:gd name="T78" fmla="*/ 419 w 1823"/>
                <a:gd name="T79" fmla="*/ 84 h 1385"/>
                <a:gd name="T80" fmla="*/ 448 w 1823"/>
                <a:gd name="T81" fmla="*/ 89 h 1385"/>
                <a:gd name="T82" fmla="*/ 455 w 1823"/>
                <a:gd name="T83" fmla="*/ 130 h 1385"/>
                <a:gd name="T84" fmla="*/ 431 w 1823"/>
                <a:gd name="T85" fmla="*/ 144 h 1385"/>
                <a:gd name="T86" fmla="*/ 396 w 1823"/>
                <a:gd name="T87" fmla="*/ 155 h 1385"/>
                <a:gd name="T88" fmla="*/ 417 w 1823"/>
                <a:gd name="T89" fmla="*/ 193 h 1385"/>
                <a:gd name="T90" fmla="*/ 433 w 1823"/>
                <a:gd name="T91" fmla="*/ 227 h 1385"/>
                <a:gd name="T92" fmla="*/ 417 w 1823"/>
                <a:gd name="T93" fmla="*/ 246 h 1385"/>
                <a:gd name="T94" fmla="*/ 397 w 1823"/>
                <a:gd name="T95" fmla="*/ 227 h 1385"/>
                <a:gd name="T96" fmla="*/ 379 w 1823"/>
                <a:gd name="T97" fmla="*/ 214 h 1385"/>
                <a:gd name="T98" fmla="*/ 361 w 1823"/>
                <a:gd name="T99" fmla="*/ 210 h 1385"/>
                <a:gd name="T100" fmla="*/ 355 w 1823"/>
                <a:gd name="T101" fmla="*/ 224 h 1385"/>
                <a:gd name="T102" fmla="*/ 344 w 1823"/>
                <a:gd name="T103" fmla="*/ 240 h 1385"/>
                <a:gd name="T104" fmla="*/ 312 w 1823"/>
                <a:gd name="T105" fmla="*/ 227 h 1385"/>
                <a:gd name="T106" fmla="*/ 300 w 1823"/>
                <a:gd name="T107" fmla="*/ 247 h 1385"/>
                <a:gd name="T108" fmla="*/ 320 w 1823"/>
                <a:gd name="T109" fmla="*/ 253 h 1385"/>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823"/>
                <a:gd name="T166" fmla="*/ 0 h 1385"/>
                <a:gd name="T167" fmla="*/ 1823 w 1823"/>
                <a:gd name="T168" fmla="*/ 1385 h 1385"/>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823" h="1385">
                  <a:moveTo>
                    <a:pt x="1301" y="1068"/>
                  </a:moveTo>
                  <a:lnTo>
                    <a:pt x="1203" y="1096"/>
                  </a:lnTo>
                  <a:lnTo>
                    <a:pt x="1142" y="1088"/>
                  </a:lnTo>
                  <a:lnTo>
                    <a:pt x="1138" y="1047"/>
                  </a:lnTo>
                  <a:lnTo>
                    <a:pt x="1105" y="1025"/>
                  </a:lnTo>
                  <a:lnTo>
                    <a:pt x="1077" y="1061"/>
                  </a:lnTo>
                  <a:lnTo>
                    <a:pt x="1014" y="1066"/>
                  </a:lnTo>
                  <a:lnTo>
                    <a:pt x="992" y="996"/>
                  </a:lnTo>
                  <a:lnTo>
                    <a:pt x="992" y="942"/>
                  </a:lnTo>
                  <a:lnTo>
                    <a:pt x="945" y="939"/>
                  </a:lnTo>
                  <a:lnTo>
                    <a:pt x="916" y="954"/>
                  </a:lnTo>
                  <a:lnTo>
                    <a:pt x="929" y="982"/>
                  </a:lnTo>
                  <a:lnTo>
                    <a:pt x="923" y="1005"/>
                  </a:lnTo>
                  <a:lnTo>
                    <a:pt x="890" y="1007"/>
                  </a:lnTo>
                  <a:lnTo>
                    <a:pt x="866" y="1033"/>
                  </a:lnTo>
                  <a:lnTo>
                    <a:pt x="874" y="1078"/>
                  </a:lnTo>
                  <a:lnTo>
                    <a:pt x="817" y="1149"/>
                  </a:lnTo>
                  <a:lnTo>
                    <a:pt x="780" y="1169"/>
                  </a:lnTo>
                  <a:lnTo>
                    <a:pt x="780" y="1234"/>
                  </a:lnTo>
                  <a:lnTo>
                    <a:pt x="805" y="1271"/>
                  </a:lnTo>
                  <a:lnTo>
                    <a:pt x="801" y="1326"/>
                  </a:lnTo>
                  <a:lnTo>
                    <a:pt x="752" y="1352"/>
                  </a:lnTo>
                  <a:lnTo>
                    <a:pt x="742" y="1330"/>
                  </a:lnTo>
                  <a:lnTo>
                    <a:pt x="670" y="1377"/>
                  </a:lnTo>
                  <a:lnTo>
                    <a:pt x="632" y="1385"/>
                  </a:lnTo>
                  <a:lnTo>
                    <a:pt x="595" y="1352"/>
                  </a:lnTo>
                  <a:lnTo>
                    <a:pt x="563" y="1273"/>
                  </a:lnTo>
                  <a:lnTo>
                    <a:pt x="528" y="1206"/>
                  </a:lnTo>
                  <a:lnTo>
                    <a:pt x="500" y="1163"/>
                  </a:lnTo>
                  <a:lnTo>
                    <a:pt x="445" y="1078"/>
                  </a:lnTo>
                  <a:lnTo>
                    <a:pt x="396" y="1076"/>
                  </a:lnTo>
                  <a:lnTo>
                    <a:pt x="362" y="1025"/>
                  </a:lnTo>
                  <a:lnTo>
                    <a:pt x="378" y="988"/>
                  </a:lnTo>
                  <a:lnTo>
                    <a:pt x="349" y="954"/>
                  </a:lnTo>
                  <a:lnTo>
                    <a:pt x="303" y="1004"/>
                  </a:lnTo>
                  <a:lnTo>
                    <a:pt x="260" y="1011"/>
                  </a:lnTo>
                  <a:lnTo>
                    <a:pt x="227" y="950"/>
                  </a:lnTo>
                  <a:lnTo>
                    <a:pt x="215" y="834"/>
                  </a:lnTo>
                  <a:lnTo>
                    <a:pt x="211" y="712"/>
                  </a:lnTo>
                  <a:lnTo>
                    <a:pt x="205" y="624"/>
                  </a:lnTo>
                  <a:lnTo>
                    <a:pt x="199" y="582"/>
                  </a:lnTo>
                  <a:lnTo>
                    <a:pt x="160" y="509"/>
                  </a:lnTo>
                  <a:lnTo>
                    <a:pt x="193" y="496"/>
                  </a:lnTo>
                  <a:lnTo>
                    <a:pt x="199" y="468"/>
                  </a:lnTo>
                  <a:lnTo>
                    <a:pt x="136" y="401"/>
                  </a:lnTo>
                  <a:lnTo>
                    <a:pt x="105" y="305"/>
                  </a:lnTo>
                  <a:lnTo>
                    <a:pt x="0" y="240"/>
                  </a:lnTo>
                  <a:lnTo>
                    <a:pt x="8" y="177"/>
                  </a:lnTo>
                  <a:lnTo>
                    <a:pt x="49" y="147"/>
                  </a:lnTo>
                  <a:lnTo>
                    <a:pt x="140" y="157"/>
                  </a:lnTo>
                  <a:lnTo>
                    <a:pt x="189" y="134"/>
                  </a:lnTo>
                  <a:lnTo>
                    <a:pt x="280" y="179"/>
                  </a:lnTo>
                  <a:lnTo>
                    <a:pt x="329" y="153"/>
                  </a:lnTo>
                  <a:lnTo>
                    <a:pt x="429" y="265"/>
                  </a:lnTo>
                  <a:lnTo>
                    <a:pt x="496" y="267"/>
                  </a:lnTo>
                  <a:lnTo>
                    <a:pt x="496" y="200"/>
                  </a:lnTo>
                  <a:lnTo>
                    <a:pt x="563" y="157"/>
                  </a:lnTo>
                  <a:lnTo>
                    <a:pt x="610" y="200"/>
                  </a:lnTo>
                  <a:lnTo>
                    <a:pt x="644" y="167"/>
                  </a:lnTo>
                  <a:lnTo>
                    <a:pt x="687" y="187"/>
                  </a:lnTo>
                  <a:lnTo>
                    <a:pt x="709" y="120"/>
                  </a:lnTo>
                  <a:lnTo>
                    <a:pt x="673" y="86"/>
                  </a:lnTo>
                  <a:lnTo>
                    <a:pt x="677" y="35"/>
                  </a:lnTo>
                  <a:lnTo>
                    <a:pt x="774" y="0"/>
                  </a:lnTo>
                  <a:lnTo>
                    <a:pt x="807" y="17"/>
                  </a:lnTo>
                  <a:lnTo>
                    <a:pt x="833" y="88"/>
                  </a:lnTo>
                  <a:lnTo>
                    <a:pt x="914" y="161"/>
                  </a:lnTo>
                  <a:lnTo>
                    <a:pt x="961" y="138"/>
                  </a:lnTo>
                  <a:lnTo>
                    <a:pt x="988" y="216"/>
                  </a:lnTo>
                  <a:lnTo>
                    <a:pt x="1044" y="260"/>
                  </a:lnTo>
                  <a:lnTo>
                    <a:pt x="1091" y="267"/>
                  </a:lnTo>
                  <a:lnTo>
                    <a:pt x="1138" y="216"/>
                  </a:lnTo>
                  <a:lnTo>
                    <a:pt x="1183" y="195"/>
                  </a:lnTo>
                  <a:lnTo>
                    <a:pt x="1242" y="254"/>
                  </a:lnTo>
                  <a:lnTo>
                    <a:pt x="1335" y="228"/>
                  </a:lnTo>
                  <a:lnTo>
                    <a:pt x="1433" y="269"/>
                  </a:lnTo>
                  <a:lnTo>
                    <a:pt x="1496" y="317"/>
                  </a:lnTo>
                  <a:lnTo>
                    <a:pt x="1561" y="291"/>
                  </a:lnTo>
                  <a:lnTo>
                    <a:pt x="1632" y="336"/>
                  </a:lnTo>
                  <a:lnTo>
                    <a:pt x="1679" y="336"/>
                  </a:lnTo>
                  <a:lnTo>
                    <a:pt x="1681" y="368"/>
                  </a:lnTo>
                  <a:lnTo>
                    <a:pt x="1795" y="356"/>
                  </a:lnTo>
                  <a:lnTo>
                    <a:pt x="1823" y="433"/>
                  </a:lnTo>
                  <a:lnTo>
                    <a:pt x="1821" y="519"/>
                  </a:lnTo>
                  <a:lnTo>
                    <a:pt x="1770" y="527"/>
                  </a:lnTo>
                  <a:lnTo>
                    <a:pt x="1727" y="576"/>
                  </a:lnTo>
                  <a:lnTo>
                    <a:pt x="1620" y="584"/>
                  </a:lnTo>
                  <a:lnTo>
                    <a:pt x="1587" y="618"/>
                  </a:lnTo>
                  <a:lnTo>
                    <a:pt x="1610" y="693"/>
                  </a:lnTo>
                  <a:lnTo>
                    <a:pt x="1669" y="771"/>
                  </a:lnTo>
                  <a:lnTo>
                    <a:pt x="1721" y="815"/>
                  </a:lnTo>
                  <a:lnTo>
                    <a:pt x="1732" y="905"/>
                  </a:lnTo>
                  <a:lnTo>
                    <a:pt x="1731" y="956"/>
                  </a:lnTo>
                  <a:lnTo>
                    <a:pt x="1669" y="984"/>
                  </a:lnTo>
                  <a:lnTo>
                    <a:pt x="1616" y="913"/>
                  </a:lnTo>
                  <a:lnTo>
                    <a:pt x="1591" y="905"/>
                  </a:lnTo>
                  <a:lnTo>
                    <a:pt x="1575" y="838"/>
                  </a:lnTo>
                  <a:lnTo>
                    <a:pt x="1516" y="856"/>
                  </a:lnTo>
                  <a:lnTo>
                    <a:pt x="1463" y="818"/>
                  </a:lnTo>
                  <a:lnTo>
                    <a:pt x="1445" y="838"/>
                  </a:lnTo>
                  <a:lnTo>
                    <a:pt x="1457" y="880"/>
                  </a:lnTo>
                  <a:lnTo>
                    <a:pt x="1421" y="895"/>
                  </a:lnTo>
                  <a:lnTo>
                    <a:pt x="1362" y="909"/>
                  </a:lnTo>
                  <a:lnTo>
                    <a:pt x="1378" y="958"/>
                  </a:lnTo>
                  <a:lnTo>
                    <a:pt x="1313" y="950"/>
                  </a:lnTo>
                  <a:lnTo>
                    <a:pt x="1248" y="907"/>
                  </a:lnTo>
                  <a:lnTo>
                    <a:pt x="1197" y="944"/>
                  </a:lnTo>
                  <a:lnTo>
                    <a:pt x="1201" y="986"/>
                  </a:lnTo>
                  <a:lnTo>
                    <a:pt x="1252" y="1009"/>
                  </a:lnTo>
                  <a:lnTo>
                    <a:pt x="1280" y="1009"/>
                  </a:lnTo>
                  <a:lnTo>
                    <a:pt x="1301" y="1068"/>
                  </a:lnTo>
                  <a:close/>
                </a:path>
              </a:pathLst>
            </a:custGeom>
            <a:grpFill/>
            <a:ln w="0">
              <a:solidFill>
                <a:schemeClr val="bg1">
                  <a:lumMod val="95000"/>
                </a:schemeClr>
              </a:solidFill>
              <a:prstDash val="solid"/>
              <a:round/>
              <a:headEnd/>
              <a:tailEnd/>
            </a:ln>
          </p:spPr>
          <p:txBody>
            <a:bodyPr/>
            <a:lstStyle/>
            <a:p>
              <a:pPr algn="l" defTabSz="1219170" fontAlgn="auto">
                <a:spcBef>
                  <a:spcPts val="0"/>
                </a:spcBef>
                <a:spcAft>
                  <a:spcPts val="0"/>
                </a:spcAft>
              </a:pPr>
              <a:endParaRPr lang="zh-CN" altLang="en-US" sz="2400" b="0">
                <a:solidFill>
                  <a:prstClr val="black"/>
                </a:solidFill>
                <a:latin typeface="Calibri"/>
                <a:ea typeface="宋体"/>
              </a:endParaRPr>
            </a:p>
          </p:txBody>
        </p:sp>
        <p:sp>
          <p:nvSpPr>
            <p:cNvPr id="72" name="Freeform 112"/>
            <p:cNvSpPr>
              <a:spLocks/>
            </p:cNvSpPr>
            <p:nvPr/>
          </p:nvSpPr>
          <p:spPr bwMode="gray">
            <a:xfrm>
              <a:off x="2241" y="2635"/>
              <a:ext cx="911" cy="693"/>
            </a:xfrm>
            <a:custGeom>
              <a:avLst/>
              <a:gdLst>
                <a:gd name="T0" fmla="*/ 300 w 1823"/>
                <a:gd name="T1" fmla="*/ 274 h 1385"/>
                <a:gd name="T2" fmla="*/ 284 w 1823"/>
                <a:gd name="T3" fmla="*/ 262 h 1385"/>
                <a:gd name="T4" fmla="*/ 269 w 1823"/>
                <a:gd name="T5" fmla="*/ 266 h 1385"/>
                <a:gd name="T6" fmla="*/ 248 w 1823"/>
                <a:gd name="T7" fmla="*/ 249 h 1385"/>
                <a:gd name="T8" fmla="*/ 236 w 1823"/>
                <a:gd name="T9" fmla="*/ 235 h 1385"/>
                <a:gd name="T10" fmla="*/ 232 w 1823"/>
                <a:gd name="T11" fmla="*/ 246 h 1385"/>
                <a:gd name="T12" fmla="*/ 222 w 1823"/>
                <a:gd name="T13" fmla="*/ 252 h 1385"/>
                <a:gd name="T14" fmla="*/ 218 w 1823"/>
                <a:gd name="T15" fmla="*/ 270 h 1385"/>
                <a:gd name="T16" fmla="*/ 195 w 1823"/>
                <a:gd name="T17" fmla="*/ 293 h 1385"/>
                <a:gd name="T18" fmla="*/ 201 w 1823"/>
                <a:gd name="T19" fmla="*/ 318 h 1385"/>
                <a:gd name="T20" fmla="*/ 188 w 1823"/>
                <a:gd name="T21" fmla="*/ 338 h 1385"/>
                <a:gd name="T22" fmla="*/ 167 w 1823"/>
                <a:gd name="T23" fmla="*/ 345 h 1385"/>
                <a:gd name="T24" fmla="*/ 148 w 1823"/>
                <a:gd name="T25" fmla="*/ 338 h 1385"/>
                <a:gd name="T26" fmla="*/ 132 w 1823"/>
                <a:gd name="T27" fmla="*/ 302 h 1385"/>
                <a:gd name="T28" fmla="*/ 111 w 1823"/>
                <a:gd name="T29" fmla="*/ 270 h 1385"/>
                <a:gd name="T30" fmla="*/ 90 w 1823"/>
                <a:gd name="T31" fmla="*/ 257 h 1385"/>
                <a:gd name="T32" fmla="*/ 87 w 1823"/>
                <a:gd name="T33" fmla="*/ 239 h 1385"/>
                <a:gd name="T34" fmla="*/ 65 w 1823"/>
                <a:gd name="T35" fmla="*/ 253 h 1385"/>
                <a:gd name="T36" fmla="*/ 53 w 1823"/>
                <a:gd name="T37" fmla="*/ 209 h 1385"/>
                <a:gd name="T38" fmla="*/ 51 w 1823"/>
                <a:gd name="T39" fmla="*/ 156 h 1385"/>
                <a:gd name="T40" fmla="*/ 40 w 1823"/>
                <a:gd name="T41" fmla="*/ 128 h 1385"/>
                <a:gd name="T42" fmla="*/ 49 w 1823"/>
                <a:gd name="T43" fmla="*/ 117 h 1385"/>
                <a:gd name="T44" fmla="*/ 26 w 1823"/>
                <a:gd name="T45" fmla="*/ 77 h 1385"/>
                <a:gd name="T46" fmla="*/ 2 w 1823"/>
                <a:gd name="T47" fmla="*/ 45 h 1385"/>
                <a:gd name="T48" fmla="*/ 35 w 1823"/>
                <a:gd name="T49" fmla="*/ 40 h 1385"/>
                <a:gd name="T50" fmla="*/ 70 w 1823"/>
                <a:gd name="T51" fmla="*/ 45 h 1385"/>
                <a:gd name="T52" fmla="*/ 107 w 1823"/>
                <a:gd name="T53" fmla="*/ 67 h 1385"/>
                <a:gd name="T54" fmla="*/ 124 w 1823"/>
                <a:gd name="T55" fmla="*/ 50 h 1385"/>
                <a:gd name="T56" fmla="*/ 152 w 1823"/>
                <a:gd name="T57" fmla="*/ 50 h 1385"/>
                <a:gd name="T58" fmla="*/ 171 w 1823"/>
                <a:gd name="T59" fmla="*/ 47 h 1385"/>
                <a:gd name="T60" fmla="*/ 168 w 1823"/>
                <a:gd name="T61" fmla="*/ 22 h 1385"/>
                <a:gd name="T62" fmla="*/ 193 w 1823"/>
                <a:gd name="T63" fmla="*/ 0 h 1385"/>
                <a:gd name="T64" fmla="*/ 208 w 1823"/>
                <a:gd name="T65" fmla="*/ 22 h 1385"/>
                <a:gd name="T66" fmla="*/ 240 w 1823"/>
                <a:gd name="T67" fmla="*/ 35 h 1385"/>
                <a:gd name="T68" fmla="*/ 261 w 1823"/>
                <a:gd name="T69" fmla="*/ 65 h 1385"/>
                <a:gd name="T70" fmla="*/ 284 w 1823"/>
                <a:gd name="T71" fmla="*/ 54 h 1385"/>
                <a:gd name="T72" fmla="*/ 310 w 1823"/>
                <a:gd name="T73" fmla="*/ 64 h 1385"/>
                <a:gd name="T74" fmla="*/ 358 w 1823"/>
                <a:gd name="T75" fmla="*/ 68 h 1385"/>
                <a:gd name="T76" fmla="*/ 390 w 1823"/>
                <a:gd name="T77" fmla="*/ 73 h 1385"/>
                <a:gd name="T78" fmla="*/ 419 w 1823"/>
                <a:gd name="T79" fmla="*/ 84 h 1385"/>
                <a:gd name="T80" fmla="*/ 448 w 1823"/>
                <a:gd name="T81" fmla="*/ 89 h 1385"/>
                <a:gd name="T82" fmla="*/ 455 w 1823"/>
                <a:gd name="T83" fmla="*/ 130 h 1385"/>
                <a:gd name="T84" fmla="*/ 431 w 1823"/>
                <a:gd name="T85" fmla="*/ 144 h 1385"/>
                <a:gd name="T86" fmla="*/ 396 w 1823"/>
                <a:gd name="T87" fmla="*/ 155 h 1385"/>
                <a:gd name="T88" fmla="*/ 417 w 1823"/>
                <a:gd name="T89" fmla="*/ 193 h 1385"/>
                <a:gd name="T90" fmla="*/ 433 w 1823"/>
                <a:gd name="T91" fmla="*/ 227 h 1385"/>
                <a:gd name="T92" fmla="*/ 417 w 1823"/>
                <a:gd name="T93" fmla="*/ 246 h 1385"/>
                <a:gd name="T94" fmla="*/ 397 w 1823"/>
                <a:gd name="T95" fmla="*/ 227 h 1385"/>
                <a:gd name="T96" fmla="*/ 379 w 1823"/>
                <a:gd name="T97" fmla="*/ 214 h 1385"/>
                <a:gd name="T98" fmla="*/ 361 w 1823"/>
                <a:gd name="T99" fmla="*/ 210 h 1385"/>
                <a:gd name="T100" fmla="*/ 355 w 1823"/>
                <a:gd name="T101" fmla="*/ 224 h 1385"/>
                <a:gd name="T102" fmla="*/ 344 w 1823"/>
                <a:gd name="T103" fmla="*/ 240 h 1385"/>
                <a:gd name="T104" fmla="*/ 312 w 1823"/>
                <a:gd name="T105" fmla="*/ 227 h 1385"/>
                <a:gd name="T106" fmla="*/ 300 w 1823"/>
                <a:gd name="T107" fmla="*/ 247 h 1385"/>
                <a:gd name="T108" fmla="*/ 320 w 1823"/>
                <a:gd name="T109" fmla="*/ 253 h 1385"/>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823"/>
                <a:gd name="T166" fmla="*/ 0 h 1385"/>
                <a:gd name="T167" fmla="*/ 1823 w 1823"/>
                <a:gd name="T168" fmla="*/ 1385 h 1385"/>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823" h="1385">
                  <a:moveTo>
                    <a:pt x="1301" y="1068"/>
                  </a:moveTo>
                  <a:lnTo>
                    <a:pt x="1203" y="1096"/>
                  </a:lnTo>
                  <a:lnTo>
                    <a:pt x="1142" y="1088"/>
                  </a:lnTo>
                  <a:lnTo>
                    <a:pt x="1138" y="1047"/>
                  </a:lnTo>
                  <a:lnTo>
                    <a:pt x="1105" y="1025"/>
                  </a:lnTo>
                  <a:lnTo>
                    <a:pt x="1077" y="1061"/>
                  </a:lnTo>
                  <a:lnTo>
                    <a:pt x="1014" y="1066"/>
                  </a:lnTo>
                  <a:lnTo>
                    <a:pt x="992" y="996"/>
                  </a:lnTo>
                  <a:lnTo>
                    <a:pt x="992" y="942"/>
                  </a:lnTo>
                  <a:lnTo>
                    <a:pt x="945" y="939"/>
                  </a:lnTo>
                  <a:lnTo>
                    <a:pt x="916" y="954"/>
                  </a:lnTo>
                  <a:lnTo>
                    <a:pt x="929" y="982"/>
                  </a:lnTo>
                  <a:lnTo>
                    <a:pt x="923" y="1005"/>
                  </a:lnTo>
                  <a:lnTo>
                    <a:pt x="890" y="1007"/>
                  </a:lnTo>
                  <a:lnTo>
                    <a:pt x="866" y="1033"/>
                  </a:lnTo>
                  <a:lnTo>
                    <a:pt x="874" y="1078"/>
                  </a:lnTo>
                  <a:lnTo>
                    <a:pt x="817" y="1149"/>
                  </a:lnTo>
                  <a:lnTo>
                    <a:pt x="780" y="1169"/>
                  </a:lnTo>
                  <a:lnTo>
                    <a:pt x="780" y="1234"/>
                  </a:lnTo>
                  <a:lnTo>
                    <a:pt x="805" y="1271"/>
                  </a:lnTo>
                  <a:lnTo>
                    <a:pt x="801" y="1326"/>
                  </a:lnTo>
                  <a:lnTo>
                    <a:pt x="752" y="1352"/>
                  </a:lnTo>
                  <a:lnTo>
                    <a:pt x="742" y="1330"/>
                  </a:lnTo>
                  <a:lnTo>
                    <a:pt x="670" y="1377"/>
                  </a:lnTo>
                  <a:lnTo>
                    <a:pt x="632" y="1385"/>
                  </a:lnTo>
                  <a:lnTo>
                    <a:pt x="595" y="1352"/>
                  </a:lnTo>
                  <a:lnTo>
                    <a:pt x="563" y="1273"/>
                  </a:lnTo>
                  <a:lnTo>
                    <a:pt x="528" y="1206"/>
                  </a:lnTo>
                  <a:lnTo>
                    <a:pt x="500" y="1163"/>
                  </a:lnTo>
                  <a:lnTo>
                    <a:pt x="445" y="1078"/>
                  </a:lnTo>
                  <a:lnTo>
                    <a:pt x="396" y="1076"/>
                  </a:lnTo>
                  <a:lnTo>
                    <a:pt x="362" y="1025"/>
                  </a:lnTo>
                  <a:lnTo>
                    <a:pt x="378" y="988"/>
                  </a:lnTo>
                  <a:lnTo>
                    <a:pt x="349" y="954"/>
                  </a:lnTo>
                  <a:lnTo>
                    <a:pt x="303" y="1004"/>
                  </a:lnTo>
                  <a:lnTo>
                    <a:pt x="260" y="1011"/>
                  </a:lnTo>
                  <a:lnTo>
                    <a:pt x="227" y="950"/>
                  </a:lnTo>
                  <a:lnTo>
                    <a:pt x="215" y="834"/>
                  </a:lnTo>
                  <a:lnTo>
                    <a:pt x="211" y="712"/>
                  </a:lnTo>
                  <a:lnTo>
                    <a:pt x="205" y="624"/>
                  </a:lnTo>
                  <a:lnTo>
                    <a:pt x="199" y="582"/>
                  </a:lnTo>
                  <a:lnTo>
                    <a:pt x="160" y="509"/>
                  </a:lnTo>
                  <a:lnTo>
                    <a:pt x="193" y="496"/>
                  </a:lnTo>
                  <a:lnTo>
                    <a:pt x="199" y="468"/>
                  </a:lnTo>
                  <a:lnTo>
                    <a:pt x="136" y="401"/>
                  </a:lnTo>
                  <a:lnTo>
                    <a:pt x="105" y="305"/>
                  </a:lnTo>
                  <a:lnTo>
                    <a:pt x="0" y="240"/>
                  </a:lnTo>
                  <a:lnTo>
                    <a:pt x="8" y="177"/>
                  </a:lnTo>
                  <a:lnTo>
                    <a:pt x="49" y="147"/>
                  </a:lnTo>
                  <a:lnTo>
                    <a:pt x="140" y="157"/>
                  </a:lnTo>
                  <a:lnTo>
                    <a:pt x="189" y="134"/>
                  </a:lnTo>
                  <a:lnTo>
                    <a:pt x="280" y="179"/>
                  </a:lnTo>
                  <a:lnTo>
                    <a:pt x="329" y="153"/>
                  </a:lnTo>
                  <a:lnTo>
                    <a:pt x="429" y="265"/>
                  </a:lnTo>
                  <a:lnTo>
                    <a:pt x="496" y="267"/>
                  </a:lnTo>
                  <a:lnTo>
                    <a:pt x="496" y="200"/>
                  </a:lnTo>
                  <a:lnTo>
                    <a:pt x="563" y="157"/>
                  </a:lnTo>
                  <a:lnTo>
                    <a:pt x="610" y="200"/>
                  </a:lnTo>
                  <a:lnTo>
                    <a:pt x="644" y="167"/>
                  </a:lnTo>
                  <a:lnTo>
                    <a:pt x="687" y="187"/>
                  </a:lnTo>
                  <a:lnTo>
                    <a:pt x="709" y="120"/>
                  </a:lnTo>
                  <a:lnTo>
                    <a:pt x="673" y="86"/>
                  </a:lnTo>
                  <a:lnTo>
                    <a:pt x="677" y="35"/>
                  </a:lnTo>
                  <a:lnTo>
                    <a:pt x="774" y="0"/>
                  </a:lnTo>
                  <a:lnTo>
                    <a:pt x="807" y="17"/>
                  </a:lnTo>
                  <a:lnTo>
                    <a:pt x="833" y="88"/>
                  </a:lnTo>
                  <a:lnTo>
                    <a:pt x="914" y="161"/>
                  </a:lnTo>
                  <a:lnTo>
                    <a:pt x="961" y="138"/>
                  </a:lnTo>
                  <a:lnTo>
                    <a:pt x="988" y="216"/>
                  </a:lnTo>
                  <a:lnTo>
                    <a:pt x="1044" y="260"/>
                  </a:lnTo>
                  <a:lnTo>
                    <a:pt x="1091" y="267"/>
                  </a:lnTo>
                  <a:lnTo>
                    <a:pt x="1138" y="216"/>
                  </a:lnTo>
                  <a:lnTo>
                    <a:pt x="1183" y="195"/>
                  </a:lnTo>
                  <a:lnTo>
                    <a:pt x="1242" y="254"/>
                  </a:lnTo>
                  <a:lnTo>
                    <a:pt x="1335" y="228"/>
                  </a:lnTo>
                  <a:lnTo>
                    <a:pt x="1433" y="269"/>
                  </a:lnTo>
                  <a:lnTo>
                    <a:pt x="1496" y="317"/>
                  </a:lnTo>
                  <a:lnTo>
                    <a:pt x="1561" y="291"/>
                  </a:lnTo>
                  <a:lnTo>
                    <a:pt x="1632" y="336"/>
                  </a:lnTo>
                  <a:lnTo>
                    <a:pt x="1679" y="336"/>
                  </a:lnTo>
                  <a:lnTo>
                    <a:pt x="1681" y="368"/>
                  </a:lnTo>
                  <a:lnTo>
                    <a:pt x="1795" y="356"/>
                  </a:lnTo>
                  <a:lnTo>
                    <a:pt x="1823" y="433"/>
                  </a:lnTo>
                  <a:lnTo>
                    <a:pt x="1821" y="519"/>
                  </a:lnTo>
                  <a:lnTo>
                    <a:pt x="1770" y="527"/>
                  </a:lnTo>
                  <a:lnTo>
                    <a:pt x="1727" y="576"/>
                  </a:lnTo>
                  <a:lnTo>
                    <a:pt x="1620" y="584"/>
                  </a:lnTo>
                  <a:lnTo>
                    <a:pt x="1587" y="618"/>
                  </a:lnTo>
                  <a:lnTo>
                    <a:pt x="1610" y="693"/>
                  </a:lnTo>
                  <a:lnTo>
                    <a:pt x="1669" y="771"/>
                  </a:lnTo>
                  <a:lnTo>
                    <a:pt x="1721" y="815"/>
                  </a:lnTo>
                  <a:lnTo>
                    <a:pt x="1732" y="905"/>
                  </a:lnTo>
                  <a:lnTo>
                    <a:pt x="1731" y="956"/>
                  </a:lnTo>
                  <a:lnTo>
                    <a:pt x="1669" y="984"/>
                  </a:lnTo>
                  <a:lnTo>
                    <a:pt x="1616" y="913"/>
                  </a:lnTo>
                  <a:lnTo>
                    <a:pt x="1591" y="905"/>
                  </a:lnTo>
                  <a:lnTo>
                    <a:pt x="1575" y="838"/>
                  </a:lnTo>
                  <a:lnTo>
                    <a:pt x="1516" y="856"/>
                  </a:lnTo>
                  <a:lnTo>
                    <a:pt x="1463" y="818"/>
                  </a:lnTo>
                  <a:lnTo>
                    <a:pt x="1445" y="838"/>
                  </a:lnTo>
                  <a:lnTo>
                    <a:pt x="1457" y="880"/>
                  </a:lnTo>
                  <a:lnTo>
                    <a:pt x="1421" y="895"/>
                  </a:lnTo>
                  <a:lnTo>
                    <a:pt x="1362" y="909"/>
                  </a:lnTo>
                  <a:lnTo>
                    <a:pt x="1378" y="958"/>
                  </a:lnTo>
                  <a:lnTo>
                    <a:pt x="1313" y="950"/>
                  </a:lnTo>
                  <a:lnTo>
                    <a:pt x="1248" y="907"/>
                  </a:lnTo>
                  <a:lnTo>
                    <a:pt x="1197" y="944"/>
                  </a:lnTo>
                  <a:lnTo>
                    <a:pt x="1201" y="986"/>
                  </a:lnTo>
                  <a:lnTo>
                    <a:pt x="1252" y="1009"/>
                  </a:lnTo>
                  <a:lnTo>
                    <a:pt x="1280" y="1009"/>
                  </a:lnTo>
                  <a:lnTo>
                    <a:pt x="1301" y="1068"/>
                  </a:lnTo>
                </a:path>
              </a:pathLst>
            </a:custGeom>
            <a:grpFill/>
            <a:ln w="6350">
              <a:solidFill>
                <a:schemeClr val="bg1">
                  <a:lumMod val="95000"/>
                </a:schemeClr>
              </a:solidFill>
              <a:prstDash val="solid"/>
              <a:round/>
              <a:headEnd/>
              <a:tailEnd/>
            </a:ln>
          </p:spPr>
          <p:txBody>
            <a:bodyPr/>
            <a:lstStyle/>
            <a:p>
              <a:pPr algn="l" defTabSz="1219170" fontAlgn="auto">
                <a:spcBef>
                  <a:spcPts val="0"/>
                </a:spcBef>
                <a:spcAft>
                  <a:spcPts val="0"/>
                </a:spcAft>
              </a:pPr>
              <a:endParaRPr lang="zh-CN" altLang="en-US" sz="2400" b="0">
                <a:solidFill>
                  <a:prstClr val="black"/>
                </a:solidFill>
                <a:latin typeface="Calibri"/>
                <a:ea typeface="宋体"/>
              </a:endParaRPr>
            </a:p>
          </p:txBody>
        </p:sp>
        <p:sp>
          <p:nvSpPr>
            <p:cNvPr id="73" name="Freeform 113"/>
            <p:cNvSpPr>
              <a:spLocks/>
            </p:cNvSpPr>
            <p:nvPr/>
          </p:nvSpPr>
          <p:spPr bwMode="gray">
            <a:xfrm>
              <a:off x="2685" y="3045"/>
              <a:ext cx="453" cy="398"/>
            </a:xfrm>
            <a:custGeom>
              <a:avLst/>
              <a:gdLst>
                <a:gd name="T0" fmla="*/ 221 w 907"/>
                <a:gd name="T1" fmla="*/ 85 h 796"/>
                <a:gd name="T2" fmla="*/ 221 w 907"/>
                <a:gd name="T3" fmla="*/ 106 h 796"/>
                <a:gd name="T4" fmla="*/ 226 w 907"/>
                <a:gd name="T5" fmla="*/ 130 h 796"/>
                <a:gd name="T6" fmla="*/ 217 w 907"/>
                <a:gd name="T7" fmla="*/ 139 h 796"/>
                <a:gd name="T8" fmla="*/ 209 w 907"/>
                <a:gd name="T9" fmla="*/ 152 h 796"/>
                <a:gd name="T10" fmla="*/ 195 w 907"/>
                <a:gd name="T11" fmla="*/ 160 h 796"/>
                <a:gd name="T12" fmla="*/ 179 w 907"/>
                <a:gd name="T13" fmla="*/ 159 h 796"/>
                <a:gd name="T14" fmla="*/ 165 w 907"/>
                <a:gd name="T15" fmla="*/ 174 h 796"/>
                <a:gd name="T16" fmla="*/ 150 w 907"/>
                <a:gd name="T17" fmla="*/ 168 h 796"/>
                <a:gd name="T18" fmla="*/ 134 w 907"/>
                <a:gd name="T19" fmla="*/ 164 h 796"/>
                <a:gd name="T20" fmla="*/ 120 w 907"/>
                <a:gd name="T21" fmla="*/ 174 h 796"/>
                <a:gd name="T22" fmla="*/ 105 w 907"/>
                <a:gd name="T23" fmla="*/ 184 h 796"/>
                <a:gd name="T24" fmla="*/ 98 w 907"/>
                <a:gd name="T25" fmla="*/ 196 h 796"/>
                <a:gd name="T26" fmla="*/ 70 w 907"/>
                <a:gd name="T27" fmla="*/ 185 h 796"/>
                <a:gd name="T28" fmla="*/ 48 w 907"/>
                <a:gd name="T29" fmla="*/ 199 h 796"/>
                <a:gd name="T30" fmla="*/ 44 w 907"/>
                <a:gd name="T31" fmla="*/ 187 h 796"/>
                <a:gd name="T32" fmla="*/ 34 w 907"/>
                <a:gd name="T33" fmla="*/ 168 h 796"/>
                <a:gd name="T34" fmla="*/ 41 w 907"/>
                <a:gd name="T35" fmla="*/ 126 h 796"/>
                <a:gd name="T36" fmla="*/ 27 w 907"/>
                <a:gd name="T37" fmla="*/ 116 h 796"/>
                <a:gd name="T38" fmla="*/ 6 w 907"/>
                <a:gd name="T39" fmla="*/ 118 h 796"/>
                <a:gd name="T40" fmla="*/ 0 w 907"/>
                <a:gd name="T41" fmla="*/ 98 h 796"/>
                <a:gd name="T42" fmla="*/ 21 w 907"/>
                <a:gd name="T43" fmla="*/ 88 h 796"/>
                <a:gd name="T44" fmla="*/ 30 w 907"/>
                <a:gd name="T45" fmla="*/ 86 h 796"/>
                <a:gd name="T46" fmla="*/ 59 w 907"/>
                <a:gd name="T47" fmla="*/ 83 h 796"/>
                <a:gd name="T48" fmla="*/ 78 w 907"/>
                <a:gd name="T49" fmla="*/ 69 h 796"/>
                <a:gd name="T50" fmla="*/ 98 w 907"/>
                <a:gd name="T51" fmla="*/ 48 h 796"/>
                <a:gd name="T52" fmla="*/ 78 w 907"/>
                <a:gd name="T53" fmla="*/ 42 h 796"/>
                <a:gd name="T54" fmla="*/ 90 w 907"/>
                <a:gd name="T55" fmla="*/ 22 h 796"/>
                <a:gd name="T56" fmla="*/ 122 w 907"/>
                <a:gd name="T57" fmla="*/ 35 h 796"/>
                <a:gd name="T58" fmla="*/ 132 w 907"/>
                <a:gd name="T59" fmla="*/ 19 h 796"/>
                <a:gd name="T60" fmla="*/ 139 w 907"/>
                <a:gd name="T61" fmla="*/ 5 h 796"/>
                <a:gd name="T62" fmla="*/ 157 w 907"/>
                <a:gd name="T63" fmla="*/ 9 h 796"/>
                <a:gd name="T64" fmla="*/ 175 w 907"/>
                <a:gd name="T65" fmla="*/ 22 h 796"/>
                <a:gd name="T66" fmla="*/ 195 w 907"/>
                <a:gd name="T67" fmla="*/ 41 h 796"/>
                <a:gd name="T68" fmla="*/ 216 w 907"/>
                <a:gd name="T69" fmla="*/ 52 h 796"/>
                <a:gd name="T70" fmla="*/ 208 w 907"/>
                <a:gd name="T71" fmla="*/ 78 h 79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907"/>
                <a:gd name="T109" fmla="*/ 0 h 796"/>
                <a:gd name="T110" fmla="*/ 907 w 907"/>
                <a:gd name="T111" fmla="*/ 796 h 79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907" h="796">
                  <a:moveTo>
                    <a:pt x="817" y="333"/>
                  </a:moveTo>
                  <a:lnTo>
                    <a:pt x="884" y="339"/>
                  </a:lnTo>
                  <a:lnTo>
                    <a:pt x="905" y="372"/>
                  </a:lnTo>
                  <a:lnTo>
                    <a:pt x="884" y="424"/>
                  </a:lnTo>
                  <a:lnTo>
                    <a:pt x="880" y="475"/>
                  </a:lnTo>
                  <a:lnTo>
                    <a:pt x="907" y="520"/>
                  </a:lnTo>
                  <a:lnTo>
                    <a:pt x="882" y="569"/>
                  </a:lnTo>
                  <a:lnTo>
                    <a:pt x="870" y="555"/>
                  </a:lnTo>
                  <a:lnTo>
                    <a:pt x="837" y="567"/>
                  </a:lnTo>
                  <a:lnTo>
                    <a:pt x="837" y="607"/>
                  </a:lnTo>
                  <a:lnTo>
                    <a:pt x="801" y="607"/>
                  </a:lnTo>
                  <a:lnTo>
                    <a:pt x="783" y="640"/>
                  </a:lnTo>
                  <a:lnTo>
                    <a:pt x="746" y="620"/>
                  </a:lnTo>
                  <a:lnTo>
                    <a:pt x="717" y="636"/>
                  </a:lnTo>
                  <a:lnTo>
                    <a:pt x="709" y="670"/>
                  </a:lnTo>
                  <a:lnTo>
                    <a:pt x="663" y="695"/>
                  </a:lnTo>
                  <a:lnTo>
                    <a:pt x="640" y="674"/>
                  </a:lnTo>
                  <a:lnTo>
                    <a:pt x="600" y="670"/>
                  </a:lnTo>
                  <a:lnTo>
                    <a:pt x="579" y="630"/>
                  </a:lnTo>
                  <a:lnTo>
                    <a:pt x="539" y="654"/>
                  </a:lnTo>
                  <a:lnTo>
                    <a:pt x="530" y="683"/>
                  </a:lnTo>
                  <a:lnTo>
                    <a:pt x="480" y="695"/>
                  </a:lnTo>
                  <a:lnTo>
                    <a:pt x="449" y="725"/>
                  </a:lnTo>
                  <a:lnTo>
                    <a:pt x="421" y="735"/>
                  </a:lnTo>
                  <a:lnTo>
                    <a:pt x="417" y="756"/>
                  </a:lnTo>
                  <a:lnTo>
                    <a:pt x="392" y="782"/>
                  </a:lnTo>
                  <a:lnTo>
                    <a:pt x="337" y="774"/>
                  </a:lnTo>
                  <a:lnTo>
                    <a:pt x="283" y="740"/>
                  </a:lnTo>
                  <a:lnTo>
                    <a:pt x="246" y="742"/>
                  </a:lnTo>
                  <a:lnTo>
                    <a:pt x="193" y="794"/>
                  </a:lnTo>
                  <a:lnTo>
                    <a:pt x="142" y="796"/>
                  </a:lnTo>
                  <a:lnTo>
                    <a:pt x="179" y="746"/>
                  </a:lnTo>
                  <a:lnTo>
                    <a:pt x="177" y="691"/>
                  </a:lnTo>
                  <a:lnTo>
                    <a:pt x="136" y="672"/>
                  </a:lnTo>
                  <a:lnTo>
                    <a:pt x="114" y="628"/>
                  </a:lnTo>
                  <a:lnTo>
                    <a:pt x="165" y="504"/>
                  </a:lnTo>
                  <a:lnTo>
                    <a:pt x="130" y="459"/>
                  </a:lnTo>
                  <a:lnTo>
                    <a:pt x="108" y="465"/>
                  </a:lnTo>
                  <a:lnTo>
                    <a:pt x="67" y="485"/>
                  </a:lnTo>
                  <a:lnTo>
                    <a:pt x="26" y="473"/>
                  </a:lnTo>
                  <a:lnTo>
                    <a:pt x="22" y="418"/>
                  </a:lnTo>
                  <a:lnTo>
                    <a:pt x="0" y="390"/>
                  </a:lnTo>
                  <a:lnTo>
                    <a:pt x="55" y="329"/>
                  </a:lnTo>
                  <a:lnTo>
                    <a:pt x="85" y="351"/>
                  </a:lnTo>
                  <a:lnTo>
                    <a:pt x="108" y="325"/>
                  </a:lnTo>
                  <a:lnTo>
                    <a:pt x="122" y="341"/>
                  </a:lnTo>
                  <a:lnTo>
                    <a:pt x="191" y="341"/>
                  </a:lnTo>
                  <a:lnTo>
                    <a:pt x="238" y="331"/>
                  </a:lnTo>
                  <a:lnTo>
                    <a:pt x="254" y="266"/>
                  </a:lnTo>
                  <a:lnTo>
                    <a:pt x="315" y="276"/>
                  </a:lnTo>
                  <a:lnTo>
                    <a:pt x="413" y="248"/>
                  </a:lnTo>
                  <a:lnTo>
                    <a:pt x="392" y="189"/>
                  </a:lnTo>
                  <a:lnTo>
                    <a:pt x="364" y="189"/>
                  </a:lnTo>
                  <a:lnTo>
                    <a:pt x="313" y="166"/>
                  </a:lnTo>
                  <a:lnTo>
                    <a:pt x="309" y="124"/>
                  </a:lnTo>
                  <a:lnTo>
                    <a:pt x="360" y="87"/>
                  </a:lnTo>
                  <a:lnTo>
                    <a:pt x="421" y="128"/>
                  </a:lnTo>
                  <a:lnTo>
                    <a:pt x="490" y="138"/>
                  </a:lnTo>
                  <a:lnTo>
                    <a:pt x="476" y="89"/>
                  </a:lnTo>
                  <a:lnTo>
                    <a:pt x="531" y="75"/>
                  </a:lnTo>
                  <a:lnTo>
                    <a:pt x="569" y="60"/>
                  </a:lnTo>
                  <a:lnTo>
                    <a:pt x="557" y="18"/>
                  </a:lnTo>
                  <a:lnTo>
                    <a:pt x="577" y="0"/>
                  </a:lnTo>
                  <a:lnTo>
                    <a:pt x="628" y="36"/>
                  </a:lnTo>
                  <a:lnTo>
                    <a:pt x="687" y="18"/>
                  </a:lnTo>
                  <a:lnTo>
                    <a:pt x="703" y="85"/>
                  </a:lnTo>
                  <a:lnTo>
                    <a:pt x="728" y="93"/>
                  </a:lnTo>
                  <a:lnTo>
                    <a:pt x="781" y="164"/>
                  </a:lnTo>
                  <a:lnTo>
                    <a:pt x="843" y="136"/>
                  </a:lnTo>
                  <a:lnTo>
                    <a:pt x="864" y="209"/>
                  </a:lnTo>
                  <a:lnTo>
                    <a:pt x="884" y="280"/>
                  </a:lnTo>
                  <a:lnTo>
                    <a:pt x="833" y="309"/>
                  </a:lnTo>
                  <a:lnTo>
                    <a:pt x="817" y="333"/>
                  </a:lnTo>
                  <a:close/>
                </a:path>
              </a:pathLst>
            </a:custGeom>
            <a:grpFill/>
            <a:ln w="0">
              <a:solidFill>
                <a:schemeClr val="bg1">
                  <a:lumMod val="95000"/>
                </a:schemeClr>
              </a:solidFill>
              <a:prstDash val="solid"/>
              <a:round/>
              <a:headEnd/>
              <a:tailEnd/>
            </a:ln>
          </p:spPr>
          <p:txBody>
            <a:bodyPr/>
            <a:lstStyle/>
            <a:p>
              <a:pPr algn="l" defTabSz="1219170" fontAlgn="auto">
                <a:spcBef>
                  <a:spcPts val="0"/>
                </a:spcBef>
                <a:spcAft>
                  <a:spcPts val="0"/>
                </a:spcAft>
              </a:pPr>
              <a:endParaRPr lang="zh-CN" altLang="en-US" sz="2400" b="0">
                <a:solidFill>
                  <a:prstClr val="black"/>
                </a:solidFill>
                <a:latin typeface="Calibri"/>
                <a:ea typeface="宋体"/>
              </a:endParaRPr>
            </a:p>
          </p:txBody>
        </p:sp>
        <p:sp>
          <p:nvSpPr>
            <p:cNvPr id="74" name="Freeform 114"/>
            <p:cNvSpPr>
              <a:spLocks/>
            </p:cNvSpPr>
            <p:nvPr/>
          </p:nvSpPr>
          <p:spPr bwMode="gray">
            <a:xfrm>
              <a:off x="2685" y="3045"/>
              <a:ext cx="453" cy="398"/>
            </a:xfrm>
            <a:custGeom>
              <a:avLst/>
              <a:gdLst>
                <a:gd name="T0" fmla="*/ 221 w 907"/>
                <a:gd name="T1" fmla="*/ 85 h 796"/>
                <a:gd name="T2" fmla="*/ 221 w 907"/>
                <a:gd name="T3" fmla="*/ 106 h 796"/>
                <a:gd name="T4" fmla="*/ 226 w 907"/>
                <a:gd name="T5" fmla="*/ 130 h 796"/>
                <a:gd name="T6" fmla="*/ 217 w 907"/>
                <a:gd name="T7" fmla="*/ 139 h 796"/>
                <a:gd name="T8" fmla="*/ 209 w 907"/>
                <a:gd name="T9" fmla="*/ 152 h 796"/>
                <a:gd name="T10" fmla="*/ 195 w 907"/>
                <a:gd name="T11" fmla="*/ 160 h 796"/>
                <a:gd name="T12" fmla="*/ 179 w 907"/>
                <a:gd name="T13" fmla="*/ 159 h 796"/>
                <a:gd name="T14" fmla="*/ 165 w 907"/>
                <a:gd name="T15" fmla="*/ 174 h 796"/>
                <a:gd name="T16" fmla="*/ 150 w 907"/>
                <a:gd name="T17" fmla="*/ 168 h 796"/>
                <a:gd name="T18" fmla="*/ 134 w 907"/>
                <a:gd name="T19" fmla="*/ 164 h 796"/>
                <a:gd name="T20" fmla="*/ 120 w 907"/>
                <a:gd name="T21" fmla="*/ 174 h 796"/>
                <a:gd name="T22" fmla="*/ 105 w 907"/>
                <a:gd name="T23" fmla="*/ 184 h 796"/>
                <a:gd name="T24" fmla="*/ 98 w 907"/>
                <a:gd name="T25" fmla="*/ 196 h 796"/>
                <a:gd name="T26" fmla="*/ 70 w 907"/>
                <a:gd name="T27" fmla="*/ 185 h 796"/>
                <a:gd name="T28" fmla="*/ 48 w 907"/>
                <a:gd name="T29" fmla="*/ 199 h 796"/>
                <a:gd name="T30" fmla="*/ 44 w 907"/>
                <a:gd name="T31" fmla="*/ 187 h 796"/>
                <a:gd name="T32" fmla="*/ 34 w 907"/>
                <a:gd name="T33" fmla="*/ 168 h 796"/>
                <a:gd name="T34" fmla="*/ 41 w 907"/>
                <a:gd name="T35" fmla="*/ 126 h 796"/>
                <a:gd name="T36" fmla="*/ 27 w 907"/>
                <a:gd name="T37" fmla="*/ 116 h 796"/>
                <a:gd name="T38" fmla="*/ 6 w 907"/>
                <a:gd name="T39" fmla="*/ 118 h 796"/>
                <a:gd name="T40" fmla="*/ 0 w 907"/>
                <a:gd name="T41" fmla="*/ 98 h 796"/>
                <a:gd name="T42" fmla="*/ 21 w 907"/>
                <a:gd name="T43" fmla="*/ 88 h 796"/>
                <a:gd name="T44" fmla="*/ 30 w 907"/>
                <a:gd name="T45" fmla="*/ 86 h 796"/>
                <a:gd name="T46" fmla="*/ 59 w 907"/>
                <a:gd name="T47" fmla="*/ 83 h 796"/>
                <a:gd name="T48" fmla="*/ 78 w 907"/>
                <a:gd name="T49" fmla="*/ 69 h 796"/>
                <a:gd name="T50" fmla="*/ 98 w 907"/>
                <a:gd name="T51" fmla="*/ 48 h 796"/>
                <a:gd name="T52" fmla="*/ 78 w 907"/>
                <a:gd name="T53" fmla="*/ 42 h 796"/>
                <a:gd name="T54" fmla="*/ 90 w 907"/>
                <a:gd name="T55" fmla="*/ 22 h 796"/>
                <a:gd name="T56" fmla="*/ 122 w 907"/>
                <a:gd name="T57" fmla="*/ 35 h 796"/>
                <a:gd name="T58" fmla="*/ 132 w 907"/>
                <a:gd name="T59" fmla="*/ 19 h 796"/>
                <a:gd name="T60" fmla="*/ 139 w 907"/>
                <a:gd name="T61" fmla="*/ 5 h 796"/>
                <a:gd name="T62" fmla="*/ 157 w 907"/>
                <a:gd name="T63" fmla="*/ 9 h 796"/>
                <a:gd name="T64" fmla="*/ 175 w 907"/>
                <a:gd name="T65" fmla="*/ 22 h 796"/>
                <a:gd name="T66" fmla="*/ 195 w 907"/>
                <a:gd name="T67" fmla="*/ 41 h 796"/>
                <a:gd name="T68" fmla="*/ 216 w 907"/>
                <a:gd name="T69" fmla="*/ 52 h 796"/>
                <a:gd name="T70" fmla="*/ 208 w 907"/>
                <a:gd name="T71" fmla="*/ 78 h 79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907"/>
                <a:gd name="T109" fmla="*/ 0 h 796"/>
                <a:gd name="T110" fmla="*/ 907 w 907"/>
                <a:gd name="T111" fmla="*/ 796 h 79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907" h="796">
                  <a:moveTo>
                    <a:pt x="817" y="333"/>
                  </a:moveTo>
                  <a:lnTo>
                    <a:pt x="884" y="339"/>
                  </a:lnTo>
                  <a:lnTo>
                    <a:pt x="905" y="372"/>
                  </a:lnTo>
                  <a:lnTo>
                    <a:pt x="884" y="424"/>
                  </a:lnTo>
                  <a:lnTo>
                    <a:pt x="880" y="475"/>
                  </a:lnTo>
                  <a:lnTo>
                    <a:pt x="907" y="520"/>
                  </a:lnTo>
                  <a:lnTo>
                    <a:pt x="882" y="569"/>
                  </a:lnTo>
                  <a:lnTo>
                    <a:pt x="870" y="555"/>
                  </a:lnTo>
                  <a:lnTo>
                    <a:pt x="837" y="567"/>
                  </a:lnTo>
                  <a:lnTo>
                    <a:pt x="837" y="607"/>
                  </a:lnTo>
                  <a:lnTo>
                    <a:pt x="801" y="607"/>
                  </a:lnTo>
                  <a:lnTo>
                    <a:pt x="783" y="640"/>
                  </a:lnTo>
                  <a:lnTo>
                    <a:pt x="746" y="620"/>
                  </a:lnTo>
                  <a:lnTo>
                    <a:pt x="717" y="636"/>
                  </a:lnTo>
                  <a:lnTo>
                    <a:pt x="709" y="670"/>
                  </a:lnTo>
                  <a:lnTo>
                    <a:pt x="663" y="695"/>
                  </a:lnTo>
                  <a:lnTo>
                    <a:pt x="640" y="674"/>
                  </a:lnTo>
                  <a:lnTo>
                    <a:pt x="600" y="670"/>
                  </a:lnTo>
                  <a:lnTo>
                    <a:pt x="579" y="630"/>
                  </a:lnTo>
                  <a:lnTo>
                    <a:pt x="539" y="654"/>
                  </a:lnTo>
                  <a:lnTo>
                    <a:pt x="530" y="683"/>
                  </a:lnTo>
                  <a:lnTo>
                    <a:pt x="480" y="695"/>
                  </a:lnTo>
                  <a:lnTo>
                    <a:pt x="449" y="725"/>
                  </a:lnTo>
                  <a:lnTo>
                    <a:pt x="421" y="735"/>
                  </a:lnTo>
                  <a:lnTo>
                    <a:pt x="417" y="756"/>
                  </a:lnTo>
                  <a:lnTo>
                    <a:pt x="392" y="782"/>
                  </a:lnTo>
                  <a:lnTo>
                    <a:pt x="337" y="774"/>
                  </a:lnTo>
                  <a:lnTo>
                    <a:pt x="283" y="740"/>
                  </a:lnTo>
                  <a:lnTo>
                    <a:pt x="246" y="742"/>
                  </a:lnTo>
                  <a:lnTo>
                    <a:pt x="193" y="794"/>
                  </a:lnTo>
                  <a:lnTo>
                    <a:pt x="142" y="796"/>
                  </a:lnTo>
                  <a:lnTo>
                    <a:pt x="179" y="746"/>
                  </a:lnTo>
                  <a:lnTo>
                    <a:pt x="177" y="691"/>
                  </a:lnTo>
                  <a:lnTo>
                    <a:pt x="136" y="672"/>
                  </a:lnTo>
                  <a:lnTo>
                    <a:pt x="114" y="628"/>
                  </a:lnTo>
                  <a:lnTo>
                    <a:pt x="165" y="504"/>
                  </a:lnTo>
                  <a:lnTo>
                    <a:pt x="130" y="459"/>
                  </a:lnTo>
                  <a:lnTo>
                    <a:pt x="108" y="465"/>
                  </a:lnTo>
                  <a:lnTo>
                    <a:pt x="67" y="485"/>
                  </a:lnTo>
                  <a:lnTo>
                    <a:pt x="26" y="473"/>
                  </a:lnTo>
                  <a:lnTo>
                    <a:pt x="22" y="418"/>
                  </a:lnTo>
                  <a:lnTo>
                    <a:pt x="0" y="390"/>
                  </a:lnTo>
                  <a:lnTo>
                    <a:pt x="55" y="329"/>
                  </a:lnTo>
                  <a:lnTo>
                    <a:pt x="85" y="351"/>
                  </a:lnTo>
                  <a:lnTo>
                    <a:pt x="108" y="325"/>
                  </a:lnTo>
                  <a:lnTo>
                    <a:pt x="122" y="341"/>
                  </a:lnTo>
                  <a:lnTo>
                    <a:pt x="191" y="341"/>
                  </a:lnTo>
                  <a:lnTo>
                    <a:pt x="238" y="331"/>
                  </a:lnTo>
                  <a:lnTo>
                    <a:pt x="254" y="266"/>
                  </a:lnTo>
                  <a:lnTo>
                    <a:pt x="315" y="276"/>
                  </a:lnTo>
                  <a:lnTo>
                    <a:pt x="413" y="248"/>
                  </a:lnTo>
                  <a:lnTo>
                    <a:pt x="392" y="189"/>
                  </a:lnTo>
                  <a:lnTo>
                    <a:pt x="364" y="189"/>
                  </a:lnTo>
                  <a:lnTo>
                    <a:pt x="313" y="166"/>
                  </a:lnTo>
                  <a:lnTo>
                    <a:pt x="309" y="124"/>
                  </a:lnTo>
                  <a:lnTo>
                    <a:pt x="360" y="87"/>
                  </a:lnTo>
                  <a:lnTo>
                    <a:pt x="421" y="128"/>
                  </a:lnTo>
                  <a:lnTo>
                    <a:pt x="490" y="138"/>
                  </a:lnTo>
                  <a:lnTo>
                    <a:pt x="476" y="89"/>
                  </a:lnTo>
                  <a:lnTo>
                    <a:pt x="531" y="75"/>
                  </a:lnTo>
                  <a:lnTo>
                    <a:pt x="569" y="60"/>
                  </a:lnTo>
                  <a:lnTo>
                    <a:pt x="557" y="18"/>
                  </a:lnTo>
                  <a:lnTo>
                    <a:pt x="577" y="0"/>
                  </a:lnTo>
                  <a:lnTo>
                    <a:pt x="628" y="36"/>
                  </a:lnTo>
                  <a:lnTo>
                    <a:pt x="687" y="18"/>
                  </a:lnTo>
                  <a:lnTo>
                    <a:pt x="703" y="85"/>
                  </a:lnTo>
                  <a:lnTo>
                    <a:pt x="728" y="93"/>
                  </a:lnTo>
                  <a:lnTo>
                    <a:pt x="781" y="164"/>
                  </a:lnTo>
                  <a:lnTo>
                    <a:pt x="843" y="136"/>
                  </a:lnTo>
                  <a:lnTo>
                    <a:pt x="864" y="209"/>
                  </a:lnTo>
                  <a:lnTo>
                    <a:pt x="884" y="280"/>
                  </a:lnTo>
                  <a:lnTo>
                    <a:pt x="833" y="309"/>
                  </a:lnTo>
                  <a:lnTo>
                    <a:pt x="817" y="333"/>
                  </a:lnTo>
                </a:path>
              </a:pathLst>
            </a:custGeom>
            <a:grpFill/>
            <a:ln w="6350">
              <a:solidFill>
                <a:schemeClr val="bg1">
                  <a:lumMod val="95000"/>
                </a:schemeClr>
              </a:solidFill>
              <a:prstDash val="solid"/>
              <a:round/>
              <a:headEnd/>
              <a:tailEnd/>
            </a:ln>
          </p:spPr>
          <p:txBody>
            <a:bodyPr/>
            <a:lstStyle/>
            <a:p>
              <a:pPr algn="l" defTabSz="1219170" fontAlgn="auto">
                <a:spcBef>
                  <a:spcPts val="0"/>
                </a:spcBef>
                <a:spcAft>
                  <a:spcPts val="0"/>
                </a:spcAft>
              </a:pPr>
              <a:endParaRPr lang="zh-CN" altLang="en-US" sz="2400" b="0">
                <a:solidFill>
                  <a:prstClr val="black"/>
                </a:solidFill>
                <a:latin typeface="Calibri"/>
                <a:ea typeface="宋体"/>
              </a:endParaRPr>
            </a:p>
          </p:txBody>
        </p:sp>
        <p:sp>
          <p:nvSpPr>
            <p:cNvPr id="75" name="Freeform 115"/>
            <p:cNvSpPr>
              <a:spLocks/>
            </p:cNvSpPr>
            <p:nvPr/>
          </p:nvSpPr>
          <p:spPr bwMode="gray">
            <a:xfrm>
              <a:off x="3094" y="2950"/>
              <a:ext cx="402" cy="458"/>
            </a:xfrm>
            <a:custGeom>
              <a:avLst/>
              <a:gdLst>
                <a:gd name="T0" fmla="*/ 186 w 805"/>
                <a:gd name="T1" fmla="*/ 44 h 917"/>
                <a:gd name="T2" fmla="*/ 191 w 805"/>
                <a:gd name="T3" fmla="*/ 62 h 917"/>
                <a:gd name="T4" fmla="*/ 185 w 805"/>
                <a:gd name="T5" fmla="*/ 74 h 917"/>
                <a:gd name="T6" fmla="*/ 176 w 805"/>
                <a:gd name="T7" fmla="*/ 80 h 917"/>
                <a:gd name="T8" fmla="*/ 171 w 805"/>
                <a:gd name="T9" fmla="*/ 98 h 917"/>
                <a:gd name="T10" fmla="*/ 184 w 805"/>
                <a:gd name="T11" fmla="*/ 111 h 917"/>
                <a:gd name="T12" fmla="*/ 186 w 805"/>
                <a:gd name="T13" fmla="*/ 132 h 917"/>
                <a:gd name="T14" fmla="*/ 196 w 805"/>
                <a:gd name="T15" fmla="*/ 139 h 917"/>
                <a:gd name="T16" fmla="*/ 201 w 805"/>
                <a:gd name="T17" fmla="*/ 156 h 917"/>
                <a:gd name="T18" fmla="*/ 194 w 805"/>
                <a:gd name="T19" fmla="*/ 172 h 917"/>
                <a:gd name="T20" fmla="*/ 195 w 805"/>
                <a:gd name="T21" fmla="*/ 186 h 917"/>
                <a:gd name="T22" fmla="*/ 181 w 805"/>
                <a:gd name="T23" fmla="*/ 194 h 917"/>
                <a:gd name="T24" fmla="*/ 168 w 805"/>
                <a:gd name="T25" fmla="*/ 186 h 917"/>
                <a:gd name="T26" fmla="*/ 143 w 805"/>
                <a:gd name="T27" fmla="*/ 204 h 917"/>
                <a:gd name="T28" fmla="*/ 129 w 805"/>
                <a:gd name="T29" fmla="*/ 206 h 917"/>
                <a:gd name="T30" fmla="*/ 129 w 805"/>
                <a:gd name="T31" fmla="*/ 220 h 917"/>
                <a:gd name="T32" fmla="*/ 123 w 805"/>
                <a:gd name="T33" fmla="*/ 223 h 917"/>
                <a:gd name="T34" fmla="*/ 114 w 805"/>
                <a:gd name="T35" fmla="*/ 223 h 917"/>
                <a:gd name="T36" fmla="*/ 104 w 805"/>
                <a:gd name="T37" fmla="*/ 229 h 917"/>
                <a:gd name="T38" fmla="*/ 104 w 805"/>
                <a:gd name="T39" fmla="*/ 218 h 917"/>
                <a:gd name="T40" fmla="*/ 100 w 805"/>
                <a:gd name="T41" fmla="*/ 212 h 917"/>
                <a:gd name="T42" fmla="*/ 83 w 805"/>
                <a:gd name="T43" fmla="*/ 212 h 917"/>
                <a:gd name="T44" fmla="*/ 96 w 805"/>
                <a:gd name="T45" fmla="*/ 196 h 917"/>
                <a:gd name="T46" fmla="*/ 97 w 805"/>
                <a:gd name="T47" fmla="*/ 181 h 917"/>
                <a:gd name="T48" fmla="*/ 90 w 805"/>
                <a:gd name="T49" fmla="*/ 176 h 917"/>
                <a:gd name="T50" fmla="*/ 90 w 805"/>
                <a:gd name="T51" fmla="*/ 161 h 917"/>
                <a:gd name="T52" fmla="*/ 82 w 805"/>
                <a:gd name="T53" fmla="*/ 159 h 917"/>
                <a:gd name="T54" fmla="*/ 74 w 805"/>
                <a:gd name="T55" fmla="*/ 163 h 917"/>
                <a:gd name="T56" fmla="*/ 64 w 805"/>
                <a:gd name="T57" fmla="*/ 160 h 917"/>
                <a:gd name="T58" fmla="*/ 53 w 805"/>
                <a:gd name="T59" fmla="*/ 175 h 917"/>
                <a:gd name="T60" fmla="*/ 47 w 805"/>
                <a:gd name="T61" fmla="*/ 168 h 917"/>
                <a:gd name="T62" fmla="*/ 40 w 805"/>
                <a:gd name="T63" fmla="*/ 166 h 917"/>
                <a:gd name="T64" fmla="*/ 37 w 805"/>
                <a:gd name="T65" fmla="*/ 178 h 917"/>
                <a:gd name="T66" fmla="*/ 22 w 805"/>
                <a:gd name="T67" fmla="*/ 177 h 917"/>
                <a:gd name="T68" fmla="*/ 15 w 805"/>
                <a:gd name="T69" fmla="*/ 166 h 917"/>
                <a:gd name="T70" fmla="*/ 16 w 805"/>
                <a:gd name="T71" fmla="*/ 153 h 917"/>
                <a:gd name="T72" fmla="*/ 21 w 805"/>
                <a:gd name="T73" fmla="*/ 140 h 917"/>
                <a:gd name="T74" fmla="*/ 16 w 805"/>
                <a:gd name="T75" fmla="*/ 132 h 917"/>
                <a:gd name="T76" fmla="*/ 0 w 805"/>
                <a:gd name="T77" fmla="*/ 130 h 917"/>
                <a:gd name="T78" fmla="*/ 3 w 805"/>
                <a:gd name="T79" fmla="*/ 124 h 917"/>
                <a:gd name="T80" fmla="*/ 15 w 805"/>
                <a:gd name="T81" fmla="*/ 117 h 917"/>
                <a:gd name="T82" fmla="*/ 6 w 805"/>
                <a:gd name="T83" fmla="*/ 81 h 917"/>
                <a:gd name="T84" fmla="*/ 6 w 805"/>
                <a:gd name="T85" fmla="*/ 68 h 917"/>
                <a:gd name="T86" fmla="*/ 3 w 805"/>
                <a:gd name="T87" fmla="*/ 46 h 917"/>
                <a:gd name="T88" fmla="*/ 10 w 805"/>
                <a:gd name="T89" fmla="*/ 30 h 917"/>
                <a:gd name="T90" fmla="*/ 25 w 805"/>
                <a:gd name="T91" fmla="*/ 17 h 917"/>
                <a:gd name="T92" fmla="*/ 49 w 805"/>
                <a:gd name="T93" fmla="*/ 21 h 917"/>
                <a:gd name="T94" fmla="*/ 53 w 805"/>
                <a:gd name="T95" fmla="*/ 14 h 917"/>
                <a:gd name="T96" fmla="*/ 45 w 805"/>
                <a:gd name="T97" fmla="*/ 4 h 917"/>
                <a:gd name="T98" fmla="*/ 63 w 805"/>
                <a:gd name="T99" fmla="*/ 0 h 917"/>
                <a:gd name="T100" fmla="*/ 85 w 805"/>
                <a:gd name="T101" fmla="*/ 6 h 917"/>
                <a:gd name="T102" fmla="*/ 102 w 805"/>
                <a:gd name="T103" fmla="*/ 7 h 917"/>
                <a:gd name="T104" fmla="*/ 117 w 805"/>
                <a:gd name="T105" fmla="*/ 17 h 917"/>
                <a:gd name="T106" fmla="*/ 132 w 805"/>
                <a:gd name="T107" fmla="*/ 8 h 917"/>
                <a:gd name="T108" fmla="*/ 140 w 805"/>
                <a:gd name="T109" fmla="*/ 10 h 917"/>
                <a:gd name="T110" fmla="*/ 141 w 805"/>
                <a:gd name="T111" fmla="*/ 18 h 917"/>
                <a:gd name="T112" fmla="*/ 159 w 805"/>
                <a:gd name="T113" fmla="*/ 6 h 917"/>
                <a:gd name="T114" fmla="*/ 167 w 805"/>
                <a:gd name="T115" fmla="*/ 14 h 917"/>
                <a:gd name="T116" fmla="*/ 166 w 805"/>
                <a:gd name="T117" fmla="*/ 28 h 917"/>
                <a:gd name="T118" fmla="*/ 178 w 805"/>
                <a:gd name="T119" fmla="*/ 31 h 917"/>
                <a:gd name="T120" fmla="*/ 186 w 805"/>
                <a:gd name="T121" fmla="*/ 44 h 917"/>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805"/>
                <a:gd name="T184" fmla="*/ 0 h 917"/>
                <a:gd name="T185" fmla="*/ 805 w 805"/>
                <a:gd name="T186" fmla="*/ 917 h 917"/>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805" h="917">
                  <a:moveTo>
                    <a:pt x="746" y="177"/>
                  </a:moveTo>
                  <a:lnTo>
                    <a:pt x="766" y="251"/>
                  </a:lnTo>
                  <a:lnTo>
                    <a:pt x="740" y="299"/>
                  </a:lnTo>
                  <a:lnTo>
                    <a:pt x="707" y="322"/>
                  </a:lnTo>
                  <a:lnTo>
                    <a:pt x="685" y="393"/>
                  </a:lnTo>
                  <a:lnTo>
                    <a:pt x="736" y="446"/>
                  </a:lnTo>
                  <a:lnTo>
                    <a:pt x="746" y="531"/>
                  </a:lnTo>
                  <a:lnTo>
                    <a:pt x="787" y="557"/>
                  </a:lnTo>
                  <a:lnTo>
                    <a:pt x="805" y="627"/>
                  </a:lnTo>
                  <a:lnTo>
                    <a:pt x="777" y="688"/>
                  </a:lnTo>
                  <a:lnTo>
                    <a:pt x="781" y="747"/>
                  </a:lnTo>
                  <a:lnTo>
                    <a:pt x="724" y="777"/>
                  </a:lnTo>
                  <a:lnTo>
                    <a:pt x="673" y="747"/>
                  </a:lnTo>
                  <a:lnTo>
                    <a:pt x="573" y="816"/>
                  </a:lnTo>
                  <a:lnTo>
                    <a:pt x="518" y="824"/>
                  </a:lnTo>
                  <a:lnTo>
                    <a:pt x="518" y="881"/>
                  </a:lnTo>
                  <a:lnTo>
                    <a:pt x="492" y="895"/>
                  </a:lnTo>
                  <a:lnTo>
                    <a:pt x="457" y="895"/>
                  </a:lnTo>
                  <a:lnTo>
                    <a:pt x="419" y="917"/>
                  </a:lnTo>
                  <a:lnTo>
                    <a:pt x="419" y="873"/>
                  </a:lnTo>
                  <a:lnTo>
                    <a:pt x="403" y="848"/>
                  </a:lnTo>
                  <a:lnTo>
                    <a:pt x="333" y="850"/>
                  </a:lnTo>
                  <a:lnTo>
                    <a:pt x="384" y="787"/>
                  </a:lnTo>
                  <a:lnTo>
                    <a:pt x="388" y="726"/>
                  </a:lnTo>
                  <a:lnTo>
                    <a:pt x="362" y="706"/>
                  </a:lnTo>
                  <a:lnTo>
                    <a:pt x="362" y="647"/>
                  </a:lnTo>
                  <a:lnTo>
                    <a:pt x="329" y="637"/>
                  </a:lnTo>
                  <a:lnTo>
                    <a:pt x="297" y="655"/>
                  </a:lnTo>
                  <a:lnTo>
                    <a:pt x="256" y="643"/>
                  </a:lnTo>
                  <a:lnTo>
                    <a:pt x="214" y="700"/>
                  </a:lnTo>
                  <a:lnTo>
                    <a:pt x="191" y="673"/>
                  </a:lnTo>
                  <a:lnTo>
                    <a:pt x="163" y="667"/>
                  </a:lnTo>
                  <a:lnTo>
                    <a:pt x="148" y="714"/>
                  </a:lnTo>
                  <a:lnTo>
                    <a:pt x="88" y="708"/>
                  </a:lnTo>
                  <a:lnTo>
                    <a:pt x="61" y="667"/>
                  </a:lnTo>
                  <a:lnTo>
                    <a:pt x="65" y="614"/>
                  </a:lnTo>
                  <a:lnTo>
                    <a:pt x="86" y="562"/>
                  </a:lnTo>
                  <a:lnTo>
                    <a:pt x="65" y="529"/>
                  </a:lnTo>
                  <a:lnTo>
                    <a:pt x="0" y="523"/>
                  </a:lnTo>
                  <a:lnTo>
                    <a:pt x="14" y="499"/>
                  </a:lnTo>
                  <a:lnTo>
                    <a:pt x="63" y="468"/>
                  </a:lnTo>
                  <a:lnTo>
                    <a:pt x="24" y="326"/>
                  </a:lnTo>
                  <a:lnTo>
                    <a:pt x="25" y="275"/>
                  </a:lnTo>
                  <a:lnTo>
                    <a:pt x="14" y="185"/>
                  </a:lnTo>
                  <a:lnTo>
                    <a:pt x="41" y="120"/>
                  </a:lnTo>
                  <a:lnTo>
                    <a:pt x="100" y="68"/>
                  </a:lnTo>
                  <a:lnTo>
                    <a:pt x="199" y="84"/>
                  </a:lnTo>
                  <a:lnTo>
                    <a:pt x="212" y="59"/>
                  </a:lnTo>
                  <a:lnTo>
                    <a:pt x="183" y="17"/>
                  </a:lnTo>
                  <a:lnTo>
                    <a:pt x="252" y="0"/>
                  </a:lnTo>
                  <a:lnTo>
                    <a:pt x="340" y="27"/>
                  </a:lnTo>
                  <a:lnTo>
                    <a:pt x="411" y="31"/>
                  </a:lnTo>
                  <a:lnTo>
                    <a:pt x="468" y="70"/>
                  </a:lnTo>
                  <a:lnTo>
                    <a:pt x="529" y="35"/>
                  </a:lnTo>
                  <a:lnTo>
                    <a:pt x="561" y="41"/>
                  </a:lnTo>
                  <a:lnTo>
                    <a:pt x="567" y="74"/>
                  </a:lnTo>
                  <a:lnTo>
                    <a:pt x="638" y="25"/>
                  </a:lnTo>
                  <a:lnTo>
                    <a:pt x="671" y="59"/>
                  </a:lnTo>
                  <a:lnTo>
                    <a:pt x="665" y="112"/>
                  </a:lnTo>
                  <a:lnTo>
                    <a:pt x="712" y="126"/>
                  </a:lnTo>
                  <a:lnTo>
                    <a:pt x="746" y="177"/>
                  </a:lnTo>
                  <a:close/>
                </a:path>
              </a:pathLst>
            </a:custGeom>
            <a:grpFill/>
            <a:ln w="0">
              <a:solidFill>
                <a:schemeClr val="bg1">
                  <a:lumMod val="95000"/>
                </a:schemeClr>
              </a:solidFill>
              <a:prstDash val="solid"/>
              <a:round/>
              <a:headEnd/>
              <a:tailEnd/>
            </a:ln>
          </p:spPr>
          <p:txBody>
            <a:bodyPr/>
            <a:lstStyle/>
            <a:p>
              <a:pPr algn="l" defTabSz="1219170" fontAlgn="auto">
                <a:spcBef>
                  <a:spcPts val="0"/>
                </a:spcBef>
                <a:spcAft>
                  <a:spcPts val="0"/>
                </a:spcAft>
              </a:pPr>
              <a:endParaRPr lang="zh-CN" altLang="en-US" sz="2400" b="0">
                <a:solidFill>
                  <a:prstClr val="black"/>
                </a:solidFill>
                <a:latin typeface="Calibri"/>
                <a:ea typeface="宋体"/>
              </a:endParaRPr>
            </a:p>
          </p:txBody>
        </p:sp>
        <p:sp>
          <p:nvSpPr>
            <p:cNvPr id="76" name="Freeform 116"/>
            <p:cNvSpPr>
              <a:spLocks/>
            </p:cNvSpPr>
            <p:nvPr/>
          </p:nvSpPr>
          <p:spPr bwMode="gray">
            <a:xfrm>
              <a:off x="3094" y="2950"/>
              <a:ext cx="402" cy="458"/>
            </a:xfrm>
            <a:custGeom>
              <a:avLst/>
              <a:gdLst>
                <a:gd name="T0" fmla="*/ 186 w 805"/>
                <a:gd name="T1" fmla="*/ 44 h 917"/>
                <a:gd name="T2" fmla="*/ 191 w 805"/>
                <a:gd name="T3" fmla="*/ 62 h 917"/>
                <a:gd name="T4" fmla="*/ 185 w 805"/>
                <a:gd name="T5" fmla="*/ 74 h 917"/>
                <a:gd name="T6" fmla="*/ 176 w 805"/>
                <a:gd name="T7" fmla="*/ 80 h 917"/>
                <a:gd name="T8" fmla="*/ 171 w 805"/>
                <a:gd name="T9" fmla="*/ 98 h 917"/>
                <a:gd name="T10" fmla="*/ 184 w 805"/>
                <a:gd name="T11" fmla="*/ 111 h 917"/>
                <a:gd name="T12" fmla="*/ 186 w 805"/>
                <a:gd name="T13" fmla="*/ 132 h 917"/>
                <a:gd name="T14" fmla="*/ 196 w 805"/>
                <a:gd name="T15" fmla="*/ 139 h 917"/>
                <a:gd name="T16" fmla="*/ 201 w 805"/>
                <a:gd name="T17" fmla="*/ 156 h 917"/>
                <a:gd name="T18" fmla="*/ 194 w 805"/>
                <a:gd name="T19" fmla="*/ 172 h 917"/>
                <a:gd name="T20" fmla="*/ 195 w 805"/>
                <a:gd name="T21" fmla="*/ 186 h 917"/>
                <a:gd name="T22" fmla="*/ 181 w 805"/>
                <a:gd name="T23" fmla="*/ 194 h 917"/>
                <a:gd name="T24" fmla="*/ 168 w 805"/>
                <a:gd name="T25" fmla="*/ 186 h 917"/>
                <a:gd name="T26" fmla="*/ 143 w 805"/>
                <a:gd name="T27" fmla="*/ 204 h 917"/>
                <a:gd name="T28" fmla="*/ 129 w 805"/>
                <a:gd name="T29" fmla="*/ 206 h 917"/>
                <a:gd name="T30" fmla="*/ 129 w 805"/>
                <a:gd name="T31" fmla="*/ 220 h 917"/>
                <a:gd name="T32" fmla="*/ 123 w 805"/>
                <a:gd name="T33" fmla="*/ 223 h 917"/>
                <a:gd name="T34" fmla="*/ 114 w 805"/>
                <a:gd name="T35" fmla="*/ 223 h 917"/>
                <a:gd name="T36" fmla="*/ 104 w 805"/>
                <a:gd name="T37" fmla="*/ 229 h 917"/>
                <a:gd name="T38" fmla="*/ 104 w 805"/>
                <a:gd name="T39" fmla="*/ 218 h 917"/>
                <a:gd name="T40" fmla="*/ 100 w 805"/>
                <a:gd name="T41" fmla="*/ 212 h 917"/>
                <a:gd name="T42" fmla="*/ 83 w 805"/>
                <a:gd name="T43" fmla="*/ 212 h 917"/>
                <a:gd name="T44" fmla="*/ 96 w 805"/>
                <a:gd name="T45" fmla="*/ 196 h 917"/>
                <a:gd name="T46" fmla="*/ 97 w 805"/>
                <a:gd name="T47" fmla="*/ 181 h 917"/>
                <a:gd name="T48" fmla="*/ 90 w 805"/>
                <a:gd name="T49" fmla="*/ 176 h 917"/>
                <a:gd name="T50" fmla="*/ 90 w 805"/>
                <a:gd name="T51" fmla="*/ 161 h 917"/>
                <a:gd name="T52" fmla="*/ 82 w 805"/>
                <a:gd name="T53" fmla="*/ 159 h 917"/>
                <a:gd name="T54" fmla="*/ 74 w 805"/>
                <a:gd name="T55" fmla="*/ 163 h 917"/>
                <a:gd name="T56" fmla="*/ 64 w 805"/>
                <a:gd name="T57" fmla="*/ 160 h 917"/>
                <a:gd name="T58" fmla="*/ 53 w 805"/>
                <a:gd name="T59" fmla="*/ 175 h 917"/>
                <a:gd name="T60" fmla="*/ 47 w 805"/>
                <a:gd name="T61" fmla="*/ 168 h 917"/>
                <a:gd name="T62" fmla="*/ 40 w 805"/>
                <a:gd name="T63" fmla="*/ 166 h 917"/>
                <a:gd name="T64" fmla="*/ 37 w 805"/>
                <a:gd name="T65" fmla="*/ 178 h 917"/>
                <a:gd name="T66" fmla="*/ 22 w 805"/>
                <a:gd name="T67" fmla="*/ 177 h 917"/>
                <a:gd name="T68" fmla="*/ 15 w 805"/>
                <a:gd name="T69" fmla="*/ 166 h 917"/>
                <a:gd name="T70" fmla="*/ 16 w 805"/>
                <a:gd name="T71" fmla="*/ 153 h 917"/>
                <a:gd name="T72" fmla="*/ 21 w 805"/>
                <a:gd name="T73" fmla="*/ 140 h 917"/>
                <a:gd name="T74" fmla="*/ 16 w 805"/>
                <a:gd name="T75" fmla="*/ 132 h 917"/>
                <a:gd name="T76" fmla="*/ 0 w 805"/>
                <a:gd name="T77" fmla="*/ 130 h 917"/>
                <a:gd name="T78" fmla="*/ 3 w 805"/>
                <a:gd name="T79" fmla="*/ 124 h 917"/>
                <a:gd name="T80" fmla="*/ 15 w 805"/>
                <a:gd name="T81" fmla="*/ 117 h 917"/>
                <a:gd name="T82" fmla="*/ 6 w 805"/>
                <a:gd name="T83" fmla="*/ 81 h 917"/>
                <a:gd name="T84" fmla="*/ 6 w 805"/>
                <a:gd name="T85" fmla="*/ 68 h 917"/>
                <a:gd name="T86" fmla="*/ 3 w 805"/>
                <a:gd name="T87" fmla="*/ 46 h 917"/>
                <a:gd name="T88" fmla="*/ 10 w 805"/>
                <a:gd name="T89" fmla="*/ 30 h 917"/>
                <a:gd name="T90" fmla="*/ 25 w 805"/>
                <a:gd name="T91" fmla="*/ 17 h 917"/>
                <a:gd name="T92" fmla="*/ 49 w 805"/>
                <a:gd name="T93" fmla="*/ 21 h 917"/>
                <a:gd name="T94" fmla="*/ 53 w 805"/>
                <a:gd name="T95" fmla="*/ 14 h 917"/>
                <a:gd name="T96" fmla="*/ 45 w 805"/>
                <a:gd name="T97" fmla="*/ 4 h 917"/>
                <a:gd name="T98" fmla="*/ 63 w 805"/>
                <a:gd name="T99" fmla="*/ 0 h 917"/>
                <a:gd name="T100" fmla="*/ 85 w 805"/>
                <a:gd name="T101" fmla="*/ 6 h 917"/>
                <a:gd name="T102" fmla="*/ 102 w 805"/>
                <a:gd name="T103" fmla="*/ 7 h 917"/>
                <a:gd name="T104" fmla="*/ 117 w 805"/>
                <a:gd name="T105" fmla="*/ 17 h 917"/>
                <a:gd name="T106" fmla="*/ 132 w 805"/>
                <a:gd name="T107" fmla="*/ 8 h 917"/>
                <a:gd name="T108" fmla="*/ 140 w 805"/>
                <a:gd name="T109" fmla="*/ 10 h 917"/>
                <a:gd name="T110" fmla="*/ 141 w 805"/>
                <a:gd name="T111" fmla="*/ 18 h 917"/>
                <a:gd name="T112" fmla="*/ 159 w 805"/>
                <a:gd name="T113" fmla="*/ 6 h 917"/>
                <a:gd name="T114" fmla="*/ 167 w 805"/>
                <a:gd name="T115" fmla="*/ 14 h 917"/>
                <a:gd name="T116" fmla="*/ 166 w 805"/>
                <a:gd name="T117" fmla="*/ 28 h 917"/>
                <a:gd name="T118" fmla="*/ 178 w 805"/>
                <a:gd name="T119" fmla="*/ 31 h 917"/>
                <a:gd name="T120" fmla="*/ 186 w 805"/>
                <a:gd name="T121" fmla="*/ 44 h 917"/>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805"/>
                <a:gd name="T184" fmla="*/ 0 h 917"/>
                <a:gd name="T185" fmla="*/ 805 w 805"/>
                <a:gd name="T186" fmla="*/ 917 h 917"/>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805" h="917">
                  <a:moveTo>
                    <a:pt x="746" y="177"/>
                  </a:moveTo>
                  <a:lnTo>
                    <a:pt x="766" y="251"/>
                  </a:lnTo>
                  <a:lnTo>
                    <a:pt x="740" y="299"/>
                  </a:lnTo>
                  <a:lnTo>
                    <a:pt x="707" y="322"/>
                  </a:lnTo>
                  <a:lnTo>
                    <a:pt x="685" y="393"/>
                  </a:lnTo>
                  <a:lnTo>
                    <a:pt x="736" y="446"/>
                  </a:lnTo>
                  <a:lnTo>
                    <a:pt x="746" y="531"/>
                  </a:lnTo>
                  <a:lnTo>
                    <a:pt x="787" y="557"/>
                  </a:lnTo>
                  <a:lnTo>
                    <a:pt x="805" y="627"/>
                  </a:lnTo>
                  <a:lnTo>
                    <a:pt x="777" y="688"/>
                  </a:lnTo>
                  <a:lnTo>
                    <a:pt x="781" y="747"/>
                  </a:lnTo>
                  <a:lnTo>
                    <a:pt x="724" y="777"/>
                  </a:lnTo>
                  <a:lnTo>
                    <a:pt x="673" y="747"/>
                  </a:lnTo>
                  <a:lnTo>
                    <a:pt x="573" y="816"/>
                  </a:lnTo>
                  <a:lnTo>
                    <a:pt x="518" y="824"/>
                  </a:lnTo>
                  <a:lnTo>
                    <a:pt x="518" y="881"/>
                  </a:lnTo>
                  <a:lnTo>
                    <a:pt x="492" y="895"/>
                  </a:lnTo>
                  <a:lnTo>
                    <a:pt x="457" y="895"/>
                  </a:lnTo>
                  <a:lnTo>
                    <a:pt x="419" y="917"/>
                  </a:lnTo>
                  <a:lnTo>
                    <a:pt x="419" y="873"/>
                  </a:lnTo>
                  <a:lnTo>
                    <a:pt x="403" y="848"/>
                  </a:lnTo>
                  <a:lnTo>
                    <a:pt x="333" y="850"/>
                  </a:lnTo>
                  <a:lnTo>
                    <a:pt x="384" y="787"/>
                  </a:lnTo>
                  <a:lnTo>
                    <a:pt x="388" y="726"/>
                  </a:lnTo>
                  <a:lnTo>
                    <a:pt x="362" y="706"/>
                  </a:lnTo>
                  <a:lnTo>
                    <a:pt x="362" y="647"/>
                  </a:lnTo>
                  <a:lnTo>
                    <a:pt x="329" y="637"/>
                  </a:lnTo>
                  <a:lnTo>
                    <a:pt x="297" y="655"/>
                  </a:lnTo>
                  <a:lnTo>
                    <a:pt x="256" y="643"/>
                  </a:lnTo>
                  <a:lnTo>
                    <a:pt x="214" y="700"/>
                  </a:lnTo>
                  <a:lnTo>
                    <a:pt x="191" y="673"/>
                  </a:lnTo>
                  <a:lnTo>
                    <a:pt x="163" y="667"/>
                  </a:lnTo>
                  <a:lnTo>
                    <a:pt x="148" y="714"/>
                  </a:lnTo>
                  <a:lnTo>
                    <a:pt x="88" y="708"/>
                  </a:lnTo>
                  <a:lnTo>
                    <a:pt x="61" y="667"/>
                  </a:lnTo>
                  <a:lnTo>
                    <a:pt x="65" y="614"/>
                  </a:lnTo>
                  <a:lnTo>
                    <a:pt x="86" y="562"/>
                  </a:lnTo>
                  <a:lnTo>
                    <a:pt x="65" y="529"/>
                  </a:lnTo>
                  <a:lnTo>
                    <a:pt x="0" y="523"/>
                  </a:lnTo>
                  <a:lnTo>
                    <a:pt x="14" y="499"/>
                  </a:lnTo>
                  <a:lnTo>
                    <a:pt x="63" y="468"/>
                  </a:lnTo>
                  <a:lnTo>
                    <a:pt x="24" y="326"/>
                  </a:lnTo>
                  <a:lnTo>
                    <a:pt x="25" y="275"/>
                  </a:lnTo>
                  <a:lnTo>
                    <a:pt x="14" y="185"/>
                  </a:lnTo>
                  <a:lnTo>
                    <a:pt x="41" y="120"/>
                  </a:lnTo>
                  <a:lnTo>
                    <a:pt x="100" y="68"/>
                  </a:lnTo>
                  <a:lnTo>
                    <a:pt x="199" y="84"/>
                  </a:lnTo>
                  <a:lnTo>
                    <a:pt x="212" y="59"/>
                  </a:lnTo>
                  <a:lnTo>
                    <a:pt x="183" y="17"/>
                  </a:lnTo>
                  <a:lnTo>
                    <a:pt x="252" y="0"/>
                  </a:lnTo>
                  <a:lnTo>
                    <a:pt x="340" y="27"/>
                  </a:lnTo>
                  <a:lnTo>
                    <a:pt x="411" y="31"/>
                  </a:lnTo>
                  <a:lnTo>
                    <a:pt x="468" y="70"/>
                  </a:lnTo>
                  <a:lnTo>
                    <a:pt x="529" y="35"/>
                  </a:lnTo>
                  <a:lnTo>
                    <a:pt x="561" y="41"/>
                  </a:lnTo>
                  <a:lnTo>
                    <a:pt x="567" y="74"/>
                  </a:lnTo>
                  <a:lnTo>
                    <a:pt x="638" y="25"/>
                  </a:lnTo>
                  <a:lnTo>
                    <a:pt x="671" y="59"/>
                  </a:lnTo>
                  <a:lnTo>
                    <a:pt x="665" y="112"/>
                  </a:lnTo>
                  <a:lnTo>
                    <a:pt x="712" y="126"/>
                  </a:lnTo>
                  <a:lnTo>
                    <a:pt x="746" y="177"/>
                  </a:lnTo>
                </a:path>
              </a:pathLst>
            </a:custGeom>
            <a:grpFill/>
            <a:ln w="6350">
              <a:solidFill>
                <a:schemeClr val="bg1">
                  <a:lumMod val="95000"/>
                </a:schemeClr>
              </a:solidFill>
              <a:prstDash val="solid"/>
              <a:round/>
              <a:headEnd/>
              <a:tailEnd/>
            </a:ln>
          </p:spPr>
          <p:txBody>
            <a:bodyPr/>
            <a:lstStyle/>
            <a:p>
              <a:pPr algn="l" defTabSz="1219170" fontAlgn="auto">
                <a:spcBef>
                  <a:spcPts val="0"/>
                </a:spcBef>
                <a:spcAft>
                  <a:spcPts val="0"/>
                </a:spcAft>
              </a:pPr>
              <a:endParaRPr lang="zh-CN" altLang="en-US" sz="2400" b="0">
                <a:solidFill>
                  <a:prstClr val="black"/>
                </a:solidFill>
                <a:latin typeface="Calibri"/>
                <a:ea typeface="宋体"/>
              </a:endParaRPr>
            </a:p>
          </p:txBody>
        </p:sp>
        <p:sp>
          <p:nvSpPr>
            <p:cNvPr id="77" name="Freeform 117"/>
            <p:cNvSpPr>
              <a:spLocks/>
            </p:cNvSpPr>
            <p:nvPr/>
          </p:nvSpPr>
          <p:spPr bwMode="gray">
            <a:xfrm>
              <a:off x="3436" y="2904"/>
              <a:ext cx="356" cy="491"/>
            </a:xfrm>
            <a:custGeom>
              <a:avLst/>
              <a:gdLst>
                <a:gd name="T0" fmla="*/ 20 w 711"/>
                <a:gd name="T1" fmla="*/ 44 h 982"/>
                <a:gd name="T2" fmla="*/ 7 w 711"/>
                <a:gd name="T3" fmla="*/ 55 h 982"/>
                <a:gd name="T4" fmla="*/ 16 w 711"/>
                <a:gd name="T5" fmla="*/ 68 h 982"/>
                <a:gd name="T6" fmla="*/ 21 w 711"/>
                <a:gd name="T7" fmla="*/ 86 h 982"/>
                <a:gd name="T8" fmla="*/ 14 w 711"/>
                <a:gd name="T9" fmla="*/ 98 h 982"/>
                <a:gd name="T10" fmla="*/ 6 w 711"/>
                <a:gd name="T11" fmla="*/ 104 h 982"/>
                <a:gd name="T12" fmla="*/ 0 w 711"/>
                <a:gd name="T13" fmla="*/ 122 h 982"/>
                <a:gd name="T14" fmla="*/ 13 w 711"/>
                <a:gd name="T15" fmla="*/ 135 h 982"/>
                <a:gd name="T16" fmla="*/ 16 w 711"/>
                <a:gd name="T17" fmla="*/ 156 h 982"/>
                <a:gd name="T18" fmla="*/ 26 w 711"/>
                <a:gd name="T19" fmla="*/ 163 h 982"/>
                <a:gd name="T20" fmla="*/ 30 w 711"/>
                <a:gd name="T21" fmla="*/ 179 h 982"/>
                <a:gd name="T22" fmla="*/ 23 w 711"/>
                <a:gd name="T23" fmla="*/ 196 h 982"/>
                <a:gd name="T24" fmla="*/ 24 w 711"/>
                <a:gd name="T25" fmla="*/ 210 h 982"/>
                <a:gd name="T26" fmla="*/ 32 w 711"/>
                <a:gd name="T27" fmla="*/ 215 h 982"/>
                <a:gd name="T28" fmla="*/ 50 w 711"/>
                <a:gd name="T29" fmla="*/ 209 h 982"/>
                <a:gd name="T30" fmla="*/ 56 w 711"/>
                <a:gd name="T31" fmla="*/ 215 h 982"/>
                <a:gd name="T32" fmla="*/ 47 w 711"/>
                <a:gd name="T33" fmla="*/ 232 h 982"/>
                <a:gd name="T34" fmla="*/ 39 w 711"/>
                <a:gd name="T35" fmla="*/ 241 h 982"/>
                <a:gd name="T36" fmla="*/ 46 w 711"/>
                <a:gd name="T37" fmla="*/ 246 h 982"/>
                <a:gd name="T38" fmla="*/ 82 w 711"/>
                <a:gd name="T39" fmla="*/ 231 h 982"/>
                <a:gd name="T40" fmla="*/ 96 w 711"/>
                <a:gd name="T41" fmla="*/ 238 h 982"/>
                <a:gd name="T42" fmla="*/ 101 w 711"/>
                <a:gd name="T43" fmla="*/ 222 h 982"/>
                <a:gd name="T44" fmla="*/ 100 w 711"/>
                <a:gd name="T45" fmla="*/ 209 h 982"/>
                <a:gd name="T46" fmla="*/ 107 w 711"/>
                <a:gd name="T47" fmla="*/ 182 h 982"/>
                <a:gd name="T48" fmla="*/ 115 w 711"/>
                <a:gd name="T49" fmla="*/ 170 h 982"/>
                <a:gd name="T50" fmla="*/ 115 w 711"/>
                <a:gd name="T51" fmla="*/ 157 h 982"/>
                <a:gd name="T52" fmla="*/ 119 w 711"/>
                <a:gd name="T53" fmla="*/ 151 h 982"/>
                <a:gd name="T54" fmla="*/ 116 w 711"/>
                <a:gd name="T55" fmla="*/ 143 h 982"/>
                <a:gd name="T56" fmla="*/ 117 w 711"/>
                <a:gd name="T57" fmla="*/ 130 h 982"/>
                <a:gd name="T58" fmla="*/ 132 w 711"/>
                <a:gd name="T59" fmla="*/ 124 h 982"/>
                <a:gd name="T60" fmla="*/ 134 w 711"/>
                <a:gd name="T61" fmla="*/ 106 h 982"/>
                <a:gd name="T62" fmla="*/ 135 w 711"/>
                <a:gd name="T63" fmla="*/ 92 h 982"/>
                <a:gd name="T64" fmla="*/ 143 w 711"/>
                <a:gd name="T65" fmla="*/ 87 h 982"/>
                <a:gd name="T66" fmla="*/ 151 w 711"/>
                <a:gd name="T67" fmla="*/ 87 h 982"/>
                <a:gd name="T68" fmla="*/ 164 w 711"/>
                <a:gd name="T69" fmla="*/ 80 h 982"/>
                <a:gd name="T70" fmla="*/ 175 w 711"/>
                <a:gd name="T71" fmla="*/ 75 h 982"/>
                <a:gd name="T72" fmla="*/ 175 w 711"/>
                <a:gd name="T73" fmla="*/ 64 h 982"/>
                <a:gd name="T74" fmla="*/ 178 w 711"/>
                <a:gd name="T75" fmla="*/ 63 h 982"/>
                <a:gd name="T76" fmla="*/ 175 w 711"/>
                <a:gd name="T77" fmla="*/ 49 h 982"/>
                <a:gd name="T78" fmla="*/ 155 w 711"/>
                <a:gd name="T79" fmla="*/ 34 h 982"/>
                <a:gd name="T80" fmla="*/ 160 w 711"/>
                <a:gd name="T81" fmla="*/ 19 h 982"/>
                <a:gd name="T82" fmla="*/ 153 w 711"/>
                <a:gd name="T83" fmla="*/ 15 h 982"/>
                <a:gd name="T84" fmla="*/ 134 w 711"/>
                <a:gd name="T85" fmla="*/ 14 h 982"/>
                <a:gd name="T86" fmla="*/ 127 w 711"/>
                <a:gd name="T87" fmla="*/ 5 h 982"/>
                <a:gd name="T88" fmla="*/ 112 w 711"/>
                <a:gd name="T89" fmla="*/ 21 h 982"/>
                <a:gd name="T90" fmla="*/ 102 w 711"/>
                <a:gd name="T91" fmla="*/ 17 h 982"/>
                <a:gd name="T92" fmla="*/ 110 w 711"/>
                <a:gd name="T93" fmla="*/ 7 h 982"/>
                <a:gd name="T94" fmla="*/ 105 w 711"/>
                <a:gd name="T95" fmla="*/ 0 h 982"/>
                <a:gd name="T96" fmla="*/ 96 w 711"/>
                <a:gd name="T97" fmla="*/ 4 h 982"/>
                <a:gd name="T98" fmla="*/ 87 w 711"/>
                <a:gd name="T99" fmla="*/ 15 h 982"/>
                <a:gd name="T100" fmla="*/ 83 w 711"/>
                <a:gd name="T101" fmla="*/ 14 h 982"/>
                <a:gd name="T102" fmla="*/ 76 w 711"/>
                <a:gd name="T103" fmla="*/ 21 h 982"/>
                <a:gd name="T104" fmla="*/ 63 w 711"/>
                <a:gd name="T105" fmla="*/ 15 h 982"/>
                <a:gd name="T106" fmla="*/ 54 w 711"/>
                <a:gd name="T107" fmla="*/ 25 h 982"/>
                <a:gd name="T108" fmla="*/ 46 w 711"/>
                <a:gd name="T109" fmla="*/ 27 h 982"/>
                <a:gd name="T110" fmla="*/ 35 w 711"/>
                <a:gd name="T111" fmla="*/ 40 h 982"/>
                <a:gd name="T112" fmla="*/ 20 w 711"/>
                <a:gd name="T113" fmla="*/ 44 h 982"/>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711"/>
                <a:gd name="T172" fmla="*/ 0 h 982"/>
                <a:gd name="T173" fmla="*/ 711 w 711"/>
                <a:gd name="T174" fmla="*/ 982 h 982"/>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711" h="982">
                  <a:moveTo>
                    <a:pt x="77" y="173"/>
                  </a:moveTo>
                  <a:lnTo>
                    <a:pt x="27" y="219"/>
                  </a:lnTo>
                  <a:lnTo>
                    <a:pt x="61" y="270"/>
                  </a:lnTo>
                  <a:lnTo>
                    <a:pt x="81" y="344"/>
                  </a:lnTo>
                  <a:lnTo>
                    <a:pt x="55" y="392"/>
                  </a:lnTo>
                  <a:lnTo>
                    <a:pt x="22" y="415"/>
                  </a:lnTo>
                  <a:lnTo>
                    <a:pt x="0" y="486"/>
                  </a:lnTo>
                  <a:lnTo>
                    <a:pt x="51" y="539"/>
                  </a:lnTo>
                  <a:lnTo>
                    <a:pt x="61" y="624"/>
                  </a:lnTo>
                  <a:lnTo>
                    <a:pt x="102" y="650"/>
                  </a:lnTo>
                  <a:lnTo>
                    <a:pt x="120" y="716"/>
                  </a:lnTo>
                  <a:lnTo>
                    <a:pt x="92" y="783"/>
                  </a:lnTo>
                  <a:lnTo>
                    <a:pt x="96" y="840"/>
                  </a:lnTo>
                  <a:lnTo>
                    <a:pt x="128" y="860"/>
                  </a:lnTo>
                  <a:lnTo>
                    <a:pt x="197" y="833"/>
                  </a:lnTo>
                  <a:lnTo>
                    <a:pt x="224" y="858"/>
                  </a:lnTo>
                  <a:lnTo>
                    <a:pt x="185" y="927"/>
                  </a:lnTo>
                  <a:lnTo>
                    <a:pt x="155" y="961"/>
                  </a:lnTo>
                  <a:lnTo>
                    <a:pt x="183" y="982"/>
                  </a:lnTo>
                  <a:lnTo>
                    <a:pt x="327" y="923"/>
                  </a:lnTo>
                  <a:lnTo>
                    <a:pt x="382" y="949"/>
                  </a:lnTo>
                  <a:lnTo>
                    <a:pt x="403" y="888"/>
                  </a:lnTo>
                  <a:lnTo>
                    <a:pt x="398" y="833"/>
                  </a:lnTo>
                  <a:lnTo>
                    <a:pt x="425" y="726"/>
                  </a:lnTo>
                  <a:lnTo>
                    <a:pt x="459" y="677"/>
                  </a:lnTo>
                  <a:lnTo>
                    <a:pt x="457" y="628"/>
                  </a:lnTo>
                  <a:lnTo>
                    <a:pt x="476" y="604"/>
                  </a:lnTo>
                  <a:lnTo>
                    <a:pt x="462" y="569"/>
                  </a:lnTo>
                  <a:lnTo>
                    <a:pt x="468" y="518"/>
                  </a:lnTo>
                  <a:lnTo>
                    <a:pt x="525" y="496"/>
                  </a:lnTo>
                  <a:lnTo>
                    <a:pt x="535" y="423"/>
                  </a:lnTo>
                  <a:lnTo>
                    <a:pt x="539" y="368"/>
                  </a:lnTo>
                  <a:lnTo>
                    <a:pt x="569" y="346"/>
                  </a:lnTo>
                  <a:lnTo>
                    <a:pt x="602" y="346"/>
                  </a:lnTo>
                  <a:lnTo>
                    <a:pt x="653" y="317"/>
                  </a:lnTo>
                  <a:lnTo>
                    <a:pt x="697" y="297"/>
                  </a:lnTo>
                  <a:lnTo>
                    <a:pt x="697" y="256"/>
                  </a:lnTo>
                  <a:lnTo>
                    <a:pt x="711" y="254"/>
                  </a:lnTo>
                  <a:lnTo>
                    <a:pt x="697" y="193"/>
                  </a:lnTo>
                  <a:lnTo>
                    <a:pt x="620" y="134"/>
                  </a:lnTo>
                  <a:lnTo>
                    <a:pt x="638" y="73"/>
                  </a:lnTo>
                  <a:lnTo>
                    <a:pt x="612" y="57"/>
                  </a:lnTo>
                  <a:lnTo>
                    <a:pt x="535" y="55"/>
                  </a:lnTo>
                  <a:lnTo>
                    <a:pt x="506" y="20"/>
                  </a:lnTo>
                  <a:lnTo>
                    <a:pt x="447" y="81"/>
                  </a:lnTo>
                  <a:lnTo>
                    <a:pt x="407" y="67"/>
                  </a:lnTo>
                  <a:lnTo>
                    <a:pt x="439" y="28"/>
                  </a:lnTo>
                  <a:lnTo>
                    <a:pt x="417" y="0"/>
                  </a:lnTo>
                  <a:lnTo>
                    <a:pt x="384" y="14"/>
                  </a:lnTo>
                  <a:lnTo>
                    <a:pt x="348" y="59"/>
                  </a:lnTo>
                  <a:lnTo>
                    <a:pt x="331" y="55"/>
                  </a:lnTo>
                  <a:lnTo>
                    <a:pt x="301" y="81"/>
                  </a:lnTo>
                  <a:lnTo>
                    <a:pt x="250" y="61"/>
                  </a:lnTo>
                  <a:lnTo>
                    <a:pt x="214" y="98"/>
                  </a:lnTo>
                  <a:lnTo>
                    <a:pt x="183" y="108"/>
                  </a:lnTo>
                  <a:lnTo>
                    <a:pt x="140" y="159"/>
                  </a:lnTo>
                  <a:lnTo>
                    <a:pt x="77" y="173"/>
                  </a:lnTo>
                  <a:close/>
                </a:path>
              </a:pathLst>
            </a:custGeom>
            <a:grpFill/>
            <a:ln w="0">
              <a:solidFill>
                <a:schemeClr val="bg1">
                  <a:lumMod val="95000"/>
                </a:schemeClr>
              </a:solidFill>
              <a:prstDash val="solid"/>
              <a:round/>
              <a:headEnd/>
              <a:tailEnd/>
            </a:ln>
          </p:spPr>
          <p:txBody>
            <a:bodyPr/>
            <a:lstStyle/>
            <a:p>
              <a:pPr algn="l" defTabSz="1219170" fontAlgn="auto">
                <a:spcBef>
                  <a:spcPts val="0"/>
                </a:spcBef>
                <a:spcAft>
                  <a:spcPts val="0"/>
                </a:spcAft>
              </a:pPr>
              <a:endParaRPr lang="zh-CN" altLang="en-US" sz="2400" b="0">
                <a:solidFill>
                  <a:prstClr val="black"/>
                </a:solidFill>
                <a:latin typeface="Calibri"/>
                <a:ea typeface="宋体"/>
              </a:endParaRPr>
            </a:p>
          </p:txBody>
        </p:sp>
        <p:sp>
          <p:nvSpPr>
            <p:cNvPr id="78" name="Freeform 118"/>
            <p:cNvSpPr>
              <a:spLocks/>
            </p:cNvSpPr>
            <p:nvPr/>
          </p:nvSpPr>
          <p:spPr bwMode="gray">
            <a:xfrm>
              <a:off x="3436" y="2904"/>
              <a:ext cx="356" cy="491"/>
            </a:xfrm>
            <a:custGeom>
              <a:avLst/>
              <a:gdLst>
                <a:gd name="T0" fmla="*/ 20 w 711"/>
                <a:gd name="T1" fmla="*/ 44 h 982"/>
                <a:gd name="T2" fmla="*/ 7 w 711"/>
                <a:gd name="T3" fmla="*/ 55 h 982"/>
                <a:gd name="T4" fmla="*/ 16 w 711"/>
                <a:gd name="T5" fmla="*/ 68 h 982"/>
                <a:gd name="T6" fmla="*/ 21 w 711"/>
                <a:gd name="T7" fmla="*/ 86 h 982"/>
                <a:gd name="T8" fmla="*/ 14 w 711"/>
                <a:gd name="T9" fmla="*/ 98 h 982"/>
                <a:gd name="T10" fmla="*/ 6 w 711"/>
                <a:gd name="T11" fmla="*/ 104 h 982"/>
                <a:gd name="T12" fmla="*/ 0 w 711"/>
                <a:gd name="T13" fmla="*/ 122 h 982"/>
                <a:gd name="T14" fmla="*/ 13 w 711"/>
                <a:gd name="T15" fmla="*/ 135 h 982"/>
                <a:gd name="T16" fmla="*/ 16 w 711"/>
                <a:gd name="T17" fmla="*/ 156 h 982"/>
                <a:gd name="T18" fmla="*/ 26 w 711"/>
                <a:gd name="T19" fmla="*/ 163 h 982"/>
                <a:gd name="T20" fmla="*/ 30 w 711"/>
                <a:gd name="T21" fmla="*/ 179 h 982"/>
                <a:gd name="T22" fmla="*/ 23 w 711"/>
                <a:gd name="T23" fmla="*/ 196 h 982"/>
                <a:gd name="T24" fmla="*/ 24 w 711"/>
                <a:gd name="T25" fmla="*/ 210 h 982"/>
                <a:gd name="T26" fmla="*/ 32 w 711"/>
                <a:gd name="T27" fmla="*/ 215 h 982"/>
                <a:gd name="T28" fmla="*/ 50 w 711"/>
                <a:gd name="T29" fmla="*/ 209 h 982"/>
                <a:gd name="T30" fmla="*/ 56 w 711"/>
                <a:gd name="T31" fmla="*/ 215 h 982"/>
                <a:gd name="T32" fmla="*/ 47 w 711"/>
                <a:gd name="T33" fmla="*/ 232 h 982"/>
                <a:gd name="T34" fmla="*/ 39 w 711"/>
                <a:gd name="T35" fmla="*/ 241 h 982"/>
                <a:gd name="T36" fmla="*/ 46 w 711"/>
                <a:gd name="T37" fmla="*/ 246 h 982"/>
                <a:gd name="T38" fmla="*/ 82 w 711"/>
                <a:gd name="T39" fmla="*/ 231 h 982"/>
                <a:gd name="T40" fmla="*/ 96 w 711"/>
                <a:gd name="T41" fmla="*/ 238 h 982"/>
                <a:gd name="T42" fmla="*/ 101 w 711"/>
                <a:gd name="T43" fmla="*/ 222 h 982"/>
                <a:gd name="T44" fmla="*/ 100 w 711"/>
                <a:gd name="T45" fmla="*/ 209 h 982"/>
                <a:gd name="T46" fmla="*/ 107 w 711"/>
                <a:gd name="T47" fmla="*/ 182 h 982"/>
                <a:gd name="T48" fmla="*/ 115 w 711"/>
                <a:gd name="T49" fmla="*/ 170 h 982"/>
                <a:gd name="T50" fmla="*/ 115 w 711"/>
                <a:gd name="T51" fmla="*/ 157 h 982"/>
                <a:gd name="T52" fmla="*/ 119 w 711"/>
                <a:gd name="T53" fmla="*/ 151 h 982"/>
                <a:gd name="T54" fmla="*/ 116 w 711"/>
                <a:gd name="T55" fmla="*/ 143 h 982"/>
                <a:gd name="T56" fmla="*/ 117 w 711"/>
                <a:gd name="T57" fmla="*/ 130 h 982"/>
                <a:gd name="T58" fmla="*/ 132 w 711"/>
                <a:gd name="T59" fmla="*/ 124 h 982"/>
                <a:gd name="T60" fmla="*/ 134 w 711"/>
                <a:gd name="T61" fmla="*/ 106 h 982"/>
                <a:gd name="T62" fmla="*/ 135 w 711"/>
                <a:gd name="T63" fmla="*/ 92 h 982"/>
                <a:gd name="T64" fmla="*/ 143 w 711"/>
                <a:gd name="T65" fmla="*/ 87 h 982"/>
                <a:gd name="T66" fmla="*/ 151 w 711"/>
                <a:gd name="T67" fmla="*/ 87 h 982"/>
                <a:gd name="T68" fmla="*/ 164 w 711"/>
                <a:gd name="T69" fmla="*/ 80 h 982"/>
                <a:gd name="T70" fmla="*/ 175 w 711"/>
                <a:gd name="T71" fmla="*/ 75 h 982"/>
                <a:gd name="T72" fmla="*/ 175 w 711"/>
                <a:gd name="T73" fmla="*/ 64 h 982"/>
                <a:gd name="T74" fmla="*/ 178 w 711"/>
                <a:gd name="T75" fmla="*/ 63 h 982"/>
                <a:gd name="T76" fmla="*/ 175 w 711"/>
                <a:gd name="T77" fmla="*/ 49 h 982"/>
                <a:gd name="T78" fmla="*/ 155 w 711"/>
                <a:gd name="T79" fmla="*/ 34 h 982"/>
                <a:gd name="T80" fmla="*/ 160 w 711"/>
                <a:gd name="T81" fmla="*/ 19 h 982"/>
                <a:gd name="T82" fmla="*/ 153 w 711"/>
                <a:gd name="T83" fmla="*/ 15 h 982"/>
                <a:gd name="T84" fmla="*/ 134 w 711"/>
                <a:gd name="T85" fmla="*/ 14 h 982"/>
                <a:gd name="T86" fmla="*/ 127 w 711"/>
                <a:gd name="T87" fmla="*/ 5 h 982"/>
                <a:gd name="T88" fmla="*/ 112 w 711"/>
                <a:gd name="T89" fmla="*/ 21 h 982"/>
                <a:gd name="T90" fmla="*/ 102 w 711"/>
                <a:gd name="T91" fmla="*/ 17 h 982"/>
                <a:gd name="T92" fmla="*/ 110 w 711"/>
                <a:gd name="T93" fmla="*/ 7 h 982"/>
                <a:gd name="T94" fmla="*/ 105 w 711"/>
                <a:gd name="T95" fmla="*/ 0 h 982"/>
                <a:gd name="T96" fmla="*/ 96 w 711"/>
                <a:gd name="T97" fmla="*/ 4 h 982"/>
                <a:gd name="T98" fmla="*/ 87 w 711"/>
                <a:gd name="T99" fmla="*/ 15 h 982"/>
                <a:gd name="T100" fmla="*/ 83 w 711"/>
                <a:gd name="T101" fmla="*/ 14 h 982"/>
                <a:gd name="T102" fmla="*/ 76 w 711"/>
                <a:gd name="T103" fmla="*/ 21 h 982"/>
                <a:gd name="T104" fmla="*/ 63 w 711"/>
                <a:gd name="T105" fmla="*/ 15 h 982"/>
                <a:gd name="T106" fmla="*/ 54 w 711"/>
                <a:gd name="T107" fmla="*/ 25 h 982"/>
                <a:gd name="T108" fmla="*/ 46 w 711"/>
                <a:gd name="T109" fmla="*/ 27 h 982"/>
                <a:gd name="T110" fmla="*/ 35 w 711"/>
                <a:gd name="T111" fmla="*/ 40 h 982"/>
                <a:gd name="T112" fmla="*/ 20 w 711"/>
                <a:gd name="T113" fmla="*/ 44 h 982"/>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711"/>
                <a:gd name="T172" fmla="*/ 0 h 982"/>
                <a:gd name="T173" fmla="*/ 711 w 711"/>
                <a:gd name="T174" fmla="*/ 982 h 982"/>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711" h="982">
                  <a:moveTo>
                    <a:pt x="77" y="173"/>
                  </a:moveTo>
                  <a:lnTo>
                    <a:pt x="27" y="219"/>
                  </a:lnTo>
                  <a:lnTo>
                    <a:pt x="61" y="270"/>
                  </a:lnTo>
                  <a:lnTo>
                    <a:pt x="81" y="344"/>
                  </a:lnTo>
                  <a:lnTo>
                    <a:pt x="55" y="392"/>
                  </a:lnTo>
                  <a:lnTo>
                    <a:pt x="22" y="415"/>
                  </a:lnTo>
                  <a:lnTo>
                    <a:pt x="0" y="486"/>
                  </a:lnTo>
                  <a:lnTo>
                    <a:pt x="51" y="539"/>
                  </a:lnTo>
                  <a:lnTo>
                    <a:pt x="61" y="624"/>
                  </a:lnTo>
                  <a:lnTo>
                    <a:pt x="102" y="650"/>
                  </a:lnTo>
                  <a:lnTo>
                    <a:pt x="120" y="716"/>
                  </a:lnTo>
                  <a:lnTo>
                    <a:pt x="92" y="783"/>
                  </a:lnTo>
                  <a:lnTo>
                    <a:pt x="96" y="840"/>
                  </a:lnTo>
                  <a:lnTo>
                    <a:pt x="128" y="860"/>
                  </a:lnTo>
                  <a:lnTo>
                    <a:pt x="197" y="833"/>
                  </a:lnTo>
                  <a:lnTo>
                    <a:pt x="224" y="858"/>
                  </a:lnTo>
                  <a:lnTo>
                    <a:pt x="185" y="927"/>
                  </a:lnTo>
                  <a:lnTo>
                    <a:pt x="155" y="961"/>
                  </a:lnTo>
                  <a:lnTo>
                    <a:pt x="183" y="982"/>
                  </a:lnTo>
                  <a:lnTo>
                    <a:pt x="327" y="923"/>
                  </a:lnTo>
                  <a:lnTo>
                    <a:pt x="382" y="949"/>
                  </a:lnTo>
                  <a:lnTo>
                    <a:pt x="403" y="888"/>
                  </a:lnTo>
                  <a:lnTo>
                    <a:pt x="398" y="833"/>
                  </a:lnTo>
                  <a:lnTo>
                    <a:pt x="425" y="726"/>
                  </a:lnTo>
                  <a:lnTo>
                    <a:pt x="459" y="677"/>
                  </a:lnTo>
                  <a:lnTo>
                    <a:pt x="457" y="628"/>
                  </a:lnTo>
                  <a:lnTo>
                    <a:pt x="476" y="604"/>
                  </a:lnTo>
                  <a:lnTo>
                    <a:pt x="462" y="569"/>
                  </a:lnTo>
                  <a:lnTo>
                    <a:pt x="468" y="518"/>
                  </a:lnTo>
                  <a:lnTo>
                    <a:pt x="525" y="496"/>
                  </a:lnTo>
                  <a:lnTo>
                    <a:pt x="535" y="423"/>
                  </a:lnTo>
                  <a:lnTo>
                    <a:pt x="539" y="368"/>
                  </a:lnTo>
                  <a:lnTo>
                    <a:pt x="569" y="346"/>
                  </a:lnTo>
                  <a:lnTo>
                    <a:pt x="602" y="346"/>
                  </a:lnTo>
                  <a:lnTo>
                    <a:pt x="653" y="317"/>
                  </a:lnTo>
                  <a:lnTo>
                    <a:pt x="697" y="297"/>
                  </a:lnTo>
                  <a:lnTo>
                    <a:pt x="697" y="256"/>
                  </a:lnTo>
                  <a:lnTo>
                    <a:pt x="711" y="254"/>
                  </a:lnTo>
                  <a:lnTo>
                    <a:pt x="697" y="193"/>
                  </a:lnTo>
                  <a:lnTo>
                    <a:pt x="620" y="134"/>
                  </a:lnTo>
                  <a:lnTo>
                    <a:pt x="638" y="73"/>
                  </a:lnTo>
                  <a:lnTo>
                    <a:pt x="612" y="57"/>
                  </a:lnTo>
                  <a:lnTo>
                    <a:pt x="535" y="55"/>
                  </a:lnTo>
                  <a:lnTo>
                    <a:pt x="506" y="20"/>
                  </a:lnTo>
                  <a:lnTo>
                    <a:pt x="447" y="81"/>
                  </a:lnTo>
                  <a:lnTo>
                    <a:pt x="407" y="67"/>
                  </a:lnTo>
                  <a:lnTo>
                    <a:pt x="439" y="28"/>
                  </a:lnTo>
                  <a:lnTo>
                    <a:pt x="417" y="0"/>
                  </a:lnTo>
                  <a:lnTo>
                    <a:pt x="384" y="14"/>
                  </a:lnTo>
                  <a:lnTo>
                    <a:pt x="348" y="59"/>
                  </a:lnTo>
                  <a:lnTo>
                    <a:pt x="331" y="55"/>
                  </a:lnTo>
                  <a:lnTo>
                    <a:pt x="301" y="81"/>
                  </a:lnTo>
                  <a:lnTo>
                    <a:pt x="250" y="61"/>
                  </a:lnTo>
                  <a:lnTo>
                    <a:pt x="214" y="98"/>
                  </a:lnTo>
                  <a:lnTo>
                    <a:pt x="183" y="108"/>
                  </a:lnTo>
                  <a:lnTo>
                    <a:pt x="140" y="159"/>
                  </a:lnTo>
                  <a:lnTo>
                    <a:pt x="77" y="173"/>
                  </a:lnTo>
                </a:path>
              </a:pathLst>
            </a:custGeom>
            <a:grpFill/>
            <a:ln w="6350">
              <a:solidFill>
                <a:schemeClr val="bg1">
                  <a:lumMod val="95000"/>
                </a:schemeClr>
              </a:solidFill>
              <a:prstDash val="solid"/>
              <a:round/>
              <a:headEnd/>
              <a:tailEnd/>
            </a:ln>
          </p:spPr>
          <p:txBody>
            <a:bodyPr/>
            <a:lstStyle/>
            <a:p>
              <a:pPr algn="l" defTabSz="1219170" fontAlgn="auto">
                <a:spcBef>
                  <a:spcPts val="0"/>
                </a:spcBef>
                <a:spcAft>
                  <a:spcPts val="0"/>
                </a:spcAft>
              </a:pPr>
              <a:endParaRPr lang="zh-CN" altLang="en-US" sz="2400" b="0">
                <a:solidFill>
                  <a:prstClr val="black"/>
                </a:solidFill>
                <a:latin typeface="Calibri"/>
                <a:ea typeface="宋体"/>
              </a:endParaRPr>
            </a:p>
          </p:txBody>
        </p:sp>
        <p:sp>
          <p:nvSpPr>
            <p:cNvPr id="79" name="Freeform 119"/>
            <p:cNvSpPr>
              <a:spLocks/>
            </p:cNvSpPr>
            <p:nvPr/>
          </p:nvSpPr>
          <p:spPr bwMode="gray">
            <a:xfrm>
              <a:off x="3477" y="2497"/>
              <a:ext cx="361" cy="447"/>
            </a:xfrm>
            <a:custGeom>
              <a:avLst/>
              <a:gdLst>
                <a:gd name="T0" fmla="*/ 19 w 722"/>
                <a:gd name="T1" fmla="*/ 148 h 894"/>
                <a:gd name="T2" fmla="*/ 23 w 722"/>
                <a:gd name="T3" fmla="*/ 155 h 894"/>
                <a:gd name="T4" fmla="*/ 34 w 722"/>
                <a:gd name="T5" fmla="*/ 163 h 894"/>
                <a:gd name="T6" fmla="*/ 42 w 722"/>
                <a:gd name="T7" fmla="*/ 163 h 894"/>
                <a:gd name="T8" fmla="*/ 50 w 722"/>
                <a:gd name="T9" fmla="*/ 168 h 894"/>
                <a:gd name="T10" fmla="*/ 50 w 722"/>
                <a:gd name="T11" fmla="*/ 192 h 894"/>
                <a:gd name="T12" fmla="*/ 58 w 722"/>
                <a:gd name="T13" fmla="*/ 202 h 894"/>
                <a:gd name="T14" fmla="*/ 62 w 722"/>
                <a:gd name="T15" fmla="*/ 217 h 894"/>
                <a:gd name="T16" fmla="*/ 67 w 722"/>
                <a:gd name="T17" fmla="*/ 218 h 894"/>
                <a:gd name="T18" fmla="*/ 76 w 722"/>
                <a:gd name="T19" fmla="*/ 207 h 894"/>
                <a:gd name="T20" fmla="*/ 85 w 722"/>
                <a:gd name="T21" fmla="*/ 204 h 894"/>
                <a:gd name="T22" fmla="*/ 90 w 722"/>
                <a:gd name="T23" fmla="*/ 211 h 894"/>
                <a:gd name="T24" fmla="*/ 82 w 722"/>
                <a:gd name="T25" fmla="*/ 220 h 894"/>
                <a:gd name="T26" fmla="*/ 91 w 722"/>
                <a:gd name="T27" fmla="*/ 224 h 894"/>
                <a:gd name="T28" fmla="*/ 106 w 722"/>
                <a:gd name="T29" fmla="*/ 209 h 894"/>
                <a:gd name="T30" fmla="*/ 113 w 722"/>
                <a:gd name="T31" fmla="*/ 217 h 894"/>
                <a:gd name="T32" fmla="*/ 133 w 722"/>
                <a:gd name="T33" fmla="*/ 218 h 894"/>
                <a:gd name="T34" fmla="*/ 140 w 722"/>
                <a:gd name="T35" fmla="*/ 222 h 894"/>
                <a:gd name="T36" fmla="*/ 154 w 722"/>
                <a:gd name="T37" fmla="*/ 207 h 894"/>
                <a:gd name="T38" fmla="*/ 162 w 722"/>
                <a:gd name="T39" fmla="*/ 188 h 894"/>
                <a:gd name="T40" fmla="*/ 169 w 722"/>
                <a:gd name="T41" fmla="*/ 178 h 894"/>
                <a:gd name="T42" fmla="*/ 176 w 722"/>
                <a:gd name="T43" fmla="*/ 175 h 894"/>
                <a:gd name="T44" fmla="*/ 171 w 722"/>
                <a:gd name="T45" fmla="*/ 164 h 894"/>
                <a:gd name="T46" fmla="*/ 181 w 722"/>
                <a:gd name="T47" fmla="*/ 151 h 894"/>
                <a:gd name="T48" fmla="*/ 180 w 722"/>
                <a:gd name="T49" fmla="*/ 141 h 894"/>
                <a:gd name="T50" fmla="*/ 173 w 722"/>
                <a:gd name="T51" fmla="*/ 142 h 894"/>
                <a:gd name="T52" fmla="*/ 162 w 722"/>
                <a:gd name="T53" fmla="*/ 138 h 894"/>
                <a:gd name="T54" fmla="*/ 150 w 722"/>
                <a:gd name="T55" fmla="*/ 142 h 894"/>
                <a:gd name="T56" fmla="*/ 147 w 722"/>
                <a:gd name="T57" fmla="*/ 127 h 894"/>
                <a:gd name="T58" fmla="*/ 134 w 722"/>
                <a:gd name="T59" fmla="*/ 120 h 894"/>
                <a:gd name="T60" fmla="*/ 131 w 722"/>
                <a:gd name="T61" fmla="*/ 108 h 894"/>
                <a:gd name="T62" fmla="*/ 138 w 722"/>
                <a:gd name="T63" fmla="*/ 97 h 894"/>
                <a:gd name="T64" fmla="*/ 124 w 722"/>
                <a:gd name="T65" fmla="*/ 83 h 894"/>
                <a:gd name="T66" fmla="*/ 108 w 722"/>
                <a:gd name="T67" fmla="*/ 63 h 894"/>
                <a:gd name="T68" fmla="*/ 109 w 722"/>
                <a:gd name="T69" fmla="*/ 47 h 894"/>
                <a:gd name="T70" fmla="*/ 101 w 722"/>
                <a:gd name="T71" fmla="*/ 42 h 894"/>
                <a:gd name="T72" fmla="*/ 93 w 722"/>
                <a:gd name="T73" fmla="*/ 44 h 894"/>
                <a:gd name="T74" fmla="*/ 90 w 722"/>
                <a:gd name="T75" fmla="*/ 35 h 894"/>
                <a:gd name="T76" fmla="*/ 73 w 722"/>
                <a:gd name="T77" fmla="*/ 34 h 894"/>
                <a:gd name="T78" fmla="*/ 77 w 722"/>
                <a:gd name="T79" fmla="*/ 12 h 894"/>
                <a:gd name="T80" fmla="*/ 69 w 722"/>
                <a:gd name="T81" fmla="*/ 15 h 894"/>
                <a:gd name="T82" fmla="*/ 53 w 722"/>
                <a:gd name="T83" fmla="*/ 0 h 894"/>
                <a:gd name="T84" fmla="*/ 45 w 722"/>
                <a:gd name="T85" fmla="*/ 4 h 894"/>
                <a:gd name="T86" fmla="*/ 40 w 722"/>
                <a:gd name="T87" fmla="*/ 16 h 894"/>
                <a:gd name="T88" fmla="*/ 35 w 722"/>
                <a:gd name="T89" fmla="*/ 17 h 894"/>
                <a:gd name="T90" fmla="*/ 38 w 722"/>
                <a:gd name="T91" fmla="*/ 26 h 894"/>
                <a:gd name="T92" fmla="*/ 51 w 722"/>
                <a:gd name="T93" fmla="*/ 30 h 894"/>
                <a:gd name="T94" fmla="*/ 55 w 722"/>
                <a:gd name="T95" fmla="*/ 46 h 894"/>
                <a:gd name="T96" fmla="*/ 42 w 722"/>
                <a:gd name="T97" fmla="*/ 54 h 894"/>
                <a:gd name="T98" fmla="*/ 28 w 722"/>
                <a:gd name="T99" fmla="*/ 42 h 894"/>
                <a:gd name="T100" fmla="*/ 17 w 722"/>
                <a:gd name="T101" fmla="*/ 49 h 894"/>
                <a:gd name="T102" fmla="*/ 22 w 722"/>
                <a:gd name="T103" fmla="*/ 62 h 894"/>
                <a:gd name="T104" fmla="*/ 12 w 722"/>
                <a:gd name="T105" fmla="*/ 71 h 894"/>
                <a:gd name="T106" fmla="*/ 13 w 722"/>
                <a:gd name="T107" fmla="*/ 84 h 894"/>
                <a:gd name="T108" fmla="*/ 0 w 722"/>
                <a:gd name="T109" fmla="*/ 88 h 894"/>
                <a:gd name="T110" fmla="*/ 11 w 722"/>
                <a:gd name="T111" fmla="*/ 96 h 894"/>
                <a:gd name="T112" fmla="*/ 24 w 722"/>
                <a:gd name="T113" fmla="*/ 112 h 894"/>
                <a:gd name="T114" fmla="*/ 40 w 722"/>
                <a:gd name="T115" fmla="*/ 103 h 894"/>
                <a:gd name="T116" fmla="*/ 44 w 722"/>
                <a:gd name="T117" fmla="*/ 118 h 894"/>
                <a:gd name="T118" fmla="*/ 43 w 722"/>
                <a:gd name="T119" fmla="*/ 134 h 894"/>
                <a:gd name="T120" fmla="*/ 24 w 722"/>
                <a:gd name="T121" fmla="*/ 144 h 894"/>
                <a:gd name="T122" fmla="*/ 19 w 722"/>
                <a:gd name="T123" fmla="*/ 148 h 894"/>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722"/>
                <a:gd name="T187" fmla="*/ 0 h 894"/>
                <a:gd name="T188" fmla="*/ 722 w 722"/>
                <a:gd name="T189" fmla="*/ 894 h 894"/>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722" h="894">
                  <a:moveTo>
                    <a:pt x="74" y="591"/>
                  </a:moveTo>
                  <a:lnTo>
                    <a:pt x="94" y="620"/>
                  </a:lnTo>
                  <a:lnTo>
                    <a:pt x="133" y="652"/>
                  </a:lnTo>
                  <a:lnTo>
                    <a:pt x="165" y="650"/>
                  </a:lnTo>
                  <a:lnTo>
                    <a:pt x="202" y="669"/>
                  </a:lnTo>
                  <a:lnTo>
                    <a:pt x="202" y="766"/>
                  </a:lnTo>
                  <a:lnTo>
                    <a:pt x="234" y="807"/>
                  </a:lnTo>
                  <a:lnTo>
                    <a:pt x="250" y="868"/>
                  </a:lnTo>
                  <a:lnTo>
                    <a:pt x="267" y="872"/>
                  </a:lnTo>
                  <a:lnTo>
                    <a:pt x="303" y="827"/>
                  </a:lnTo>
                  <a:lnTo>
                    <a:pt x="338" y="815"/>
                  </a:lnTo>
                  <a:lnTo>
                    <a:pt x="358" y="841"/>
                  </a:lnTo>
                  <a:lnTo>
                    <a:pt x="326" y="878"/>
                  </a:lnTo>
                  <a:lnTo>
                    <a:pt x="366" y="894"/>
                  </a:lnTo>
                  <a:lnTo>
                    <a:pt x="425" y="833"/>
                  </a:lnTo>
                  <a:lnTo>
                    <a:pt x="454" y="868"/>
                  </a:lnTo>
                  <a:lnTo>
                    <a:pt x="531" y="870"/>
                  </a:lnTo>
                  <a:lnTo>
                    <a:pt x="557" y="886"/>
                  </a:lnTo>
                  <a:lnTo>
                    <a:pt x="616" y="825"/>
                  </a:lnTo>
                  <a:lnTo>
                    <a:pt x="645" y="752"/>
                  </a:lnTo>
                  <a:lnTo>
                    <a:pt x="673" y="709"/>
                  </a:lnTo>
                  <a:lnTo>
                    <a:pt x="704" y="697"/>
                  </a:lnTo>
                  <a:lnTo>
                    <a:pt x="683" y="654"/>
                  </a:lnTo>
                  <a:lnTo>
                    <a:pt x="722" y="604"/>
                  </a:lnTo>
                  <a:lnTo>
                    <a:pt x="720" y="563"/>
                  </a:lnTo>
                  <a:lnTo>
                    <a:pt x="689" y="567"/>
                  </a:lnTo>
                  <a:lnTo>
                    <a:pt x="647" y="551"/>
                  </a:lnTo>
                  <a:lnTo>
                    <a:pt x="598" y="567"/>
                  </a:lnTo>
                  <a:lnTo>
                    <a:pt x="588" y="508"/>
                  </a:lnTo>
                  <a:lnTo>
                    <a:pt x="533" y="482"/>
                  </a:lnTo>
                  <a:lnTo>
                    <a:pt x="521" y="429"/>
                  </a:lnTo>
                  <a:lnTo>
                    <a:pt x="549" y="386"/>
                  </a:lnTo>
                  <a:lnTo>
                    <a:pt x="496" y="331"/>
                  </a:lnTo>
                  <a:lnTo>
                    <a:pt x="431" y="252"/>
                  </a:lnTo>
                  <a:lnTo>
                    <a:pt x="435" y="185"/>
                  </a:lnTo>
                  <a:lnTo>
                    <a:pt x="403" y="166"/>
                  </a:lnTo>
                  <a:lnTo>
                    <a:pt x="374" y="173"/>
                  </a:lnTo>
                  <a:lnTo>
                    <a:pt x="358" y="138"/>
                  </a:lnTo>
                  <a:lnTo>
                    <a:pt x="291" y="136"/>
                  </a:lnTo>
                  <a:lnTo>
                    <a:pt x="305" y="47"/>
                  </a:lnTo>
                  <a:lnTo>
                    <a:pt x="273" y="61"/>
                  </a:lnTo>
                  <a:lnTo>
                    <a:pt x="214" y="0"/>
                  </a:lnTo>
                  <a:lnTo>
                    <a:pt x="177" y="16"/>
                  </a:lnTo>
                  <a:lnTo>
                    <a:pt x="157" y="63"/>
                  </a:lnTo>
                  <a:lnTo>
                    <a:pt x="137" y="67"/>
                  </a:lnTo>
                  <a:lnTo>
                    <a:pt x="149" y="101"/>
                  </a:lnTo>
                  <a:lnTo>
                    <a:pt x="204" y="122"/>
                  </a:lnTo>
                  <a:lnTo>
                    <a:pt x="222" y="183"/>
                  </a:lnTo>
                  <a:lnTo>
                    <a:pt x="167" y="215"/>
                  </a:lnTo>
                  <a:lnTo>
                    <a:pt x="114" y="166"/>
                  </a:lnTo>
                  <a:lnTo>
                    <a:pt x="67" y="195"/>
                  </a:lnTo>
                  <a:lnTo>
                    <a:pt x="86" y="250"/>
                  </a:lnTo>
                  <a:lnTo>
                    <a:pt x="49" y="282"/>
                  </a:lnTo>
                  <a:lnTo>
                    <a:pt x="53" y="335"/>
                  </a:lnTo>
                  <a:lnTo>
                    <a:pt x="0" y="349"/>
                  </a:lnTo>
                  <a:lnTo>
                    <a:pt x="43" y="384"/>
                  </a:lnTo>
                  <a:lnTo>
                    <a:pt x="98" y="447"/>
                  </a:lnTo>
                  <a:lnTo>
                    <a:pt x="157" y="410"/>
                  </a:lnTo>
                  <a:lnTo>
                    <a:pt x="175" y="473"/>
                  </a:lnTo>
                  <a:lnTo>
                    <a:pt x="171" y="536"/>
                  </a:lnTo>
                  <a:lnTo>
                    <a:pt x="96" y="575"/>
                  </a:lnTo>
                  <a:lnTo>
                    <a:pt x="74" y="591"/>
                  </a:lnTo>
                  <a:close/>
                </a:path>
              </a:pathLst>
            </a:custGeom>
            <a:grpFill/>
            <a:ln w="0">
              <a:solidFill>
                <a:schemeClr val="bg1">
                  <a:lumMod val="95000"/>
                </a:schemeClr>
              </a:solidFill>
              <a:prstDash val="solid"/>
              <a:round/>
              <a:headEnd/>
              <a:tailEnd/>
            </a:ln>
          </p:spPr>
          <p:txBody>
            <a:bodyPr/>
            <a:lstStyle/>
            <a:p>
              <a:pPr algn="l" defTabSz="1219170" fontAlgn="auto">
                <a:spcBef>
                  <a:spcPts val="0"/>
                </a:spcBef>
                <a:spcAft>
                  <a:spcPts val="0"/>
                </a:spcAft>
              </a:pPr>
              <a:endParaRPr lang="zh-CN" altLang="en-US" sz="2400" b="0">
                <a:solidFill>
                  <a:prstClr val="black"/>
                </a:solidFill>
                <a:latin typeface="Calibri"/>
                <a:ea typeface="宋体"/>
              </a:endParaRPr>
            </a:p>
          </p:txBody>
        </p:sp>
        <p:sp>
          <p:nvSpPr>
            <p:cNvPr id="80" name="Freeform 120"/>
            <p:cNvSpPr>
              <a:spLocks/>
            </p:cNvSpPr>
            <p:nvPr/>
          </p:nvSpPr>
          <p:spPr bwMode="gray">
            <a:xfrm>
              <a:off x="3477" y="2497"/>
              <a:ext cx="361" cy="447"/>
            </a:xfrm>
            <a:custGeom>
              <a:avLst/>
              <a:gdLst>
                <a:gd name="T0" fmla="*/ 19 w 722"/>
                <a:gd name="T1" fmla="*/ 148 h 894"/>
                <a:gd name="T2" fmla="*/ 23 w 722"/>
                <a:gd name="T3" fmla="*/ 155 h 894"/>
                <a:gd name="T4" fmla="*/ 34 w 722"/>
                <a:gd name="T5" fmla="*/ 163 h 894"/>
                <a:gd name="T6" fmla="*/ 42 w 722"/>
                <a:gd name="T7" fmla="*/ 163 h 894"/>
                <a:gd name="T8" fmla="*/ 50 w 722"/>
                <a:gd name="T9" fmla="*/ 168 h 894"/>
                <a:gd name="T10" fmla="*/ 50 w 722"/>
                <a:gd name="T11" fmla="*/ 192 h 894"/>
                <a:gd name="T12" fmla="*/ 58 w 722"/>
                <a:gd name="T13" fmla="*/ 202 h 894"/>
                <a:gd name="T14" fmla="*/ 62 w 722"/>
                <a:gd name="T15" fmla="*/ 217 h 894"/>
                <a:gd name="T16" fmla="*/ 67 w 722"/>
                <a:gd name="T17" fmla="*/ 218 h 894"/>
                <a:gd name="T18" fmla="*/ 76 w 722"/>
                <a:gd name="T19" fmla="*/ 207 h 894"/>
                <a:gd name="T20" fmla="*/ 85 w 722"/>
                <a:gd name="T21" fmla="*/ 204 h 894"/>
                <a:gd name="T22" fmla="*/ 90 w 722"/>
                <a:gd name="T23" fmla="*/ 211 h 894"/>
                <a:gd name="T24" fmla="*/ 82 w 722"/>
                <a:gd name="T25" fmla="*/ 220 h 894"/>
                <a:gd name="T26" fmla="*/ 91 w 722"/>
                <a:gd name="T27" fmla="*/ 224 h 894"/>
                <a:gd name="T28" fmla="*/ 106 w 722"/>
                <a:gd name="T29" fmla="*/ 209 h 894"/>
                <a:gd name="T30" fmla="*/ 113 w 722"/>
                <a:gd name="T31" fmla="*/ 217 h 894"/>
                <a:gd name="T32" fmla="*/ 133 w 722"/>
                <a:gd name="T33" fmla="*/ 218 h 894"/>
                <a:gd name="T34" fmla="*/ 140 w 722"/>
                <a:gd name="T35" fmla="*/ 222 h 894"/>
                <a:gd name="T36" fmla="*/ 154 w 722"/>
                <a:gd name="T37" fmla="*/ 207 h 894"/>
                <a:gd name="T38" fmla="*/ 162 w 722"/>
                <a:gd name="T39" fmla="*/ 188 h 894"/>
                <a:gd name="T40" fmla="*/ 169 w 722"/>
                <a:gd name="T41" fmla="*/ 178 h 894"/>
                <a:gd name="T42" fmla="*/ 176 w 722"/>
                <a:gd name="T43" fmla="*/ 175 h 894"/>
                <a:gd name="T44" fmla="*/ 171 w 722"/>
                <a:gd name="T45" fmla="*/ 164 h 894"/>
                <a:gd name="T46" fmla="*/ 181 w 722"/>
                <a:gd name="T47" fmla="*/ 151 h 894"/>
                <a:gd name="T48" fmla="*/ 180 w 722"/>
                <a:gd name="T49" fmla="*/ 141 h 894"/>
                <a:gd name="T50" fmla="*/ 173 w 722"/>
                <a:gd name="T51" fmla="*/ 142 h 894"/>
                <a:gd name="T52" fmla="*/ 162 w 722"/>
                <a:gd name="T53" fmla="*/ 138 h 894"/>
                <a:gd name="T54" fmla="*/ 150 w 722"/>
                <a:gd name="T55" fmla="*/ 142 h 894"/>
                <a:gd name="T56" fmla="*/ 147 w 722"/>
                <a:gd name="T57" fmla="*/ 127 h 894"/>
                <a:gd name="T58" fmla="*/ 134 w 722"/>
                <a:gd name="T59" fmla="*/ 120 h 894"/>
                <a:gd name="T60" fmla="*/ 131 w 722"/>
                <a:gd name="T61" fmla="*/ 108 h 894"/>
                <a:gd name="T62" fmla="*/ 138 w 722"/>
                <a:gd name="T63" fmla="*/ 97 h 894"/>
                <a:gd name="T64" fmla="*/ 124 w 722"/>
                <a:gd name="T65" fmla="*/ 83 h 894"/>
                <a:gd name="T66" fmla="*/ 108 w 722"/>
                <a:gd name="T67" fmla="*/ 63 h 894"/>
                <a:gd name="T68" fmla="*/ 109 w 722"/>
                <a:gd name="T69" fmla="*/ 47 h 894"/>
                <a:gd name="T70" fmla="*/ 101 w 722"/>
                <a:gd name="T71" fmla="*/ 42 h 894"/>
                <a:gd name="T72" fmla="*/ 93 w 722"/>
                <a:gd name="T73" fmla="*/ 44 h 894"/>
                <a:gd name="T74" fmla="*/ 90 w 722"/>
                <a:gd name="T75" fmla="*/ 35 h 894"/>
                <a:gd name="T76" fmla="*/ 73 w 722"/>
                <a:gd name="T77" fmla="*/ 34 h 894"/>
                <a:gd name="T78" fmla="*/ 77 w 722"/>
                <a:gd name="T79" fmla="*/ 12 h 894"/>
                <a:gd name="T80" fmla="*/ 69 w 722"/>
                <a:gd name="T81" fmla="*/ 15 h 894"/>
                <a:gd name="T82" fmla="*/ 53 w 722"/>
                <a:gd name="T83" fmla="*/ 0 h 894"/>
                <a:gd name="T84" fmla="*/ 45 w 722"/>
                <a:gd name="T85" fmla="*/ 4 h 894"/>
                <a:gd name="T86" fmla="*/ 40 w 722"/>
                <a:gd name="T87" fmla="*/ 16 h 894"/>
                <a:gd name="T88" fmla="*/ 35 w 722"/>
                <a:gd name="T89" fmla="*/ 17 h 894"/>
                <a:gd name="T90" fmla="*/ 38 w 722"/>
                <a:gd name="T91" fmla="*/ 26 h 894"/>
                <a:gd name="T92" fmla="*/ 51 w 722"/>
                <a:gd name="T93" fmla="*/ 30 h 894"/>
                <a:gd name="T94" fmla="*/ 55 w 722"/>
                <a:gd name="T95" fmla="*/ 46 h 894"/>
                <a:gd name="T96" fmla="*/ 42 w 722"/>
                <a:gd name="T97" fmla="*/ 54 h 894"/>
                <a:gd name="T98" fmla="*/ 28 w 722"/>
                <a:gd name="T99" fmla="*/ 42 h 894"/>
                <a:gd name="T100" fmla="*/ 17 w 722"/>
                <a:gd name="T101" fmla="*/ 49 h 894"/>
                <a:gd name="T102" fmla="*/ 22 w 722"/>
                <a:gd name="T103" fmla="*/ 62 h 894"/>
                <a:gd name="T104" fmla="*/ 12 w 722"/>
                <a:gd name="T105" fmla="*/ 71 h 894"/>
                <a:gd name="T106" fmla="*/ 13 w 722"/>
                <a:gd name="T107" fmla="*/ 84 h 894"/>
                <a:gd name="T108" fmla="*/ 0 w 722"/>
                <a:gd name="T109" fmla="*/ 88 h 894"/>
                <a:gd name="T110" fmla="*/ 11 w 722"/>
                <a:gd name="T111" fmla="*/ 96 h 894"/>
                <a:gd name="T112" fmla="*/ 24 w 722"/>
                <a:gd name="T113" fmla="*/ 112 h 894"/>
                <a:gd name="T114" fmla="*/ 40 w 722"/>
                <a:gd name="T115" fmla="*/ 103 h 894"/>
                <a:gd name="T116" fmla="*/ 44 w 722"/>
                <a:gd name="T117" fmla="*/ 118 h 894"/>
                <a:gd name="T118" fmla="*/ 43 w 722"/>
                <a:gd name="T119" fmla="*/ 134 h 894"/>
                <a:gd name="T120" fmla="*/ 24 w 722"/>
                <a:gd name="T121" fmla="*/ 144 h 894"/>
                <a:gd name="T122" fmla="*/ 19 w 722"/>
                <a:gd name="T123" fmla="*/ 148 h 894"/>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722"/>
                <a:gd name="T187" fmla="*/ 0 h 894"/>
                <a:gd name="T188" fmla="*/ 722 w 722"/>
                <a:gd name="T189" fmla="*/ 894 h 894"/>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722" h="894">
                  <a:moveTo>
                    <a:pt x="74" y="591"/>
                  </a:moveTo>
                  <a:lnTo>
                    <a:pt x="94" y="620"/>
                  </a:lnTo>
                  <a:lnTo>
                    <a:pt x="133" y="652"/>
                  </a:lnTo>
                  <a:lnTo>
                    <a:pt x="165" y="650"/>
                  </a:lnTo>
                  <a:lnTo>
                    <a:pt x="202" y="669"/>
                  </a:lnTo>
                  <a:lnTo>
                    <a:pt x="202" y="766"/>
                  </a:lnTo>
                  <a:lnTo>
                    <a:pt x="234" y="807"/>
                  </a:lnTo>
                  <a:lnTo>
                    <a:pt x="250" y="868"/>
                  </a:lnTo>
                  <a:lnTo>
                    <a:pt x="267" y="872"/>
                  </a:lnTo>
                  <a:lnTo>
                    <a:pt x="303" y="827"/>
                  </a:lnTo>
                  <a:lnTo>
                    <a:pt x="338" y="815"/>
                  </a:lnTo>
                  <a:lnTo>
                    <a:pt x="358" y="841"/>
                  </a:lnTo>
                  <a:lnTo>
                    <a:pt x="326" y="878"/>
                  </a:lnTo>
                  <a:lnTo>
                    <a:pt x="366" y="894"/>
                  </a:lnTo>
                  <a:lnTo>
                    <a:pt x="425" y="833"/>
                  </a:lnTo>
                  <a:lnTo>
                    <a:pt x="454" y="868"/>
                  </a:lnTo>
                  <a:lnTo>
                    <a:pt x="531" y="870"/>
                  </a:lnTo>
                  <a:lnTo>
                    <a:pt x="557" y="886"/>
                  </a:lnTo>
                  <a:lnTo>
                    <a:pt x="616" y="825"/>
                  </a:lnTo>
                  <a:lnTo>
                    <a:pt x="645" y="752"/>
                  </a:lnTo>
                  <a:lnTo>
                    <a:pt x="673" y="709"/>
                  </a:lnTo>
                  <a:lnTo>
                    <a:pt x="704" y="697"/>
                  </a:lnTo>
                  <a:lnTo>
                    <a:pt x="683" y="654"/>
                  </a:lnTo>
                  <a:lnTo>
                    <a:pt x="722" y="604"/>
                  </a:lnTo>
                  <a:lnTo>
                    <a:pt x="720" y="563"/>
                  </a:lnTo>
                  <a:lnTo>
                    <a:pt x="689" y="567"/>
                  </a:lnTo>
                  <a:lnTo>
                    <a:pt x="647" y="551"/>
                  </a:lnTo>
                  <a:lnTo>
                    <a:pt x="598" y="567"/>
                  </a:lnTo>
                  <a:lnTo>
                    <a:pt x="588" y="508"/>
                  </a:lnTo>
                  <a:lnTo>
                    <a:pt x="533" y="482"/>
                  </a:lnTo>
                  <a:lnTo>
                    <a:pt x="521" y="429"/>
                  </a:lnTo>
                  <a:lnTo>
                    <a:pt x="549" y="386"/>
                  </a:lnTo>
                  <a:lnTo>
                    <a:pt x="496" y="331"/>
                  </a:lnTo>
                  <a:lnTo>
                    <a:pt x="431" y="252"/>
                  </a:lnTo>
                  <a:lnTo>
                    <a:pt x="435" y="185"/>
                  </a:lnTo>
                  <a:lnTo>
                    <a:pt x="403" y="166"/>
                  </a:lnTo>
                  <a:lnTo>
                    <a:pt x="374" y="173"/>
                  </a:lnTo>
                  <a:lnTo>
                    <a:pt x="358" y="138"/>
                  </a:lnTo>
                  <a:lnTo>
                    <a:pt x="291" y="136"/>
                  </a:lnTo>
                  <a:lnTo>
                    <a:pt x="305" y="47"/>
                  </a:lnTo>
                  <a:lnTo>
                    <a:pt x="273" y="61"/>
                  </a:lnTo>
                  <a:lnTo>
                    <a:pt x="214" y="0"/>
                  </a:lnTo>
                  <a:lnTo>
                    <a:pt x="177" y="16"/>
                  </a:lnTo>
                  <a:lnTo>
                    <a:pt x="157" y="63"/>
                  </a:lnTo>
                  <a:lnTo>
                    <a:pt x="137" y="67"/>
                  </a:lnTo>
                  <a:lnTo>
                    <a:pt x="149" y="101"/>
                  </a:lnTo>
                  <a:lnTo>
                    <a:pt x="204" y="122"/>
                  </a:lnTo>
                  <a:lnTo>
                    <a:pt x="222" y="183"/>
                  </a:lnTo>
                  <a:lnTo>
                    <a:pt x="167" y="215"/>
                  </a:lnTo>
                  <a:lnTo>
                    <a:pt x="114" y="166"/>
                  </a:lnTo>
                  <a:lnTo>
                    <a:pt x="67" y="195"/>
                  </a:lnTo>
                  <a:lnTo>
                    <a:pt x="86" y="250"/>
                  </a:lnTo>
                  <a:lnTo>
                    <a:pt x="49" y="282"/>
                  </a:lnTo>
                  <a:lnTo>
                    <a:pt x="53" y="335"/>
                  </a:lnTo>
                  <a:lnTo>
                    <a:pt x="0" y="349"/>
                  </a:lnTo>
                  <a:lnTo>
                    <a:pt x="43" y="384"/>
                  </a:lnTo>
                  <a:lnTo>
                    <a:pt x="98" y="447"/>
                  </a:lnTo>
                  <a:lnTo>
                    <a:pt x="157" y="410"/>
                  </a:lnTo>
                  <a:lnTo>
                    <a:pt x="175" y="473"/>
                  </a:lnTo>
                  <a:lnTo>
                    <a:pt x="171" y="536"/>
                  </a:lnTo>
                  <a:lnTo>
                    <a:pt x="96" y="575"/>
                  </a:lnTo>
                  <a:lnTo>
                    <a:pt x="74" y="591"/>
                  </a:lnTo>
                </a:path>
              </a:pathLst>
            </a:custGeom>
            <a:grpFill/>
            <a:ln w="6350">
              <a:solidFill>
                <a:schemeClr val="bg1">
                  <a:lumMod val="95000"/>
                </a:schemeClr>
              </a:solidFill>
              <a:prstDash val="solid"/>
              <a:round/>
              <a:headEnd/>
              <a:tailEnd/>
            </a:ln>
          </p:spPr>
          <p:txBody>
            <a:bodyPr/>
            <a:lstStyle/>
            <a:p>
              <a:pPr algn="l" defTabSz="1219170" fontAlgn="auto">
                <a:spcBef>
                  <a:spcPts val="0"/>
                </a:spcBef>
                <a:spcAft>
                  <a:spcPts val="0"/>
                </a:spcAft>
              </a:pPr>
              <a:endParaRPr lang="zh-CN" altLang="en-US" sz="2400" b="0">
                <a:solidFill>
                  <a:prstClr val="black"/>
                </a:solidFill>
                <a:latin typeface="Calibri"/>
                <a:ea typeface="宋体"/>
              </a:endParaRPr>
            </a:p>
          </p:txBody>
        </p:sp>
        <p:sp>
          <p:nvSpPr>
            <p:cNvPr id="81" name="Freeform 121"/>
            <p:cNvSpPr>
              <a:spLocks/>
            </p:cNvSpPr>
            <p:nvPr/>
          </p:nvSpPr>
          <p:spPr bwMode="gray">
            <a:xfrm>
              <a:off x="3034" y="2686"/>
              <a:ext cx="568" cy="356"/>
            </a:xfrm>
            <a:custGeom>
              <a:avLst/>
              <a:gdLst>
                <a:gd name="T0" fmla="*/ 40 w 1136"/>
                <a:gd name="T1" fmla="*/ 51 h 713"/>
                <a:gd name="T2" fmla="*/ 52 w 1136"/>
                <a:gd name="T3" fmla="*/ 64 h 713"/>
                <a:gd name="T4" fmla="*/ 58 w 1136"/>
                <a:gd name="T5" fmla="*/ 104 h 713"/>
                <a:gd name="T6" fmla="*/ 35 w 1136"/>
                <a:gd name="T7" fmla="*/ 118 h 713"/>
                <a:gd name="T8" fmla="*/ 0 w 1136"/>
                <a:gd name="T9" fmla="*/ 129 h 713"/>
                <a:gd name="T10" fmla="*/ 20 w 1136"/>
                <a:gd name="T11" fmla="*/ 167 h 713"/>
                <a:gd name="T12" fmla="*/ 40 w 1136"/>
                <a:gd name="T13" fmla="*/ 162 h 713"/>
                <a:gd name="T14" fmla="*/ 80 w 1136"/>
                <a:gd name="T15" fmla="*/ 153 h 713"/>
                <a:gd name="T16" fmla="*/ 76 w 1136"/>
                <a:gd name="T17" fmla="*/ 136 h 713"/>
                <a:gd name="T18" fmla="*/ 115 w 1136"/>
                <a:gd name="T19" fmla="*/ 138 h 713"/>
                <a:gd name="T20" fmla="*/ 147 w 1136"/>
                <a:gd name="T21" fmla="*/ 149 h 713"/>
                <a:gd name="T22" fmla="*/ 170 w 1136"/>
                <a:gd name="T23" fmla="*/ 142 h 713"/>
                <a:gd name="T24" fmla="*/ 189 w 1136"/>
                <a:gd name="T25" fmla="*/ 138 h 713"/>
                <a:gd name="T26" fmla="*/ 196 w 1136"/>
                <a:gd name="T27" fmla="*/ 160 h 713"/>
                <a:gd name="T28" fmla="*/ 221 w 1136"/>
                <a:gd name="T29" fmla="*/ 152 h 713"/>
                <a:gd name="T30" fmla="*/ 247 w 1136"/>
                <a:gd name="T31" fmla="*/ 135 h 713"/>
                <a:gd name="T32" fmla="*/ 264 w 1136"/>
                <a:gd name="T33" fmla="*/ 124 h 713"/>
                <a:gd name="T34" fmla="*/ 284 w 1136"/>
                <a:gd name="T35" fmla="*/ 122 h 713"/>
                <a:gd name="T36" fmla="*/ 272 w 1136"/>
                <a:gd name="T37" fmla="*/ 97 h 713"/>
                <a:gd name="T38" fmla="*/ 263 w 1136"/>
                <a:gd name="T39" fmla="*/ 68 h 713"/>
                <a:gd name="T40" fmla="*/ 245 w 1136"/>
                <a:gd name="T41" fmla="*/ 60 h 713"/>
                <a:gd name="T42" fmla="*/ 225 w 1136"/>
                <a:gd name="T43" fmla="*/ 59 h 713"/>
                <a:gd name="T44" fmla="*/ 196 w 1136"/>
                <a:gd name="T45" fmla="*/ 50 h 713"/>
                <a:gd name="T46" fmla="*/ 186 w 1136"/>
                <a:gd name="T47" fmla="*/ 24 h 713"/>
                <a:gd name="T48" fmla="*/ 157 w 1136"/>
                <a:gd name="T49" fmla="*/ 26 h 713"/>
                <a:gd name="T50" fmla="*/ 107 w 1136"/>
                <a:gd name="T51" fmla="*/ 21 h 713"/>
                <a:gd name="T52" fmla="*/ 71 w 1136"/>
                <a:gd name="T53" fmla="*/ 6 h 713"/>
                <a:gd name="T54" fmla="*/ 50 w 1136"/>
                <a:gd name="T55" fmla="*/ 4 h 713"/>
                <a:gd name="T56" fmla="*/ 43 w 1136"/>
                <a:gd name="T57" fmla="*/ 2 h 713"/>
                <a:gd name="T58" fmla="*/ 35 w 1136"/>
                <a:gd name="T59" fmla="*/ 1 h 713"/>
                <a:gd name="T60" fmla="*/ 34 w 1136"/>
                <a:gd name="T61" fmla="*/ 2 h 713"/>
                <a:gd name="T62" fmla="*/ 31 w 1136"/>
                <a:gd name="T63" fmla="*/ 7 h 713"/>
                <a:gd name="T64" fmla="*/ 29 w 1136"/>
                <a:gd name="T65" fmla="*/ 9 h 713"/>
                <a:gd name="T66" fmla="*/ 54 w 1136"/>
                <a:gd name="T67" fmla="*/ 24 h 713"/>
                <a:gd name="T68" fmla="*/ 33 w 1136"/>
                <a:gd name="T69" fmla="*/ 42 h 713"/>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1136"/>
                <a:gd name="T106" fmla="*/ 0 h 713"/>
                <a:gd name="T107" fmla="*/ 1136 w 1136"/>
                <a:gd name="T108" fmla="*/ 713 h 713"/>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1136" h="713">
                  <a:moveTo>
                    <a:pt x="130" y="169"/>
                  </a:moveTo>
                  <a:lnTo>
                    <a:pt x="159" y="205"/>
                  </a:lnTo>
                  <a:lnTo>
                    <a:pt x="157" y="258"/>
                  </a:lnTo>
                  <a:lnTo>
                    <a:pt x="208" y="256"/>
                  </a:lnTo>
                  <a:lnTo>
                    <a:pt x="236" y="331"/>
                  </a:lnTo>
                  <a:lnTo>
                    <a:pt x="234" y="417"/>
                  </a:lnTo>
                  <a:lnTo>
                    <a:pt x="183" y="425"/>
                  </a:lnTo>
                  <a:lnTo>
                    <a:pt x="140" y="474"/>
                  </a:lnTo>
                  <a:lnTo>
                    <a:pt x="33" y="482"/>
                  </a:lnTo>
                  <a:lnTo>
                    <a:pt x="0" y="516"/>
                  </a:lnTo>
                  <a:lnTo>
                    <a:pt x="23" y="591"/>
                  </a:lnTo>
                  <a:lnTo>
                    <a:pt x="82" y="671"/>
                  </a:lnTo>
                  <a:lnTo>
                    <a:pt x="134" y="713"/>
                  </a:lnTo>
                  <a:lnTo>
                    <a:pt x="161" y="648"/>
                  </a:lnTo>
                  <a:lnTo>
                    <a:pt x="220" y="596"/>
                  </a:lnTo>
                  <a:lnTo>
                    <a:pt x="319" y="612"/>
                  </a:lnTo>
                  <a:lnTo>
                    <a:pt x="332" y="585"/>
                  </a:lnTo>
                  <a:lnTo>
                    <a:pt x="303" y="545"/>
                  </a:lnTo>
                  <a:lnTo>
                    <a:pt x="372" y="528"/>
                  </a:lnTo>
                  <a:lnTo>
                    <a:pt x="460" y="555"/>
                  </a:lnTo>
                  <a:lnTo>
                    <a:pt x="531" y="559"/>
                  </a:lnTo>
                  <a:lnTo>
                    <a:pt x="588" y="598"/>
                  </a:lnTo>
                  <a:lnTo>
                    <a:pt x="649" y="563"/>
                  </a:lnTo>
                  <a:lnTo>
                    <a:pt x="681" y="569"/>
                  </a:lnTo>
                  <a:lnTo>
                    <a:pt x="687" y="600"/>
                  </a:lnTo>
                  <a:lnTo>
                    <a:pt x="758" y="553"/>
                  </a:lnTo>
                  <a:lnTo>
                    <a:pt x="791" y="587"/>
                  </a:lnTo>
                  <a:lnTo>
                    <a:pt x="785" y="640"/>
                  </a:lnTo>
                  <a:lnTo>
                    <a:pt x="832" y="654"/>
                  </a:lnTo>
                  <a:lnTo>
                    <a:pt x="884" y="608"/>
                  </a:lnTo>
                  <a:lnTo>
                    <a:pt x="947" y="594"/>
                  </a:lnTo>
                  <a:lnTo>
                    <a:pt x="988" y="543"/>
                  </a:lnTo>
                  <a:lnTo>
                    <a:pt x="1019" y="533"/>
                  </a:lnTo>
                  <a:lnTo>
                    <a:pt x="1055" y="496"/>
                  </a:lnTo>
                  <a:lnTo>
                    <a:pt x="1108" y="516"/>
                  </a:lnTo>
                  <a:lnTo>
                    <a:pt x="1136" y="490"/>
                  </a:lnTo>
                  <a:lnTo>
                    <a:pt x="1122" y="431"/>
                  </a:lnTo>
                  <a:lnTo>
                    <a:pt x="1088" y="388"/>
                  </a:lnTo>
                  <a:lnTo>
                    <a:pt x="1088" y="291"/>
                  </a:lnTo>
                  <a:lnTo>
                    <a:pt x="1051" y="272"/>
                  </a:lnTo>
                  <a:lnTo>
                    <a:pt x="1019" y="274"/>
                  </a:lnTo>
                  <a:lnTo>
                    <a:pt x="980" y="242"/>
                  </a:lnTo>
                  <a:lnTo>
                    <a:pt x="960" y="213"/>
                  </a:lnTo>
                  <a:lnTo>
                    <a:pt x="901" y="236"/>
                  </a:lnTo>
                  <a:lnTo>
                    <a:pt x="836" y="187"/>
                  </a:lnTo>
                  <a:lnTo>
                    <a:pt x="783" y="203"/>
                  </a:lnTo>
                  <a:lnTo>
                    <a:pt x="748" y="160"/>
                  </a:lnTo>
                  <a:lnTo>
                    <a:pt x="744" y="98"/>
                  </a:lnTo>
                  <a:lnTo>
                    <a:pt x="677" y="126"/>
                  </a:lnTo>
                  <a:lnTo>
                    <a:pt x="628" y="106"/>
                  </a:lnTo>
                  <a:lnTo>
                    <a:pt x="514" y="124"/>
                  </a:lnTo>
                  <a:lnTo>
                    <a:pt x="427" y="87"/>
                  </a:lnTo>
                  <a:lnTo>
                    <a:pt x="329" y="0"/>
                  </a:lnTo>
                  <a:lnTo>
                    <a:pt x="283" y="24"/>
                  </a:lnTo>
                  <a:lnTo>
                    <a:pt x="205" y="18"/>
                  </a:lnTo>
                  <a:lnTo>
                    <a:pt x="201" y="16"/>
                  </a:lnTo>
                  <a:lnTo>
                    <a:pt x="187" y="14"/>
                  </a:lnTo>
                  <a:lnTo>
                    <a:pt x="171" y="10"/>
                  </a:lnTo>
                  <a:lnTo>
                    <a:pt x="153" y="6"/>
                  </a:lnTo>
                  <a:lnTo>
                    <a:pt x="140" y="4"/>
                  </a:lnTo>
                  <a:lnTo>
                    <a:pt x="136" y="4"/>
                  </a:lnTo>
                  <a:lnTo>
                    <a:pt x="134" y="8"/>
                  </a:lnTo>
                  <a:lnTo>
                    <a:pt x="130" y="18"/>
                  </a:lnTo>
                  <a:lnTo>
                    <a:pt x="124" y="28"/>
                  </a:lnTo>
                  <a:lnTo>
                    <a:pt x="120" y="36"/>
                  </a:lnTo>
                  <a:lnTo>
                    <a:pt x="118" y="39"/>
                  </a:lnTo>
                  <a:lnTo>
                    <a:pt x="181" y="79"/>
                  </a:lnTo>
                  <a:lnTo>
                    <a:pt x="216" y="98"/>
                  </a:lnTo>
                  <a:lnTo>
                    <a:pt x="151" y="140"/>
                  </a:lnTo>
                  <a:lnTo>
                    <a:pt x="130" y="169"/>
                  </a:lnTo>
                  <a:close/>
                </a:path>
              </a:pathLst>
            </a:custGeom>
            <a:grpFill/>
            <a:ln w="0">
              <a:solidFill>
                <a:schemeClr val="bg1">
                  <a:lumMod val="95000"/>
                </a:schemeClr>
              </a:solidFill>
              <a:prstDash val="solid"/>
              <a:round/>
              <a:headEnd/>
              <a:tailEnd/>
            </a:ln>
          </p:spPr>
          <p:txBody>
            <a:bodyPr/>
            <a:lstStyle/>
            <a:p>
              <a:pPr algn="l" defTabSz="1219170" fontAlgn="auto">
                <a:spcBef>
                  <a:spcPts val="0"/>
                </a:spcBef>
                <a:spcAft>
                  <a:spcPts val="0"/>
                </a:spcAft>
              </a:pPr>
              <a:endParaRPr lang="zh-CN" altLang="en-US" sz="2400" b="0">
                <a:solidFill>
                  <a:prstClr val="black"/>
                </a:solidFill>
                <a:latin typeface="Calibri"/>
                <a:ea typeface="宋体"/>
              </a:endParaRPr>
            </a:p>
          </p:txBody>
        </p:sp>
        <p:sp>
          <p:nvSpPr>
            <p:cNvPr id="82" name="Freeform 122"/>
            <p:cNvSpPr>
              <a:spLocks/>
            </p:cNvSpPr>
            <p:nvPr/>
          </p:nvSpPr>
          <p:spPr bwMode="gray">
            <a:xfrm>
              <a:off x="3034" y="2686"/>
              <a:ext cx="568" cy="356"/>
            </a:xfrm>
            <a:custGeom>
              <a:avLst/>
              <a:gdLst>
                <a:gd name="T0" fmla="*/ 40 w 1136"/>
                <a:gd name="T1" fmla="*/ 51 h 713"/>
                <a:gd name="T2" fmla="*/ 52 w 1136"/>
                <a:gd name="T3" fmla="*/ 64 h 713"/>
                <a:gd name="T4" fmla="*/ 58 w 1136"/>
                <a:gd name="T5" fmla="*/ 104 h 713"/>
                <a:gd name="T6" fmla="*/ 35 w 1136"/>
                <a:gd name="T7" fmla="*/ 118 h 713"/>
                <a:gd name="T8" fmla="*/ 0 w 1136"/>
                <a:gd name="T9" fmla="*/ 129 h 713"/>
                <a:gd name="T10" fmla="*/ 20 w 1136"/>
                <a:gd name="T11" fmla="*/ 167 h 713"/>
                <a:gd name="T12" fmla="*/ 40 w 1136"/>
                <a:gd name="T13" fmla="*/ 162 h 713"/>
                <a:gd name="T14" fmla="*/ 80 w 1136"/>
                <a:gd name="T15" fmla="*/ 153 h 713"/>
                <a:gd name="T16" fmla="*/ 76 w 1136"/>
                <a:gd name="T17" fmla="*/ 136 h 713"/>
                <a:gd name="T18" fmla="*/ 115 w 1136"/>
                <a:gd name="T19" fmla="*/ 138 h 713"/>
                <a:gd name="T20" fmla="*/ 147 w 1136"/>
                <a:gd name="T21" fmla="*/ 149 h 713"/>
                <a:gd name="T22" fmla="*/ 170 w 1136"/>
                <a:gd name="T23" fmla="*/ 142 h 713"/>
                <a:gd name="T24" fmla="*/ 189 w 1136"/>
                <a:gd name="T25" fmla="*/ 138 h 713"/>
                <a:gd name="T26" fmla="*/ 196 w 1136"/>
                <a:gd name="T27" fmla="*/ 160 h 713"/>
                <a:gd name="T28" fmla="*/ 221 w 1136"/>
                <a:gd name="T29" fmla="*/ 152 h 713"/>
                <a:gd name="T30" fmla="*/ 247 w 1136"/>
                <a:gd name="T31" fmla="*/ 135 h 713"/>
                <a:gd name="T32" fmla="*/ 264 w 1136"/>
                <a:gd name="T33" fmla="*/ 124 h 713"/>
                <a:gd name="T34" fmla="*/ 284 w 1136"/>
                <a:gd name="T35" fmla="*/ 122 h 713"/>
                <a:gd name="T36" fmla="*/ 272 w 1136"/>
                <a:gd name="T37" fmla="*/ 97 h 713"/>
                <a:gd name="T38" fmla="*/ 263 w 1136"/>
                <a:gd name="T39" fmla="*/ 68 h 713"/>
                <a:gd name="T40" fmla="*/ 245 w 1136"/>
                <a:gd name="T41" fmla="*/ 60 h 713"/>
                <a:gd name="T42" fmla="*/ 225 w 1136"/>
                <a:gd name="T43" fmla="*/ 59 h 713"/>
                <a:gd name="T44" fmla="*/ 196 w 1136"/>
                <a:gd name="T45" fmla="*/ 50 h 713"/>
                <a:gd name="T46" fmla="*/ 186 w 1136"/>
                <a:gd name="T47" fmla="*/ 24 h 713"/>
                <a:gd name="T48" fmla="*/ 157 w 1136"/>
                <a:gd name="T49" fmla="*/ 26 h 713"/>
                <a:gd name="T50" fmla="*/ 107 w 1136"/>
                <a:gd name="T51" fmla="*/ 21 h 713"/>
                <a:gd name="T52" fmla="*/ 71 w 1136"/>
                <a:gd name="T53" fmla="*/ 6 h 713"/>
                <a:gd name="T54" fmla="*/ 50 w 1136"/>
                <a:gd name="T55" fmla="*/ 4 h 713"/>
                <a:gd name="T56" fmla="*/ 43 w 1136"/>
                <a:gd name="T57" fmla="*/ 2 h 713"/>
                <a:gd name="T58" fmla="*/ 35 w 1136"/>
                <a:gd name="T59" fmla="*/ 1 h 713"/>
                <a:gd name="T60" fmla="*/ 34 w 1136"/>
                <a:gd name="T61" fmla="*/ 2 h 713"/>
                <a:gd name="T62" fmla="*/ 31 w 1136"/>
                <a:gd name="T63" fmla="*/ 7 h 713"/>
                <a:gd name="T64" fmla="*/ 29 w 1136"/>
                <a:gd name="T65" fmla="*/ 9 h 713"/>
                <a:gd name="T66" fmla="*/ 54 w 1136"/>
                <a:gd name="T67" fmla="*/ 24 h 713"/>
                <a:gd name="T68" fmla="*/ 33 w 1136"/>
                <a:gd name="T69" fmla="*/ 42 h 713"/>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1136"/>
                <a:gd name="T106" fmla="*/ 0 h 713"/>
                <a:gd name="T107" fmla="*/ 1136 w 1136"/>
                <a:gd name="T108" fmla="*/ 713 h 713"/>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1136" h="713">
                  <a:moveTo>
                    <a:pt x="130" y="169"/>
                  </a:moveTo>
                  <a:lnTo>
                    <a:pt x="159" y="205"/>
                  </a:lnTo>
                  <a:lnTo>
                    <a:pt x="157" y="258"/>
                  </a:lnTo>
                  <a:lnTo>
                    <a:pt x="208" y="256"/>
                  </a:lnTo>
                  <a:lnTo>
                    <a:pt x="236" y="331"/>
                  </a:lnTo>
                  <a:lnTo>
                    <a:pt x="234" y="417"/>
                  </a:lnTo>
                  <a:lnTo>
                    <a:pt x="183" y="425"/>
                  </a:lnTo>
                  <a:lnTo>
                    <a:pt x="140" y="474"/>
                  </a:lnTo>
                  <a:lnTo>
                    <a:pt x="33" y="482"/>
                  </a:lnTo>
                  <a:lnTo>
                    <a:pt x="0" y="516"/>
                  </a:lnTo>
                  <a:lnTo>
                    <a:pt x="23" y="591"/>
                  </a:lnTo>
                  <a:lnTo>
                    <a:pt x="82" y="671"/>
                  </a:lnTo>
                  <a:lnTo>
                    <a:pt x="134" y="713"/>
                  </a:lnTo>
                  <a:lnTo>
                    <a:pt x="161" y="648"/>
                  </a:lnTo>
                  <a:lnTo>
                    <a:pt x="220" y="596"/>
                  </a:lnTo>
                  <a:lnTo>
                    <a:pt x="319" y="612"/>
                  </a:lnTo>
                  <a:lnTo>
                    <a:pt x="332" y="585"/>
                  </a:lnTo>
                  <a:lnTo>
                    <a:pt x="303" y="545"/>
                  </a:lnTo>
                  <a:lnTo>
                    <a:pt x="372" y="528"/>
                  </a:lnTo>
                  <a:lnTo>
                    <a:pt x="460" y="555"/>
                  </a:lnTo>
                  <a:lnTo>
                    <a:pt x="531" y="559"/>
                  </a:lnTo>
                  <a:lnTo>
                    <a:pt x="588" y="598"/>
                  </a:lnTo>
                  <a:lnTo>
                    <a:pt x="649" y="563"/>
                  </a:lnTo>
                  <a:lnTo>
                    <a:pt x="681" y="569"/>
                  </a:lnTo>
                  <a:lnTo>
                    <a:pt x="687" y="600"/>
                  </a:lnTo>
                  <a:lnTo>
                    <a:pt x="758" y="553"/>
                  </a:lnTo>
                  <a:lnTo>
                    <a:pt x="791" y="587"/>
                  </a:lnTo>
                  <a:lnTo>
                    <a:pt x="785" y="640"/>
                  </a:lnTo>
                  <a:lnTo>
                    <a:pt x="832" y="654"/>
                  </a:lnTo>
                  <a:lnTo>
                    <a:pt x="884" y="608"/>
                  </a:lnTo>
                  <a:lnTo>
                    <a:pt x="947" y="594"/>
                  </a:lnTo>
                  <a:lnTo>
                    <a:pt x="988" y="543"/>
                  </a:lnTo>
                  <a:lnTo>
                    <a:pt x="1019" y="533"/>
                  </a:lnTo>
                  <a:lnTo>
                    <a:pt x="1055" y="496"/>
                  </a:lnTo>
                  <a:lnTo>
                    <a:pt x="1108" y="516"/>
                  </a:lnTo>
                  <a:lnTo>
                    <a:pt x="1136" y="490"/>
                  </a:lnTo>
                  <a:lnTo>
                    <a:pt x="1122" y="431"/>
                  </a:lnTo>
                  <a:lnTo>
                    <a:pt x="1088" y="388"/>
                  </a:lnTo>
                  <a:lnTo>
                    <a:pt x="1088" y="291"/>
                  </a:lnTo>
                  <a:lnTo>
                    <a:pt x="1051" y="272"/>
                  </a:lnTo>
                  <a:lnTo>
                    <a:pt x="1019" y="274"/>
                  </a:lnTo>
                  <a:lnTo>
                    <a:pt x="980" y="242"/>
                  </a:lnTo>
                  <a:lnTo>
                    <a:pt x="960" y="213"/>
                  </a:lnTo>
                  <a:lnTo>
                    <a:pt x="901" y="236"/>
                  </a:lnTo>
                  <a:lnTo>
                    <a:pt x="836" y="187"/>
                  </a:lnTo>
                  <a:lnTo>
                    <a:pt x="783" y="203"/>
                  </a:lnTo>
                  <a:lnTo>
                    <a:pt x="748" y="160"/>
                  </a:lnTo>
                  <a:lnTo>
                    <a:pt x="744" y="98"/>
                  </a:lnTo>
                  <a:lnTo>
                    <a:pt x="677" y="126"/>
                  </a:lnTo>
                  <a:lnTo>
                    <a:pt x="628" y="106"/>
                  </a:lnTo>
                  <a:lnTo>
                    <a:pt x="514" y="124"/>
                  </a:lnTo>
                  <a:lnTo>
                    <a:pt x="427" y="87"/>
                  </a:lnTo>
                  <a:lnTo>
                    <a:pt x="329" y="0"/>
                  </a:lnTo>
                  <a:lnTo>
                    <a:pt x="283" y="24"/>
                  </a:lnTo>
                  <a:lnTo>
                    <a:pt x="205" y="18"/>
                  </a:lnTo>
                  <a:lnTo>
                    <a:pt x="201" y="16"/>
                  </a:lnTo>
                  <a:lnTo>
                    <a:pt x="187" y="14"/>
                  </a:lnTo>
                  <a:lnTo>
                    <a:pt x="171" y="10"/>
                  </a:lnTo>
                  <a:lnTo>
                    <a:pt x="153" y="6"/>
                  </a:lnTo>
                  <a:lnTo>
                    <a:pt x="140" y="4"/>
                  </a:lnTo>
                  <a:lnTo>
                    <a:pt x="136" y="4"/>
                  </a:lnTo>
                  <a:lnTo>
                    <a:pt x="134" y="8"/>
                  </a:lnTo>
                  <a:lnTo>
                    <a:pt x="130" y="18"/>
                  </a:lnTo>
                  <a:lnTo>
                    <a:pt x="124" y="28"/>
                  </a:lnTo>
                  <a:lnTo>
                    <a:pt x="120" y="36"/>
                  </a:lnTo>
                  <a:lnTo>
                    <a:pt x="118" y="39"/>
                  </a:lnTo>
                  <a:lnTo>
                    <a:pt x="181" y="79"/>
                  </a:lnTo>
                  <a:lnTo>
                    <a:pt x="216" y="98"/>
                  </a:lnTo>
                  <a:lnTo>
                    <a:pt x="151" y="140"/>
                  </a:lnTo>
                  <a:lnTo>
                    <a:pt x="130" y="169"/>
                  </a:lnTo>
                </a:path>
              </a:pathLst>
            </a:custGeom>
            <a:grpFill/>
            <a:ln w="6350">
              <a:solidFill>
                <a:schemeClr val="bg1">
                  <a:lumMod val="95000"/>
                </a:schemeClr>
              </a:solidFill>
              <a:prstDash val="solid"/>
              <a:round/>
              <a:headEnd/>
              <a:tailEnd/>
            </a:ln>
          </p:spPr>
          <p:txBody>
            <a:bodyPr/>
            <a:lstStyle/>
            <a:p>
              <a:pPr algn="l" defTabSz="1219170" fontAlgn="auto">
                <a:spcBef>
                  <a:spcPts val="0"/>
                </a:spcBef>
                <a:spcAft>
                  <a:spcPts val="0"/>
                </a:spcAft>
              </a:pPr>
              <a:endParaRPr lang="zh-CN" altLang="en-US" sz="2400" b="0">
                <a:solidFill>
                  <a:prstClr val="black"/>
                </a:solidFill>
                <a:latin typeface="Calibri"/>
                <a:ea typeface="宋体"/>
              </a:endParaRPr>
            </a:p>
          </p:txBody>
        </p:sp>
        <p:sp>
          <p:nvSpPr>
            <p:cNvPr id="83" name="Freeform 123"/>
            <p:cNvSpPr>
              <a:spLocks/>
            </p:cNvSpPr>
            <p:nvPr/>
          </p:nvSpPr>
          <p:spPr bwMode="gray">
            <a:xfrm>
              <a:off x="3140" y="2406"/>
              <a:ext cx="448" cy="398"/>
            </a:xfrm>
            <a:custGeom>
              <a:avLst/>
              <a:gdLst>
                <a:gd name="T0" fmla="*/ 0 w 896"/>
                <a:gd name="T1" fmla="*/ 84 h 797"/>
                <a:gd name="T2" fmla="*/ 7 w 896"/>
                <a:gd name="T3" fmla="*/ 100 h 797"/>
                <a:gd name="T4" fmla="*/ 17 w 896"/>
                <a:gd name="T5" fmla="*/ 115 h 797"/>
                <a:gd name="T6" fmla="*/ 30 w 896"/>
                <a:gd name="T7" fmla="*/ 127 h 797"/>
                <a:gd name="T8" fmla="*/ 29 w 896"/>
                <a:gd name="T9" fmla="*/ 140 h 797"/>
                <a:gd name="T10" fmla="*/ 53 w 896"/>
                <a:gd name="T11" fmla="*/ 162 h 797"/>
                <a:gd name="T12" fmla="*/ 76 w 896"/>
                <a:gd name="T13" fmla="*/ 171 h 797"/>
                <a:gd name="T14" fmla="*/ 104 w 896"/>
                <a:gd name="T15" fmla="*/ 166 h 797"/>
                <a:gd name="T16" fmla="*/ 116 w 896"/>
                <a:gd name="T17" fmla="*/ 171 h 797"/>
                <a:gd name="T18" fmla="*/ 133 w 896"/>
                <a:gd name="T19" fmla="*/ 164 h 797"/>
                <a:gd name="T20" fmla="*/ 134 w 896"/>
                <a:gd name="T21" fmla="*/ 180 h 797"/>
                <a:gd name="T22" fmla="*/ 143 w 896"/>
                <a:gd name="T23" fmla="*/ 191 h 797"/>
                <a:gd name="T24" fmla="*/ 156 w 896"/>
                <a:gd name="T25" fmla="*/ 187 h 797"/>
                <a:gd name="T26" fmla="*/ 173 w 896"/>
                <a:gd name="T27" fmla="*/ 199 h 797"/>
                <a:gd name="T28" fmla="*/ 188 w 896"/>
                <a:gd name="T29" fmla="*/ 194 h 797"/>
                <a:gd name="T30" fmla="*/ 193 w 896"/>
                <a:gd name="T31" fmla="*/ 189 h 797"/>
                <a:gd name="T32" fmla="*/ 212 w 896"/>
                <a:gd name="T33" fmla="*/ 179 h 797"/>
                <a:gd name="T34" fmla="*/ 213 w 896"/>
                <a:gd name="T35" fmla="*/ 163 h 797"/>
                <a:gd name="T36" fmla="*/ 208 w 896"/>
                <a:gd name="T37" fmla="*/ 148 h 797"/>
                <a:gd name="T38" fmla="*/ 194 w 896"/>
                <a:gd name="T39" fmla="*/ 157 h 797"/>
                <a:gd name="T40" fmla="*/ 180 w 896"/>
                <a:gd name="T41" fmla="*/ 141 h 797"/>
                <a:gd name="T42" fmla="*/ 170 w 896"/>
                <a:gd name="T43" fmla="*/ 133 h 797"/>
                <a:gd name="T44" fmla="*/ 182 w 896"/>
                <a:gd name="T45" fmla="*/ 129 h 797"/>
                <a:gd name="T46" fmla="*/ 181 w 896"/>
                <a:gd name="T47" fmla="*/ 116 h 797"/>
                <a:gd name="T48" fmla="*/ 190 w 896"/>
                <a:gd name="T49" fmla="*/ 108 h 797"/>
                <a:gd name="T50" fmla="*/ 186 w 896"/>
                <a:gd name="T51" fmla="*/ 94 h 797"/>
                <a:gd name="T52" fmla="*/ 197 w 896"/>
                <a:gd name="T53" fmla="*/ 87 h 797"/>
                <a:gd name="T54" fmla="*/ 211 w 896"/>
                <a:gd name="T55" fmla="*/ 99 h 797"/>
                <a:gd name="T56" fmla="*/ 224 w 896"/>
                <a:gd name="T57" fmla="*/ 91 h 797"/>
                <a:gd name="T58" fmla="*/ 219 w 896"/>
                <a:gd name="T59" fmla="*/ 75 h 797"/>
                <a:gd name="T60" fmla="*/ 206 w 896"/>
                <a:gd name="T61" fmla="*/ 71 h 797"/>
                <a:gd name="T62" fmla="*/ 203 w 896"/>
                <a:gd name="T63" fmla="*/ 62 h 797"/>
                <a:gd name="T64" fmla="*/ 182 w 896"/>
                <a:gd name="T65" fmla="*/ 66 h 797"/>
                <a:gd name="T66" fmla="*/ 169 w 896"/>
                <a:gd name="T67" fmla="*/ 53 h 797"/>
                <a:gd name="T68" fmla="*/ 157 w 896"/>
                <a:gd name="T69" fmla="*/ 53 h 797"/>
                <a:gd name="T70" fmla="*/ 156 w 896"/>
                <a:gd name="T71" fmla="*/ 41 h 797"/>
                <a:gd name="T72" fmla="*/ 173 w 896"/>
                <a:gd name="T73" fmla="*/ 20 h 797"/>
                <a:gd name="T74" fmla="*/ 171 w 896"/>
                <a:gd name="T75" fmla="*/ 3 h 797"/>
                <a:gd name="T76" fmla="*/ 153 w 896"/>
                <a:gd name="T77" fmla="*/ 6 h 797"/>
                <a:gd name="T78" fmla="*/ 112 w 896"/>
                <a:gd name="T79" fmla="*/ 0 h 797"/>
                <a:gd name="T80" fmla="*/ 110 w 896"/>
                <a:gd name="T81" fmla="*/ 32 h 797"/>
                <a:gd name="T82" fmla="*/ 89 w 896"/>
                <a:gd name="T83" fmla="*/ 49 h 797"/>
                <a:gd name="T84" fmla="*/ 72 w 896"/>
                <a:gd name="T85" fmla="*/ 52 h 797"/>
                <a:gd name="T86" fmla="*/ 42 w 896"/>
                <a:gd name="T87" fmla="*/ 71 h 797"/>
                <a:gd name="T88" fmla="*/ 25 w 896"/>
                <a:gd name="T89" fmla="*/ 79 h 797"/>
                <a:gd name="T90" fmla="*/ 0 w 896"/>
                <a:gd name="T91" fmla="*/ 84 h 797"/>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896"/>
                <a:gd name="T139" fmla="*/ 0 h 797"/>
                <a:gd name="T140" fmla="*/ 896 w 896"/>
                <a:gd name="T141" fmla="*/ 797 h 797"/>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896" h="797">
                  <a:moveTo>
                    <a:pt x="0" y="339"/>
                  </a:moveTo>
                  <a:lnTo>
                    <a:pt x="28" y="402"/>
                  </a:lnTo>
                  <a:lnTo>
                    <a:pt x="65" y="463"/>
                  </a:lnTo>
                  <a:lnTo>
                    <a:pt x="120" y="510"/>
                  </a:lnTo>
                  <a:lnTo>
                    <a:pt x="117" y="561"/>
                  </a:lnTo>
                  <a:lnTo>
                    <a:pt x="211" y="648"/>
                  </a:lnTo>
                  <a:lnTo>
                    <a:pt x="302" y="685"/>
                  </a:lnTo>
                  <a:lnTo>
                    <a:pt x="416" y="667"/>
                  </a:lnTo>
                  <a:lnTo>
                    <a:pt x="465" y="687"/>
                  </a:lnTo>
                  <a:lnTo>
                    <a:pt x="532" y="659"/>
                  </a:lnTo>
                  <a:lnTo>
                    <a:pt x="536" y="721"/>
                  </a:lnTo>
                  <a:lnTo>
                    <a:pt x="571" y="764"/>
                  </a:lnTo>
                  <a:lnTo>
                    <a:pt x="624" y="748"/>
                  </a:lnTo>
                  <a:lnTo>
                    <a:pt x="689" y="797"/>
                  </a:lnTo>
                  <a:lnTo>
                    <a:pt x="750" y="776"/>
                  </a:lnTo>
                  <a:lnTo>
                    <a:pt x="772" y="756"/>
                  </a:lnTo>
                  <a:lnTo>
                    <a:pt x="845" y="719"/>
                  </a:lnTo>
                  <a:lnTo>
                    <a:pt x="851" y="654"/>
                  </a:lnTo>
                  <a:lnTo>
                    <a:pt x="831" y="595"/>
                  </a:lnTo>
                  <a:lnTo>
                    <a:pt x="774" y="630"/>
                  </a:lnTo>
                  <a:lnTo>
                    <a:pt x="717" y="567"/>
                  </a:lnTo>
                  <a:lnTo>
                    <a:pt x="678" y="534"/>
                  </a:lnTo>
                  <a:lnTo>
                    <a:pt x="727" y="518"/>
                  </a:lnTo>
                  <a:lnTo>
                    <a:pt x="723" y="465"/>
                  </a:lnTo>
                  <a:lnTo>
                    <a:pt x="760" y="433"/>
                  </a:lnTo>
                  <a:lnTo>
                    <a:pt x="743" y="378"/>
                  </a:lnTo>
                  <a:lnTo>
                    <a:pt x="788" y="349"/>
                  </a:lnTo>
                  <a:lnTo>
                    <a:pt x="841" y="398"/>
                  </a:lnTo>
                  <a:lnTo>
                    <a:pt x="896" y="366"/>
                  </a:lnTo>
                  <a:lnTo>
                    <a:pt x="876" y="303"/>
                  </a:lnTo>
                  <a:lnTo>
                    <a:pt x="823" y="284"/>
                  </a:lnTo>
                  <a:lnTo>
                    <a:pt x="811" y="250"/>
                  </a:lnTo>
                  <a:lnTo>
                    <a:pt x="727" y="266"/>
                  </a:lnTo>
                  <a:lnTo>
                    <a:pt x="676" y="213"/>
                  </a:lnTo>
                  <a:lnTo>
                    <a:pt x="626" y="215"/>
                  </a:lnTo>
                  <a:lnTo>
                    <a:pt x="622" y="165"/>
                  </a:lnTo>
                  <a:lnTo>
                    <a:pt x="691" y="83"/>
                  </a:lnTo>
                  <a:lnTo>
                    <a:pt x="683" y="12"/>
                  </a:lnTo>
                  <a:lnTo>
                    <a:pt x="609" y="26"/>
                  </a:lnTo>
                  <a:lnTo>
                    <a:pt x="445" y="0"/>
                  </a:lnTo>
                  <a:lnTo>
                    <a:pt x="437" y="130"/>
                  </a:lnTo>
                  <a:lnTo>
                    <a:pt x="353" y="197"/>
                  </a:lnTo>
                  <a:lnTo>
                    <a:pt x="288" y="209"/>
                  </a:lnTo>
                  <a:lnTo>
                    <a:pt x="168" y="286"/>
                  </a:lnTo>
                  <a:lnTo>
                    <a:pt x="97" y="317"/>
                  </a:lnTo>
                  <a:lnTo>
                    <a:pt x="0" y="339"/>
                  </a:lnTo>
                  <a:close/>
                </a:path>
              </a:pathLst>
            </a:custGeom>
            <a:grpFill/>
            <a:ln w="0">
              <a:solidFill>
                <a:schemeClr val="bg1">
                  <a:lumMod val="95000"/>
                </a:schemeClr>
              </a:solidFill>
              <a:prstDash val="solid"/>
              <a:round/>
              <a:headEnd/>
              <a:tailEnd/>
            </a:ln>
          </p:spPr>
          <p:txBody>
            <a:bodyPr/>
            <a:lstStyle/>
            <a:p>
              <a:pPr algn="l" defTabSz="1219170" fontAlgn="auto">
                <a:spcBef>
                  <a:spcPts val="0"/>
                </a:spcBef>
                <a:spcAft>
                  <a:spcPts val="0"/>
                </a:spcAft>
              </a:pPr>
              <a:endParaRPr lang="zh-CN" altLang="en-US" sz="2400" b="0">
                <a:solidFill>
                  <a:prstClr val="black"/>
                </a:solidFill>
                <a:latin typeface="Calibri"/>
                <a:ea typeface="宋体"/>
              </a:endParaRPr>
            </a:p>
          </p:txBody>
        </p:sp>
        <p:sp>
          <p:nvSpPr>
            <p:cNvPr id="84" name="Freeform 124"/>
            <p:cNvSpPr>
              <a:spLocks/>
            </p:cNvSpPr>
            <p:nvPr/>
          </p:nvSpPr>
          <p:spPr bwMode="gray">
            <a:xfrm>
              <a:off x="3140" y="2406"/>
              <a:ext cx="448" cy="398"/>
            </a:xfrm>
            <a:custGeom>
              <a:avLst/>
              <a:gdLst>
                <a:gd name="T0" fmla="*/ 0 w 896"/>
                <a:gd name="T1" fmla="*/ 84 h 797"/>
                <a:gd name="T2" fmla="*/ 7 w 896"/>
                <a:gd name="T3" fmla="*/ 100 h 797"/>
                <a:gd name="T4" fmla="*/ 17 w 896"/>
                <a:gd name="T5" fmla="*/ 115 h 797"/>
                <a:gd name="T6" fmla="*/ 30 w 896"/>
                <a:gd name="T7" fmla="*/ 127 h 797"/>
                <a:gd name="T8" fmla="*/ 29 w 896"/>
                <a:gd name="T9" fmla="*/ 140 h 797"/>
                <a:gd name="T10" fmla="*/ 53 w 896"/>
                <a:gd name="T11" fmla="*/ 162 h 797"/>
                <a:gd name="T12" fmla="*/ 76 w 896"/>
                <a:gd name="T13" fmla="*/ 171 h 797"/>
                <a:gd name="T14" fmla="*/ 104 w 896"/>
                <a:gd name="T15" fmla="*/ 166 h 797"/>
                <a:gd name="T16" fmla="*/ 116 w 896"/>
                <a:gd name="T17" fmla="*/ 171 h 797"/>
                <a:gd name="T18" fmla="*/ 133 w 896"/>
                <a:gd name="T19" fmla="*/ 164 h 797"/>
                <a:gd name="T20" fmla="*/ 134 w 896"/>
                <a:gd name="T21" fmla="*/ 180 h 797"/>
                <a:gd name="T22" fmla="*/ 143 w 896"/>
                <a:gd name="T23" fmla="*/ 191 h 797"/>
                <a:gd name="T24" fmla="*/ 156 w 896"/>
                <a:gd name="T25" fmla="*/ 187 h 797"/>
                <a:gd name="T26" fmla="*/ 173 w 896"/>
                <a:gd name="T27" fmla="*/ 199 h 797"/>
                <a:gd name="T28" fmla="*/ 188 w 896"/>
                <a:gd name="T29" fmla="*/ 194 h 797"/>
                <a:gd name="T30" fmla="*/ 193 w 896"/>
                <a:gd name="T31" fmla="*/ 189 h 797"/>
                <a:gd name="T32" fmla="*/ 212 w 896"/>
                <a:gd name="T33" fmla="*/ 179 h 797"/>
                <a:gd name="T34" fmla="*/ 213 w 896"/>
                <a:gd name="T35" fmla="*/ 163 h 797"/>
                <a:gd name="T36" fmla="*/ 208 w 896"/>
                <a:gd name="T37" fmla="*/ 148 h 797"/>
                <a:gd name="T38" fmla="*/ 194 w 896"/>
                <a:gd name="T39" fmla="*/ 157 h 797"/>
                <a:gd name="T40" fmla="*/ 180 w 896"/>
                <a:gd name="T41" fmla="*/ 141 h 797"/>
                <a:gd name="T42" fmla="*/ 170 w 896"/>
                <a:gd name="T43" fmla="*/ 133 h 797"/>
                <a:gd name="T44" fmla="*/ 182 w 896"/>
                <a:gd name="T45" fmla="*/ 129 h 797"/>
                <a:gd name="T46" fmla="*/ 181 w 896"/>
                <a:gd name="T47" fmla="*/ 116 h 797"/>
                <a:gd name="T48" fmla="*/ 190 w 896"/>
                <a:gd name="T49" fmla="*/ 108 h 797"/>
                <a:gd name="T50" fmla="*/ 186 w 896"/>
                <a:gd name="T51" fmla="*/ 94 h 797"/>
                <a:gd name="T52" fmla="*/ 197 w 896"/>
                <a:gd name="T53" fmla="*/ 87 h 797"/>
                <a:gd name="T54" fmla="*/ 211 w 896"/>
                <a:gd name="T55" fmla="*/ 99 h 797"/>
                <a:gd name="T56" fmla="*/ 224 w 896"/>
                <a:gd name="T57" fmla="*/ 91 h 797"/>
                <a:gd name="T58" fmla="*/ 219 w 896"/>
                <a:gd name="T59" fmla="*/ 75 h 797"/>
                <a:gd name="T60" fmla="*/ 206 w 896"/>
                <a:gd name="T61" fmla="*/ 71 h 797"/>
                <a:gd name="T62" fmla="*/ 203 w 896"/>
                <a:gd name="T63" fmla="*/ 62 h 797"/>
                <a:gd name="T64" fmla="*/ 182 w 896"/>
                <a:gd name="T65" fmla="*/ 66 h 797"/>
                <a:gd name="T66" fmla="*/ 169 w 896"/>
                <a:gd name="T67" fmla="*/ 53 h 797"/>
                <a:gd name="T68" fmla="*/ 157 w 896"/>
                <a:gd name="T69" fmla="*/ 53 h 797"/>
                <a:gd name="T70" fmla="*/ 156 w 896"/>
                <a:gd name="T71" fmla="*/ 41 h 797"/>
                <a:gd name="T72" fmla="*/ 173 w 896"/>
                <a:gd name="T73" fmla="*/ 20 h 797"/>
                <a:gd name="T74" fmla="*/ 171 w 896"/>
                <a:gd name="T75" fmla="*/ 3 h 797"/>
                <a:gd name="T76" fmla="*/ 153 w 896"/>
                <a:gd name="T77" fmla="*/ 6 h 797"/>
                <a:gd name="T78" fmla="*/ 112 w 896"/>
                <a:gd name="T79" fmla="*/ 0 h 797"/>
                <a:gd name="T80" fmla="*/ 110 w 896"/>
                <a:gd name="T81" fmla="*/ 32 h 797"/>
                <a:gd name="T82" fmla="*/ 89 w 896"/>
                <a:gd name="T83" fmla="*/ 49 h 797"/>
                <a:gd name="T84" fmla="*/ 72 w 896"/>
                <a:gd name="T85" fmla="*/ 52 h 797"/>
                <a:gd name="T86" fmla="*/ 42 w 896"/>
                <a:gd name="T87" fmla="*/ 71 h 797"/>
                <a:gd name="T88" fmla="*/ 25 w 896"/>
                <a:gd name="T89" fmla="*/ 79 h 797"/>
                <a:gd name="T90" fmla="*/ 0 w 896"/>
                <a:gd name="T91" fmla="*/ 84 h 797"/>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896"/>
                <a:gd name="T139" fmla="*/ 0 h 797"/>
                <a:gd name="T140" fmla="*/ 896 w 896"/>
                <a:gd name="T141" fmla="*/ 797 h 797"/>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896" h="797">
                  <a:moveTo>
                    <a:pt x="0" y="339"/>
                  </a:moveTo>
                  <a:lnTo>
                    <a:pt x="28" y="402"/>
                  </a:lnTo>
                  <a:lnTo>
                    <a:pt x="65" y="463"/>
                  </a:lnTo>
                  <a:lnTo>
                    <a:pt x="120" y="510"/>
                  </a:lnTo>
                  <a:lnTo>
                    <a:pt x="117" y="561"/>
                  </a:lnTo>
                  <a:lnTo>
                    <a:pt x="211" y="648"/>
                  </a:lnTo>
                  <a:lnTo>
                    <a:pt x="302" y="685"/>
                  </a:lnTo>
                  <a:lnTo>
                    <a:pt x="416" y="667"/>
                  </a:lnTo>
                  <a:lnTo>
                    <a:pt x="465" y="687"/>
                  </a:lnTo>
                  <a:lnTo>
                    <a:pt x="532" y="659"/>
                  </a:lnTo>
                  <a:lnTo>
                    <a:pt x="536" y="721"/>
                  </a:lnTo>
                  <a:lnTo>
                    <a:pt x="571" y="764"/>
                  </a:lnTo>
                  <a:lnTo>
                    <a:pt x="624" y="748"/>
                  </a:lnTo>
                  <a:lnTo>
                    <a:pt x="689" y="797"/>
                  </a:lnTo>
                  <a:lnTo>
                    <a:pt x="750" y="776"/>
                  </a:lnTo>
                  <a:lnTo>
                    <a:pt x="772" y="756"/>
                  </a:lnTo>
                  <a:lnTo>
                    <a:pt x="845" y="719"/>
                  </a:lnTo>
                  <a:lnTo>
                    <a:pt x="851" y="654"/>
                  </a:lnTo>
                  <a:lnTo>
                    <a:pt x="831" y="595"/>
                  </a:lnTo>
                  <a:lnTo>
                    <a:pt x="774" y="630"/>
                  </a:lnTo>
                  <a:lnTo>
                    <a:pt x="717" y="567"/>
                  </a:lnTo>
                  <a:lnTo>
                    <a:pt x="678" y="534"/>
                  </a:lnTo>
                  <a:lnTo>
                    <a:pt x="727" y="518"/>
                  </a:lnTo>
                  <a:lnTo>
                    <a:pt x="723" y="465"/>
                  </a:lnTo>
                  <a:lnTo>
                    <a:pt x="760" y="433"/>
                  </a:lnTo>
                  <a:lnTo>
                    <a:pt x="743" y="378"/>
                  </a:lnTo>
                  <a:lnTo>
                    <a:pt x="788" y="349"/>
                  </a:lnTo>
                  <a:lnTo>
                    <a:pt x="841" y="398"/>
                  </a:lnTo>
                  <a:lnTo>
                    <a:pt x="896" y="366"/>
                  </a:lnTo>
                  <a:lnTo>
                    <a:pt x="876" y="303"/>
                  </a:lnTo>
                  <a:lnTo>
                    <a:pt x="823" y="284"/>
                  </a:lnTo>
                  <a:lnTo>
                    <a:pt x="811" y="250"/>
                  </a:lnTo>
                  <a:lnTo>
                    <a:pt x="727" y="266"/>
                  </a:lnTo>
                  <a:lnTo>
                    <a:pt x="676" y="213"/>
                  </a:lnTo>
                  <a:lnTo>
                    <a:pt x="626" y="215"/>
                  </a:lnTo>
                  <a:lnTo>
                    <a:pt x="622" y="165"/>
                  </a:lnTo>
                  <a:lnTo>
                    <a:pt x="691" y="83"/>
                  </a:lnTo>
                  <a:lnTo>
                    <a:pt x="683" y="12"/>
                  </a:lnTo>
                  <a:lnTo>
                    <a:pt x="609" y="26"/>
                  </a:lnTo>
                  <a:lnTo>
                    <a:pt x="445" y="0"/>
                  </a:lnTo>
                  <a:lnTo>
                    <a:pt x="437" y="130"/>
                  </a:lnTo>
                  <a:lnTo>
                    <a:pt x="353" y="197"/>
                  </a:lnTo>
                  <a:lnTo>
                    <a:pt x="288" y="209"/>
                  </a:lnTo>
                  <a:lnTo>
                    <a:pt x="168" y="286"/>
                  </a:lnTo>
                  <a:lnTo>
                    <a:pt x="97" y="317"/>
                  </a:lnTo>
                  <a:lnTo>
                    <a:pt x="0" y="339"/>
                  </a:lnTo>
                </a:path>
              </a:pathLst>
            </a:custGeom>
            <a:grpFill/>
            <a:ln w="6350">
              <a:solidFill>
                <a:schemeClr val="bg1">
                  <a:lumMod val="95000"/>
                </a:schemeClr>
              </a:solidFill>
              <a:prstDash val="solid"/>
              <a:round/>
              <a:headEnd/>
              <a:tailEnd/>
            </a:ln>
          </p:spPr>
          <p:txBody>
            <a:bodyPr/>
            <a:lstStyle/>
            <a:p>
              <a:pPr algn="l" defTabSz="1219170" fontAlgn="auto">
                <a:spcBef>
                  <a:spcPts val="0"/>
                </a:spcBef>
                <a:spcAft>
                  <a:spcPts val="0"/>
                </a:spcAft>
              </a:pPr>
              <a:endParaRPr lang="zh-CN" altLang="en-US" sz="2400" b="0">
                <a:solidFill>
                  <a:prstClr val="black"/>
                </a:solidFill>
                <a:latin typeface="Calibri"/>
                <a:ea typeface="宋体"/>
              </a:endParaRPr>
            </a:p>
          </p:txBody>
        </p:sp>
        <p:sp>
          <p:nvSpPr>
            <p:cNvPr id="85" name="Freeform 125"/>
            <p:cNvSpPr>
              <a:spLocks/>
            </p:cNvSpPr>
            <p:nvPr/>
          </p:nvSpPr>
          <p:spPr bwMode="gray">
            <a:xfrm>
              <a:off x="3128" y="2050"/>
              <a:ext cx="251" cy="526"/>
            </a:xfrm>
            <a:custGeom>
              <a:avLst/>
              <a:gdLst>
                <a:gd name="T0" fmla="*/ 7 w 502"/>
                <a:gd name="T1" fmla="*/ 236 h 1051"/>
                <a:gd name="T2" fmla="*/ 6 w 502"/>
                <a:gd name="T3" fmla="*/ 263 h 1051"/>
                <a:gd name="T4" fmla="*/ 30 w 502"/>
                <a:gd name="T5" fmla="*/ 257 h 1051"/>
                <a:gd name="T6" fmla="*/ 48 w 502"/>
                <a:gd name="T7" fmla="*/ 250 h 1051"/>
                <a:gd name="T8" fmla="*/ 78 w 502"/>
                <a:gd name="T9" fmla="*/ 230 h 1051"/>
                <a:gd name="T10" fmla="*/ 94 w 502"/>
                <a:gd name="T11" fmla="*/ 228 h 1051"/>
                <a:gd name="T12" fmla="*/ 115 w 502"/>
                <a:gd name="T13" fmla="*/ 210 h 1051"/>
                <a:gd name="T14" fmla="*/ 117 w 502"/>
                <a:gd name="T15" fmla="*/ 178 h 1051"/>
                <a:gd name="T16" fmla="*/ 108 w 502"/>
                <a:gd name="T17" fmla="*/ 169 h 1051"/>
                <a:gd name="T18" fmla="*/ 109 w 502"/>
                <a:gd name="T19" fmla="*/ 159 h 1051"/>
                <a:gd name="T20" fmla="*/ 115 w 502"/>
                <a:gd name="T21" fmla="*/ 150 h 1051"/>
                <a:gd name="T22" fmla="*/ 114 w 502"/>
                <a:gd name="T23" fmla="*/ 142 h 1051"/>
                <a:gd name="T24" fmla="*/ 121 w 502"/>
                <a:gd name="T25" fmla="*/ 126 h 1051"/>
                <a:gd name="T26" fmla="*/ 118 w 502"/>
                <a:gd name="T27" fmla="*/ 109 h 1051"/>
                <a:gd name="T28" fmla="*/ 99 w 502"/>
                <a:gd name="T29" fmla="*/ 99 h 1051"/>
                <a:gd name="T30" fmla="*/ 100 w 502"/>
                <a:gd name="T31" fmla="*/ 81 h 1051"/>
                <a:gd name="T32" fmla="*/ 108 w 502"/>
                <a:gd name="T33" fmla="*/ 74 h 1051"/>
                <a:gd name="T34" fmla="*/ 109 w 502"/>
                <a:gd name="T35" fmla="*/ 64 h 1051"/>
                <a:gd name="T36" fmla="*/ 119 w 502"/>
                <a:gd name="T37" fmla="*/ 60 h 1051"/>
                <a:gd name="T38" fmla="*/ 126 w 502"/>
                <a:gd name="T39" fmla="*/ 43 h 1051"/>
                <a:gd name="T40" fmla="*/ 119 w 502"/>
                <a:gd name="T41" fmla="*/ 31 h 1051"/>
                <a:gd name="T42" fmla="*/ 110 w 502"/>
                <a:gd name="T43" fmla="*/ 26 h 1051"/>
                <a:gd name="T44" fmla="*/ 111 w 502"/>
                <a:gd name="T45" fmla="*/ 16 h 1051"/>
                <a:gd name="T46" fmla="*/ 121 w 502"/>
                <a:gd name="T47" fmla="*/ 11 h 1051"/>
                <a:gd name="T48" fmla="*/ 114 w 502"/>
                <a:gd name="T49" fmla="*/ 0 h 1051"/>
                <a:gd name="T50" fmla="*/ 87 w 502"/>
                <a:gd name="T51" fmla="*/ 11 h 1051"/>
                <a:gd name="T52" fmla="*/ 72 w 502"/>
                <a:gd name="T53" fmla="*/ 11 h 1051"/>
                <a:gd name="T54" fmla="*/ 50 w 502"/>
                <a:gd name="T55" fmla="*/ 19 h 1051"/>
                <a:gd name="T56" fmla="*/ 38 w 502"/>
                <a:gd name="T57" fmla="*/ 49 h 1051"/>
                <a:gd name="T58" fmla="*/ 19 w 502"/>
                <a:gd name="T59" fmla="*/ 56 h 1051"/>
                <a:gd name="T60" fmla="*/ 19 w 502"/>
                <a:gd name="T61" fmla="*/ 73 h 1051"/>
                <a:gd name="T62" fmla="*/ 12 w 502"/>
                <a:gd name="T63" fmla="*/ 104 h 1051"/>
                <a:gd name="T64" fmla="*/ 0 w 502"/>
                <a:gd name="T65" fmla="*/ 117 h 1051"/>
                <a:gd name="T66" fmla="*/ 13 w 502"/>
                <a:gd name="T67" fmla="*/ 139 h 1051"/>
                <a:gd name="T68" fmla="*/ 4 w 502"/>
                <a:gd name="T69" fmla="*/ 164 h 1051"/>
                <a:gd name="T70" fmla="*/ 9 w 502"/>
                <a:gd name="T71" fmla="*/ 198 h 1051"/>
                <a:gd name="T72" fmla="*/ 15 w 502"/>
                <a:gd name="T73" fmla="*/ 220 h 1051"/>
                <a:gd name="T74" fmla="*/ 7 w 502"/>
                <a:gd name="T75" fmla="*/ 236 h 1051"/>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502"/>
                <a:gd name="T115" fmla="*/ 0 h 1051"/>
                <a:gd name="T116" fmla="*/ 502 w 502"/>
                <a:gd name="T117" fmla="*/ 1051 h 1051"/>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502" h="1051">
                  <a:moveTo>
                    <a:pt x="25" y="942"/>
                  </a:moveTo>
                  <a:lnTo>
                    <a:pt x="23" y="1051"/>
                  </a:lnTo>
                  <a:lnTo>
                    <a:pt x="120" y="1027"/>
                  </a:lnTo>
                  <a:lnTo>
                    <a:pt x="191" y="998"/>
                  </a:lnTo>
                  <a:lnTo>
                    <a:pt x="311" y="919"/>
                  </a:lnTo>
                  <a:lnTo>
                    <a:pt x="376" y="909"/>
                  </a:lnTo>
                  <a:lnTo>
                    <a:pt x="460" y="840"/>
                  </a:lnTo>
                  <a:lnTo>
                    <a:pt x="468" y="712"/>
                  </a:lnTo>
                  <a:lnTo>
                    <a:pt x="429" y="675"/>
                  </a:lnTo>
                  <a:lnTo>
                    <a:pt x="433" y="635"/>
                  </a:lnTo>
                  <a:lnTo>
                    <a:pt x="460" y="600"/>
                  </a:lnTo>
                  <a:lnTo>
                    <a:pt x="454" y="565"/>
                  </a:lnTo>
                  <a:lnTo>
                    <a:pt x="484" y="504"/>
                  </a:lnTo>
                  <a:lnTo>
                    <a:pt x="470" y="433"/>
                  </a:lnTo>
                  <a:lnTo>
                    <a:pt x="395" y="395"/>
                  </a:lnTo>
                  <a:lnTo>
                    <a:pt x="397" y="324"/>
                  </a:lnTo>
                  <a:lnTo>
                    <a:pt x="429" y="293"/>
                  </a:lnTo>
                  <a:lnTo>
                    <a:pt x="435" y="254"/>
                  </a:lnTo>
                  <a:lnTo>
                    <a:pt x="476" y="240"/>
                  </a:lnTo>
                  <a:lnTo>
                    <a:pt x="502" y="169"/>
                  </a:lnTo>
                  <a:lnTo>
                    <a:pt x="476" y="122"/>
                  </a:lnTo>
                  <a:lnTo>
                    <a:pt x="437" y="104"/>
                  </a:lnTo>
                  <a:lnTo>
                    <a:pt x="441" y="61"/>
                  </a:lnTo>
                  <a:lnTo>
                    <a:pt x="484" y="41"/>
                  </a:lnTo>
                  <a:lnTo>
                    <a:pt x="454" y="0"/>
                  </a:lnTo>
                  <a:lnTo>
                    <a:pt x="348" y="43"/>
                  </a:lnTo>
                  <a:lnTo>
                    <a:pt x="285" y="43"/>
                  </a:lnTo>
                  <a:lnTo>
                    <a:pt x="199" y="74"/>
                  </a:lnTo>
                  <a:lnTo>
                    <a:pt x="151" y="193"/>
                  </a:lnTo>
                  <a:lnTo>
                    <a:pt x="73" y="222"/>
                  </a:lnTo>
                  <a:lnTo>
                    <a:pt x="73" y="291"/>
                  </a:lnTo>
                  <a:lnTo>
                    <a:pt x="45" y="415"/>
                  </a:lnTo>
                  <a:lnTo>
                    <a:pt x="0" y="468"/>
                  </a:lnTo>
                  <a:lnTo>
                    <a:pt x="51" y="555"/>
                  </a:lnTo>
                  <a:lnTo>
                    <a:pt x="14" y="655"/>
                  </a:lnTo>
                  <a:lnTo>
                    <a:pt x="33" y="789"/>
                  </a:lnTo>
                  <a:lnTo>
                    <a:pt x="57" y="877"/>
                  </a:lnTo>
                  <a:lnTo>
                    <a:pt x="25" y="942"/>
                  </a:lnTo>
                  <a:close/>
                </a:path>
              </a:pathLst>
            </a:custGeom>
            <a:grpFill/>
            <a:ln w="0">
              <a:solidFill>
                <a:schemeClr val="bg1">
                  <a:lumMod val="95000"/>
                </a:schemeClr>
              </a:solidFill>
              <a:prstDash val="solid"/>
              <a:round/>
              <a:headEnd/>
              <a:tailEnd/>
            </a:ln>
          </p:spPr>
          <p:txBody>
            <a:bodyPr/>
            <a:lstStyle/>
            <a:p>
              <a:pPr algn="l" defTabSz="1219170" fontAlgn="auto">
                <a:spcBef>
                  <a:spcPts val="0"/>
                </a:spcBef>
                <a:spcAft>
                  <a:spcPts val="0"/>
                </a:spcAft>
              </a:pPr>
              <a:endParaRPr lang="zh-CN" altLang="en-US" sz="2400" b="0">
                <a:solidFill>
                  <a:prstClr val="black"/>
                </a:solidFill>
                <a:latin typeface="Calibri"/>
                <a:ea typeface="宋体"/>
              </a:endParaRPr>
            </a:p>
          </p:txBody>
        </p:sp>
        <p:sp>
          <p:nvSpPr>
            <p:cNvPr id="86" name="Freeform 126"/>
            <p:cNvSpPr>
              <a:spLocks/>
            </p:cNvSpPr>
            <p:nvPr/>
          </p:nvSpPr>
          <p:spPr bwMode="gray">
            <a:xfrm>
              <a:off x="3128" y="2050"/>
              <a:ext cx="251" cy="526"/>
            </a:xfrm>
            <a:custGeom>
              <a:avLst/>
              <a:gdLst>
                <a:gd name="T0" fmla="*/ 7 w 502"/>
                <a:gd name="T1" fmla="*/ 236 h 1051"/>
                <a:gd name="T2" fmla="*/ 6 w 502"/>
                <a:gd name="T3" fmla="*/ 263 h 1051"/>
                <a:gd name="T4" fmla="*/ 30 w 502"/>
                <a:gd name="T5" fmla="*/ 257 h 1051"/>
                <a:gd name="T6" fmla="*/ 48 w 502"/>
                <a:gd name="T7" fmla="*/ 250 h 1051"/>
                <a:gd name="T8" fmla="*/ 78 w 502"/>
                <a:gd name="T9" fmla="*/ 230 h 1051"/>
                <a:gd name="T10" fmla="*/ 94 w 502"/>
                <a:gd name="T11" fmla="*/ 228 h 1051"/>
                <a:gd name="T12" fmla="*/ 115 w 502"/>
                <a:gd name="T13" fmla="*/ 210 h 1051"/>
                <a:gd name="T14" fmla="*/ 117 w 502"/>
                <a:gd name="T15" fmla="*/ 178 h 1051"/>
                <a:gd name="T16" fmla="*/ 108 w 502"/>
                <a:gd name="T17" fmla="*/ 169 h 1051"/>
                <a:gd name="T18" fmla="*/ 109 w 502"/>
                <a:gd name="T19" fmla="*/ 159 h 1051"/>
                <a:gd name="T20" fmla="*/ 115 w 502"/>
                <a:gd name="T21" fmla="*/ 150 h 1051"/>
                <a:gd name="T22" fmla="*/ 114 w 502"/>
                <a:gd name="T23" fmla="*/ 142 h 1051"/>
                <a:gd name="T24" fmla="*/ 121 w 502"/>
                <a:gd name="T25" fmla="*/ 126 h 1051"/>
                <a:gd name="T26" fmla="*/ 118 w 502"/>
                <a:gd name="T27" fmla="*/ 109 h 1051"/>
                <a:gd name="T28" fmla="*/ 99 w 502"/>
                <a:gd name="T29" fmla="*/ 99 h 1051"/>
                <a:gd name="T30" fmla="*/ 100 w 502"/>
                <a:gd name="T31" fmla="*/ 81 h 1051"/>
                <a:gd name="T32" fmla="*/ 108 w 502"/>
                <a:gd name="T33" fmla="*/ 74 h 1051"/>
                <a:gd name="T34" fmla="*/ 109 w 502"/>
                <a:gd name="T35" fmla="*/ 64 h 1051"/>
                <a:gd name="T36" fmla="*/ 119 w 502"/>
                <a:gd name="T37" fmla="*/ 60 h 1051"/>
                <a:gd name="T38" fmla="*/ 126 w 502"/>
                <a:gd name="T39" fmla="*/ 43 h 1051"/>
                <a:gd name="T40" fmla="*/ 119 w 502"/>
                <a:gd name="T41" fmla="*/ 31 h 1051"/>
                <a:gd name="T42" fmla="*/ 110 w 502"/>
                <a:gd name="T43" fmla="*/ 26 h 1051"/>
                <a:gd name="T44" fmla="*/ 111 w 502"/>
                <a:gd name="T45" fmla="*/ 16 h 1051"/>
                <a:gd name="T46" fmla="*/ 121 w 502"/>
                <a:gd name="T47" fmla="*/ 11 h 1051"/>
                <a:gd name="T48" fmla="*/ 114 w 502"/>
                <a:gd name="T49" fmla="*/ 0 h 1051"/>
                <a:gd name="T50" fmla="*/ 87 w 502"/>
                <a:gd name="T51" fmla="*/ 11 h 1051"/>
                <a:gd name="T52" fmla="*/ 72 w 502"/>
                <a:gd name="T53" fmla="*/ 11 h 1051"/>
                <a:gd name="T54" fmla="*/ 50 w 502"/>
                <a:gd name="T55" fmla="*/ 19 h 1051"/>
                <a:gd name="T56" fmla="*/ 38 w 502"/>
                <a:gd name="T57" fmla="*/ 49 h 1051"/>
                <a:gd name="T58" fmla="*/ 19 w 502"/>
                <a:gd name="T59" fmla="*/ 56 h 1051"/>
                <a:gd name="T60" fmla="*/ 19 w 502"/>
                <a:gd name="T61" fmla="*/ 73 h 1051"/>
                <a:gd name="T62" fmla="*/ 12 w 502"/>
                <a:gd name="T63" fmla="*/ 104 h 1051"/>
                <a:gd name="T64" fmla="*/ 0 w 502"/>
                <a:gd name="T65" fmla="*/ 117 h 1051"/>
                <a:gd name="T66" fmla="*/ 13 w 502"/>
                <a:gd name="T67" fmla="*/ 139 h 1051"/>
                <a:gd name="T68" fmla="*/ 4 w 502"/>
                <a:gd name="T69" fmla="*/ 164 h 1051"/>
                <a:gd name="T70" fmla="*/ 9 w 502"/>
                <a:gd name="T71" fmla="*/ 198 h 1051"/>
                <a:gd name="T72" fmla="*/ 15 w 502"/>
                <a:gd name="T73" fmla="*/ 220 h 1051"/>
                <a:gd name="T74" fmla="*/ 7 w 502"/>
                <a:gd name="T75" fmla="*/ 236 h 1051"/>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502"/>
                <a:gd name="T115" fmla="*/ 0 h 1051"/>
                <a:gd name="T116" fmla="*/ 502 w 502"/>
                <a:gd name="T117" fmla="*/ 1051 h 1051"/>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502" h="1051">
                  <a:moveTo>
                    <a:pt x="25" y="942"/>
                  </a:moveTo>
                  <a:lnTo>
                    <a:pt x="23" y="1051"/>
                  </a:lnTo>
                  <a:lnTo>
                    <a:pt x="120" y="1027"/>
                  </a:lnTo>
                  <a:lnTo>
                    <a:pt x="191" y="998"/>
                  </a:lnTo>
                  <a:lnTo>
                    <a:pt x="311" y="919"/>
                  </a:lnTo>
                  <a:lnTo>
                    <a:pt x="376" y="909"/>
                  </a:lnTo>
                  <a:lnTo>
                    <a:pt x="460" y="840"/>
                  </a:lnTo>
                  <a:lnTo>
                    <a:pt x="468" y="712"/>
                  </a:lnTo>
                  <a:lnTo>
                    <a:pt x="429" y="675"/>
                  </a:lnTo>
                  <a:lnTo>
                    <a:pt x="433" y="635"/>
                  </a:lnTo>
                  <a:lnTo>
                    <a:pt x="460" y="600"/>
                  </a:lnTo>
                  <a:lnTo>
                    <a:pt x="454" y="565"/>
                  </a:lnTo>
                  <a:lnTo>
                    <a:pt x="484" y="504"/>
                  </a:lnTo>
                  <a:lnTo>
                    <a:pt x="470" y="433"/>
                  </a:lnTo>
                  <a:lnTo>
                    <a:pt x="395" y="395"/>
                  </a:lnTo>
                  <a:lnTo>
                    <a:pt x="397" y="324"/>
                  </a:lnTo>
                  <a:lnTo>
                    <a:pt x="429" y="293"/>
                  </a:lnTo>
                  <a:lnTo>
                    <a:pt x="435" y="254"/>
                  </a:lnTo>
                  <a:lnTo>
                    <a:pt x="476" y="240"/>
                  </a:lnTo>
                  <a:lnTo>
                    <a:pt x="502" y="169"/>
                  </a:lnTo>
                  <a:lnTo>
                    <a:pt x="476" y="122"/>
                  </a:lnTo>
                  <a:lnTo>
                    <a:pt x="437" y="104"/>
                  </a:lnTo>
                  <a:lnTo>
                    <a:pt x="441" y="61"/>
                  </a:lnTo>
                  <a:lnTo>
                    <a:pt x="484" y="41"/>
                  </a:lnTo>
                  <a:lnTo>
                    <a:pt x="454" y="0"/>
                  </a:lnTo>
                  <a:lnTo>
                    <a:pt x="348" y="43"/>
                  </a:lnTo>
                  <a:lnTo>
                    <a:pt x="285" y="43"/>
                  </a:lnTo>
                  <a:lnTo>
                    <a:pt x="199" y="74"/>
                  </a:lnTo>
                  <a:lnTo>
                    <a:pt x="151" y="193"/>
                  </a:lnTo>
                  <a:lnTo>
                    <a:pt x="73" y="222"/>
                  </a:lnTo>
                  <a:lnTo>
                    <a:pt x="73" y="291"/>
                  </a:lnTo>
                  <a:lnTo>
                    <a:pt x="45" y="415"/>
                  </a:lnTo>
                  <a:lnTo>
                    <a:pt x="0" y="468"/>
                  </a:lnTo>
                  <a:lnTo>
                    <a:pt x="51" y="555"/>
                  </a:lnTo>
                  <a:lnTo>
                    <a:pt x="14" y="655"/>
                  </a:lnTo>
                  <a:lnTo>
                    <a:pt x="33" y="789"/>
                  </a:lnTo>
                  <a:lnTo>
                    <a:pt x="57" y="877"/>
                  </a:lnTo>
                  <a:lnTo>
                    <a:pt x="25" y="942"/>
                  </a:lnTo>
                </a:path>
              </a:pathLst>
            </a:custGeom>
            <a:grpFill/>
            <a:ln w="6350">
              <a:solidFill>
                <a:schemeClr val="bg1">
                  <a:lumMod val="95000"/>
                </a:schemeClr>
              </a:solidFill>
              <a:prstDash val="solid"/>
              <a:round/>
              <a:headEnd/>
              <a:tailEnd/>
            </a:ln>
          </p:spPr>
          <p:txBody>
            <a:bodyPr/>
            <a:lstStyle/>
            <a:p>
              <a:pPr algn="l" defTabSz="1219170" fontAlgn="auto">
                <a:spcBef>
                  <a:spcPts val="0"/>
                </a:spcBef>
                <a:spcAft>
                  <a:spcPts val="0"/>
                </a:spcAft>
              </a:pPr>
              <a:endParaRPr lang="zh-CN" altLang="en-US" sz="2400" b="0">
                <a:solidFill>
                  <a:prstClr val="black"/>
                </a:solidFill>
                <a:latin typeface="Calibri"/>
                <a:ea typeface="宋体"/>
              </a:endParaRPr>
            </a:p>
          </p:txBody>
        </p:sp>
        <p:sp>
          <p:nvSpPr>
            <p:cNvPr id="87" name="Freeform 127"/>
            <p:cNvSpPr>
              <a:spLocks/>
            </p:cNvSpPr>
            <p:nvPr/>
          </p:nvSpPr>
          <p:spPr bwMode="gray">
            <a:xfrm>
              <a:off x="2736" y="2154"/>
              <a:ext cx="464" cy="664"/>
            </a:xfrm>
            <a:custGeom>
              <a:avLst/>
              <a:gdLst>
                <a:gd name="T0" fmla="*/ 2 w 929"/>
                <a:gd name="T1" fmla="*/ 106 h 1329"/>
                <a:gd name="T2" fmla="*/ 21 w 929"/>
                <a:gd name="T3" fmla="*/ 126 h 1329"/>
                <a:gd name="T4" fmla="*/ 31 w 929"/>
                <a:gd name="T5" fmla="*/ 148 h 1329"/>
                <a:gd name="T6" fmla="*/ 26 w 929"/>
                <a:gd name="T7" fmla="*/ 170 h 1329"/>
                <a:gd name="T8" fmla="*/ 43 w 929"/>
                <a:gd name="T9" fmla="*/ 183 h 1329"/>
                <a:gd name="T10" fmla="*/ 68 w 929"/>
                <a:gd name="T11" fmla="*/ 187 h 1329"/>
                <a:gd name="T12" fmla="*/ 79 w 929"/>
                <a:gd name="T13" fmla="*/ 172 h 1329"/>
                <a:gd name="T14" fmla="*/ 78 w 929"/>
                <a:gd name="T15" fmla="*/ 153 h 1329"/>
                <a:gd name="T16" fmla="*/ 72 w 929"/>
                <a:gd name="T17" fmla="*/ 108 h 1329"/>
                <a:gd name="T18" fmla="*/ 92 w 929"/>
                <a:gd name="T19" fmla="*/ 113 h 1329"/>
                <a:gd name="T20" fmla="*/ 109 w 929"/>
                <a:gd name="T21" fmla="*/ 126 h 1329"/>
                <a:gd name="T22" fmla="*/ 143 w 929"/>
                <a:gd name="T23" fmla="*/ 150 h 1329"/>
                <a:gd name="T24" fmla="*/ 140 w 929"/>
                <a:gd name="T25" fmla="*/ 174 h 1329"/>
                <a:gd name="T26" fmla="*/ 112 w 929"/>
                <a:gd name="T27" fmla="*/ 189 h 1329"/>
                <a:gd name="T28" fmla="*/ 99 w 929"/>
                <a:gd name="T29" fmla="*/ 204 h 1329"/>
                <a:gd name="T30" fmla="*/ 71 w 929"/>
                <a:gd name="T31" fmla="*/ 199 h 1329"/>
                <a:gd name="T32" fmla="*/ 65 w 929"/>
                <a:gd name="T33" fmla="*/ 222 h 1329"/>
                <a:gd name="T34" fmla="*/ 70 w 929"/>
                <a:gd name="T35" fmla="*/ 249 h 1329"/>
                <a:gd name="T36" fmla="*/ 48 w 929"/>
                <a:gd name="T37" fmla="*/ 267 h 1329"/>
                <a:gd name="T38" fmla="*/ 53 w 929"/>
                <a:gd name="T39" fmla="*/ 285 h 1329"/>
                <a:gd name="T40" fmla="*/ 63 w 929"/>
                <a:gd name="T41" fmla="*/ 304 h 1329"/>
                <a:gd name="T42" fmla="*/ 110 w 929"/>
                <a:gd name="T43" fmla="*/ 308 h 1329"/>
                <a:gd name="T44" fmla="*/ 142 w 929"/>
                <a:gd name="T45" fmla="*/ 313 h 1329"/>
                <a:gd name="T46" fmla="*/ 172 w 929"/>
                <a:gd name="T47" fmla="*/ 324 h 1329"/>
                <a:gd name="T48" fmla="*/ 188 w 929"/>
                <a:gd name="T49" fmla="*/ 330 h 1329"/>
                <a:gd name="T50" fmla="*/ 181 w 929"/>
                <a:gd name="T51" fmla="*/ 308 h 1329"/>
                <a:gd name="T52" fmla="*/ 202 w 929"/>
                <a:gd name="T53" fmla="*/ 290 h 1329"/>
                <a:gd name="T54" fmla="*/ 178 w 929"/>
                <a:gd name="T55" fmla="*/ 276 h 1329"/>
                <a:gd name="T56" fmla="*/ 200 w 929"/>
                <a:gd name="T57" fmla="*/ 270 h 1329"/>
                <a:gd name="T58" fmla="*/ 231 w 929"/>
                <a:gd name="T59" fmla="*/ 266 h 1329"/>
                <a:gd name="T60" fmla="*/ 218 w 929"/>
                <a:gd name="T61" fmla="*/ 241 h 1329"/>
                <a:gd name="T62" fmla="*/ 202 w 929"/>
                <a:gd name="T63" fmla="*/ 211 h 1329"/>
                <a:gd name="T64" fmla="*/ 210 w 929"/>
                <a:gd name="T65" fmla="*/ 167 h 1329"/>
                <a:gd name="T66" fmla="*/ 200 w 929"/>
                <a:gd name="T67" fmla="*/ 112 h 1329"/>
                <a:gd name="T68" fmla="*/ 196 w 929"/>
                <a:gd name="T69" fmla="*/ 65 h 1329"/>
                <a:gd name="T70" fmla="*/ 214 w 929"/>
                <a:gd name="T71" fmla="*/ 21 h 1329"/>
                <a:gd name="T72" fmla="*/ 206 w 929"/>
                <a:gd name="T73" fmla="*/ 0 h 1329"/>
                <a:gd name="T74" fmla="*/ 182 w 929"/>
                <a:gd name="T75" fmla="*/ 10 h 1329"/>
                <a:gd name="T76" fmla="*/ 164 w 929"/>
                <a:gd name="T77" fmla="*/ 44 h 1329"/>
                <a:gd name="T78" fmla="*/ 129 w 929"/>
                <a:gd name="T79" fmla="*/ 87 h 1329"/>
                <a:gd name="T80" fmla="*/ 99 w 929"/>
                <a:gd name="T81" fmla="*/ 84 h 1329"/>
                <a:gd name="T82" fmla="*/ 74 w 929"/>
                <a:gd name="T83" fmla="*/ 70 h 1329"/>
                <a:gd name="T84" fmla="*/ 72 w 929"/>
                <a:gd name="T85" fmla="*/ 42 h 1329"/>
                <a:gd name="T86" fmla="*/ 68 w 929"/>
                <a:gd name="T87" fmla="*/ 18 h 1329"/>
                <a:gd name="T88" fmla="*/ 43 w 929"/>
                <a:gd name="T89" fmla="*/ 42 h 1329"/>
                <a:gd name="T90" fmla="*/ 26 w 929"/>
                <a:gd name="T91" fmla="*/ 90 h 1329"/>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929"/>
                <a:gd name="T139" fmla="*/ 0 h 1329"/>
                <a:gd name="T140" fmla="*/ 929 w 929"/>
                <a:gd name="T141" fmla="*/ 1329 h 1329"/>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929" h="1329">
                  <a:moveTo>
                    <a:pt x="0" y="406"/>
                  </a:moveTo>
                  <a:lnTo>
                    <a:pt x="8" y="425"/>
                  </a:lnTo>
                  <a:lnTo>
                    <a:pt x="36" y="461"/>
                  </a:lnTo>
                  <a:lnTo>
                    <a:pt x="87" y="504"/>
                  </a:lnTo>
                  <a:lnTo>
                    <a:pt x="85" y="538"/>
                  </a:lnTo>
                  <a:lnTo>
                    <a:pt x="124" y="595"/>
                  </a:lnTo>
                  <a:lnTo>
                    <a:pt x="107" y="636"/>
                  </a:lnTo>
                  <a:lnTo>
                    <a:pt x="107" y="681"/>
                  </a:lnTo>
                  <a:lnTo>
                    <a:pt x="150" y="697"/>
                  </a:lnTo>
                  <a:lnTo>
                    <a:pt x="174" y="732"/>
                  </a:lnTo>
                  <a:lnTo>
                    <a:pt x="239" y="762"/>
                  </a:lnTo>
                  <a:lnTo>
                    <a:pt x="272" y="748"/>
                  </a:lnTo>
                  <a:lnTo>
                    <a:pt x="278" y="705"/>
                  </a:lnTo>
                  <a:lnTo>
                    <a:pt x="317" y="689"/>
                  </a:lnTo>
                  <a:lnTo>
                    <a:pt x="335" y="648"/>
                  </a:lnTo>
                  <a:lnTo>
                    <a:pt x="315" y="612"/>
                  </a:lnTo>
                  <a:lnTo>
                    <a:pt x="264" y="593"/>
                  </a:lnTo>
                  <a:lnTo>
                    <a:pt x="288" y="435"/>
                  </a:lnTo>
                  <a:lnTo>
                    <a:pt x="319" y="451"/>
                  </a:lnTo>
                  <a:lnTo>
                    <a:pt x="370" y="453"/>
                  </a:lnTo>
                  <a:lnTo>
                    <a:pt x="372" y="484"/>
                  </a:lnTo>
                  <a:lnTo>
                    <a:pt x="439" y="504"/>
                  </a:lnTo>
                  <a:lnTo>
                    <a:pt x="563" y="559"/>
                  </a:lnTo>
                  <a:lnTo>
                    <a:pt x="575" y="603"/>
                  </a:lnTo>
                  <a:lnTo>
                    <a:pt x="550" y="646"/>
                  </a:lnTo>
                  <a:lnTo>
                    <a:pt x="561" y="697"/>
                  </a:lnTo>
                  <a:lnTo>
                    <a:pt x="557" y="750"/>
                  </a:lnTo>
                  <a:lnTo>
                    <a:pt x="449" y="758"/>
                  </a:lnTo>
                  <a:lnTo>
                    <a:pt x="449" y="807"/>
                  </a:lnTo>
                  <a:lnTo>
                    <a:pt x="396" y="819"/>
                  </a:lnTo>
                  <a:lnTo>
                    <a:pt x="349" y="793"/>
                  </a:lnTo>
                  <a:lnTo>
                    <a:pt x="286" y="797"/>
                  </a:lnTo>
                  <a:lnTo>
                    <a:pt x="288" y="851"/>
                  </a:lnTo>
                  <a:lnTo>
                    <a:pt x="260" y="890"/>
                  </a:lnTo>
                  <a:lnTo>
                    <a:pt x="305" y="921"/>
                  </a:lnTo>
                  <a:lnTo>
                    <a:pt x="282" y="998"/>
                  </a:lnTo>
                  <a:lnTo>
                    <a:pt x="292" y="1057"/>
                  </a:lnTo>
                  <a:lnTo>
                    <a:pt x="195" y="1071"/>
                  </a:lnTo>
                  <a:lnTo>
                    <a:pt x="211" y="1093"/>
                  </a:lnTo>
                  <a:lnTo>
                    <a:pt x="215" y="1142"/>
                  </a:lnTo>
                  <a:lnTo>
                    <a:pt x="191" y="1156"/>
                  </a:lnTo>
                  <a:lnTo>
                    <a:pt x="252" y="1217"/>
                  </a:lnTo>
                  <a:lnTo>
                    <a:pt x="345" y="1191"/>
                  </a:lnTo>
                  <a:lnTo>
                    <a:pt x="443" y="1232"/>
                  </a:lnTo>
                  <a:lnTo>
                    <a:pt x="506" y="1280"/>
                  </a:lnTo>
                  <a:lnTo>
                    <a:pt x="571" y="1254"/>
                  </a:lnTo>
                  <a:lnTo>
                    <a:pt x="642" y="1299"/>
                  </a:lnTo>
                  <a:lnTo>
                    <a:pt x="689" y="1299"/>
                  </a:lnTo>
                  <a:lnTo>
                    <a:pt x="691" y="1329"/>
                  </a:lnTo>
                  <a:lnTo>
                    <a:pt x="754" y="1323"/>
                  </a:lnTo>
                  <a:lnTo>
                    <a:pt x="756" y="1270"/>
                  </a:lnTo>
                  <a:lnTo>
                    <a:pt x="727" y="1234"/>
                  </a:lnTo>
                  <a:lnTo>
                    <a:pt x="748" y="1205"/>
                  </a:lnTo>
                  <a:lnTo>
                    <a:pt x="811" y="1163"/>
                  </a:lnTo>
                  <a:lnTo>
                    <a:pt x="776" y="1142"/>
                  </a:lnTo>
                  <a:lnTo>
                    <a:pt x="715" y="1104"/>
                  </a:lnTo>
                  <a:lnTo>
                    <a:pt x="733" y="1069"/>
                  </a:lnTo>
                  <a:lnTo>
                    <a:pt x="802" y="1083"/>
                  </a:lnTo>
                  <a:lnTo>
                    <a:pt x="880" y="1089"/>
                  </a:lnTo>
                  <a:lnTo>
                    <a:pt x="926" y="1065"/>
                  </a:lnTo>
                  <a:lnTo>
                    <a:pt x="929" y="1014"/>
                  </a:lnTo>
                  <a:lnTo>
                    <a:pt x="874" y="967"/>
                  </a:lnTo>
                  <a:lnTo>
                    <a:pt x="837" y="906"/>
                  </a:lnTo>
                  <a:lnTo>
                    <a:pt x="809" y="845"/>
                  </a:lnTo>
                  <a:lnTo>
                    <a:pt x="811" y="736"/>
                  </a:lnTo>
                  <a:lnTo>
                    <a:pt x="843" y="671"/>
                  </a:lnTo>
                  <a:lnTo>
                    <a:pt x="819" y="583"/>
                  </a:lnTo>
                  <a:lnTo>
                    <a:pt x="800" y="449"/>
                  </a:lnTo>
                  <a:lnTo>
                    <a:pt x="837" y="351"/>
                  </a:lnTo>
                  <a:lnTo>
                    <a:pt x="786" y="262"/>
                  </a:lnTo>
                  <a:lnTo>
                    <a:pt x="829" y="209"/>
                  </a:lnTo>
                  <a:lnTo>
                    <a:pt x="859" y="85"/>
                  </a:lnTo>
                  <a:lnTo>
                    <a:pt x="859" y="18"/>
                  </a:lnTo>
                  <a:lnTo>
                    <a:pt x="825" y="0"/>
                  </a:lnTo>
                  <a:lnTo>
                    <a:pt x="788" y="59"/>
                  </a:lnTo>
                  <a:lnTo>
                    <a:pt x="731" y="40"/>
                  </a:lnTo>
                  <a:lnTo>
                    <a:pt x="678" y="99"/>
                  </a:lnTo>
                  <a:lnTo>
                    <a:pt x="658" y="179"/>
                  </a:lnTo>
                  <a:lnTo>
                    <a:pt x="561" y="309"/>
                  </a:lnTo>
                  <a:lnTo>
                    <a:pt x="516" y="349"/>
                  </a:lnTo>
                  <a:lnTo>
                    <a:pt x="487" y="321"/>
                  </a:lnTo>
                  <a:lnTo>
                    <a:pt x="396" y="337"/>
                  </a:lnTo>
                  <a:lnTo>
                    <a:pt x="355" y="284"/>
                  </a:lnTo>
                  <a:lnTo>
                    <a:pt x="296" y="282"/>
                  </a:lnTo>
                  <a:lnTo>
                    <a:pt x="254" y="242"/>
                  </a:lnTo>
                  <a:lnTo>
                    <a:pt x="290" y="168"/>
                  </a:lnTo>
                  <a:lnTo>
                    <a:pt x="305" y="122"/>
                  </a:lnTo>
                  <a:lnTo>
                    <a:pt x="272" y="73"/>
                  </a:lnTo>
                  <a:lnTo>
                    <a:pt x="207" y="91"/>
                  </a:lnTo>
                  <a:lnTo>
                    <a:pt x="172" y="170"/>
                  </a:lnTo>
                  <a:lnTo>
                    <a:pt x="158" y="307"/>
                  </a:lnTo>
                  <a:lnTo>
                    <a:pt x="107" y="362"/>
                  </a:lnTo>
                  <a:lnTo>
                    <a:pt x="0" y="406"/>
                  </a:lnTo>
                </a:path>
              </a:pathLst>
            </a:custGeom>
            <a:grpFill/>
            <a:ln w="6350">
              <a:solidFill>
                <a:schemeClr val="bg1">
                  <a:lumMod val="95000"/>
                </a:schemeClr>
              </a:solidFill>
              <a:prstDash val="solid"/>
              <a:round/>
              <a:headEnd/>
              <a:tailEnd/>
            </a:ln>
          </p:spPr>
          <p:txBody>
            <a:bodyPr/>
            <a:lstStyle/>
            <a:p>
              <a:pPr algn="l" defTabSz="1219170" fontAlgn="auto">
                <a:spcBef>
                  <a:spcPts val="0"/>
                </a:spcBef>
                <a:spcAft>
                  <a:spcPts val="0"/>
                </a:spcAft>
              </a:pPr>
              <a:endParaRPr lang="zh-CN" altLang="en-US" sz="2400" b="0">
                <a:solidFill>
                  <a:prstClr val="black"/>
                </a:solidFill>
                <a:latin typeface="Calibri"/>
                <a:ea typeface="宋体"/>
              </a:endParaRPr>
            </a:p>
          </p:txBody>
        </p:sp>
        <p:sp>
          <p:nvSpPr>
            <p:cNvPr id="88" name="Freeform 128"/>
            <p:cNvSpPr>
              <a:spLocks/>
            </p:cNvSpPr>
            <p:nvPr/>
          </p:nvSpPr>
          <p:spPr bwMode="gray">
            <a:xfrm>
              <a:off x="3987" y="3238"/>
              <a:ext cx="121" cy="305"/>
            </a:xfrm>
            <a:custGeom>
              <a:avLst/>
              <a:gdLst>
                <a:gd name="T0" fmla="*/ 43 w 242"/>
                <a:gd name="T1" fmla="*/ 1 h 610"/>
                <a:gd name="T2" fmla="*/ 39 w 242"/>
                <a:gd name="T3" fmla="*/ 6 h 610"/>
                <a:gd name="T4" fmla="*/ 33 w 242"/>
                <a:gd name="T5" fmla="*/ 11 h 610"/>
                <a:gd name="T6" fmla="*/ 28 w 242"/>
                <a:gd name="T7" fmla="*/ 16 h 610"/>
                <a:gd name="T8" fmla="*/ 22 w 242"/>
                <a:gd name="T9" fmla="*/ 24 h 610"/>
                <a:gd name="T10" fmla="*/ 19 w 242"/>
                <a:gd name="T11" fmla="*/ 30 h 610"/>
                <a:gd name="T12" fmla="*/ 16 w 242"/>
                <a:gd name="T13" fmla="*/ 37 h 610"/>
                <a:gd name="T14" fmla="*/ 11 w 242"/>
                <a:gd name="T15" fmla="*/ 47 h 610"/>
                <a:gd name="T16" fmla="*/ 5 w 242"/>
                <a:gd name="T17" fmla="*/ 58 h 610"/>
                <a:gd name="T18" fmla="*/ 1 w 242"/>
                <a:gd name="T19" fmla="*/ 67 h 610"/>
                <a:gd name="T20" fmla="*/ 1 w 242"/>
                <a:gd name="T21" fmla="*/ 77 h 610"/>
                <a:gd name="T22" fmla="*/ 4 w 242"/>
                <a:gd name="T23" fmla="*/ 88 h 610"/>
                <a:gd name="T24" fmla="*/ 5 w 242"/>
                <a:gd name="T25" fmla="*/ 99 h 610"/>
                <a:gd name="T26" fmla="*/ 3 w 242"/>
                <a:gd name="T27" fmla="*/ 108 h 610"/>
                <a:gd name="T28" fmla="*/ 6 w 242"/>
                <a:gd name="T29" fmla="*/ 114 h 610"/>
                <a:gd name="T30" fmla="*/ 15 w 242"/>
                <a:gd name="T31" fmla="*/ 119 h 610"/>
                <a:gd name="T32" fmla="*/ 22 w 242"/>
                <a:gd name="T33" fmla="*/ 129 h 610"/>
                <a:gd name="T34" fmla="*/ 28 w 242"/>
                <a:gd name="T35" fmla="*/ 135 h 610"/>
                <a:gd name="T36" fmla="*/ 33 w 242"/>
                <a:gd name="T37" fmla="*/ 139 h 610"/>
                <a:gd name="T38" fmla="*/ 35 w 242"/>
                <a:gd name="T39" fmla="*/ 146 h 610"/>
                <a:gd name="T40" fmla="*/ 37 w 242"/>
                <a:gd name="T41" fmla="*/ 152 h 610"/>
                <a:gd name="T42" fmla="*/ 41 w 242"/>
                <a:gd name="T43" fmla="*/ 152 h 610"/>
                <a:gd name="T44" fmla="*/ 42 w 242"/>
                <a:gd name="T45" fmla="*/ 146 h 610"/>
                <a:gd name="T46" fmla="*/ 42 w 242"/>
                <a:gd name="T47" fmla="*/ 135 h 610"/>
                <a:gd name="T48" fmla="*/ 45 w 242"/>
                <a:gd name="T49" fmla="*/ 123 h 610"/>
                <a:gd name="T50" fmla="*/ 51 w 242"/>
                <a:gd name="T51" fmla="*/ 114 h 610"/>
                <a:gd name="T52" fmla="*/ 55 w 242"/>
                <a:gd name="T53" fmla="*/ 103 h 610"/>
                <a:gd name="T54" fmla="*/ 57 w 242"/>
                <a:gd name="T55" fmla="*/ 86 h 610"/>
                <a:gd name="T56" fmla="*/ 58 w 242"/>
                <a:gd name="T57" fmla="*/ 66 h 610"/>
                <a:gd name="T58" fmla="*/ 58 w 242"/>
                <a:gd name="T59" fmla="*/ 51 h 610"/>
                <a:gd name="T60" fmla="*/ 60 w 242"/>
                <a:gd name="T61" fmla="*/ 39 h 610"/>
                <a:gd name="T62" fmla="*/ 60 w 242"/>
                <a:gd name="T63" fmla="*/ 28 h 610"/>
                <a:gd name="T64" fmla="*/ 56 w 242"/>
                <a:gd name="T65" fmla="*/ 19 h 610"/>
                <a:gd name="T66" fmla="*/ 52 w 242"/>
                <a:gd name="T67" fmla="*/ 10 h 610"/>
                <a:gd name="T68" fmla="*/ 47 w 242"/>
                <a:gd name="T69" fmla="*/ 2 h 610"/>
                <a:gd name="T70" fmla="*/ 44 w 242"/>
                <a:gd name="T71" fmla="*/ 0 h 610"/>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242"/>
                <a:gd name="T109" fmla="*/ 0 h 610"/>
                <a:gd name="T110" fmla="*/ 242 w 242"/>
                <a:gd name="T111" fmla="*/ 610 h 610"/>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242" h="610">
                  <a:moveTo>
                    <a:pt x="173" y="0"/>
                  </a:moveTo>
                  <a:lnTo>
                    <a:pt x="172" y="4"/>
                  </a:lnTo>
                  <a:lnTo>
                    <a:pt x="164" y="12"/>
                  </a:lnTo>
                  <a:lnTo>
                    <a:pt x="154" y="24"/>
                  </a:lnTo>
                  <a:lnTo>
                    <a:pt x="144" y="36"/>
                  </a:lnTo>
                  <a:lnTo>
                    <a:pt x="132" y="44"/>
                  </a:lnTo>
                  <a:lnTo>
                    <a:pt x="122" y="49"/>
                  </a:lnTo>
                  <a:lnTo>
                    <a:pt x="111" y="63"/>
                  </a:lnTo>
                  <a:lnTo>
                    <a:pt x="97" y="79"/>
                  </a:lnTo>
                  <a:lnTo>
                    <a:pt x="87" y="97"/>
                  </a:lnTo>
                  <a:lnTo>
                    <a:pt x="77" y="112"/>
                  </a:lnTo>
                  <a:lnTo>
                    <a:pt x="73" y="122"/>
                  </a:lnTo>
                  <a:lnTo>
                    <a:pt x="71" y="132"/>
                  </a:lnTo>
                  <a:lnTo>
                    <a:pt x="63" y="148"/>
                  </a:lnTo>
                  <a:lnTo>
                    <a:pt x="53" y="168"/>
                  </a:lnTo>
                  <a:lnTo>
                    <a:pt x="44" y="189"/>
                  </a:lnTo>
                  <a:lnTo>
                    <a:pt x="32" y="213"/>
                  </a:lnTo>
                  <a:lnTo>
                    <a:pt x="20" y="234"/>
                  </a:lnTo>
                  <a:lnTo>
                    <a:pt x="10" y="254"/>
                  </a:lnTo>
                  <a:lnTo>
                    <a:pt x="4" y="268"/>
                  </a:lnTo>
                  <a:lnTo>
                    <a:pt x="0" y="288"/>
                  </a:lnTo>
                  <a:lnTo>
                    <a:pt x="2" y="309"/>
                  </a:lnTo>
                  <a:lnTo>
                    <a:pt x="8" y="331"/>
                  </a:lnTo>
                  <a:lnTo>
                    <a:pt x="14" y="354"/>
                  </a:lnTo>
                  <a:lnTo>
                    <a:pt x="18" y="376"/>
                  </a:lnTo>
                  <a:lnTo>
                    <a:pt x="18" y="396"/>
                  </a:lnTo>
                  <a:lnTo>
                    <a:pt x="14" y="414"/>
                  </a:lnTo>
                  <a:lnTo>
                    <a:pt x="12" y="431"/>
                  </a:lnTo>
                  <a:lnTo>
                    <a:pt x="14" y="445"/>
                  </a:lnTo>
                  <a:lnTo>
                    <a:pt x="24" y="455"/>
                  </a:lnTo>
                  <a:lnTo>
                    <a:pt x="42" y="467"/>
                  </a:lnTo>
                  <a:lnTo>
                    <a:pt x="57" y="477"/>
                  </a:lnTo>
                  <a:lnTo>
                    <a:pt x="71" y="492"/>
                  </a:lnTo>
                  <a:lnTo>
                    <a:pt x="85" y="514"/>
                  </a:lnTo>
                  <a:lnTo>
                    <a:pt x="99" y="530"/>
                  </a:lnTo>
                  <a:lnTo>
                    <a:pt x="111" y="540"/>
                  </a:lnTo>
                  <a:lnTo>
                    <a:pt x="122" y="547"/>
                  </a:lnTo>
                  <a:lnTo>
                    <a:pt x="130" y="555"/>
                  </a:lnTo>
                  <a:lnTo>
                    <a:pt x="136" y="569"/>
                  </a:lnTo>
                  <a:lnTo>
                    <a:pt x="140" y="583"/>
                  </a:lnTo>
                  <a:lnTo>
                    <a:pt x="144" y="597"/>
                  </a:lnTo>
                  <a:lnTo>
                    <a:pt x="148" y="606"/>
                  </a:lnTo>
                  <a:lnTo>
                    <a:pt x="154" y="610"/>
                  </a:lnTo>
                  <a:lnTo>
                    <a:pt x="162" y="606"/>
                  </a:lnTo>
                  <a:lnTo>
                    <a:pt x="168" y="597"/>
                  </a:lnTo>
                  <a:lnTo>
                    <a:pt x="168" y="581"/>
                  </a:lnTo>
                  <a:lnTo>
                    <a:pt x="168" y="559"/>
                  </a:lnTo>
                  <a:lnTo>
                    <a:pt x="168" y="538"/>
                  </a:lnTo>
                  <a:lnTo>
                    <a:pt x="172" y="516"/>
                  </a:lnTo>
                  <a:lnTo>
                    <a:pt x="179" y="494"/>
                  </a:lnTo>
                  <a:lnTo>
                    <a:pt x="189" y="475"/>
                  </a:lnTo>
                  <a:lnTo>
                    <a:pt x="201" y="457"/>
                  </a:lnTo>
                  <a:lnTo>
                    <a:pt x="211" y="435"/>
                  </a:lnTo>
                  <a:lnTo>
                    <a:pt x="217" y="412"/>
                  </a:lnTo>
                  <a:lnTo>
                    <a:pt x="221" y="380"/>
                  </a:lnTo>
                  <a:lnTo>
                    <a:pt x="225" y="343"/>
                  </a:lnTo>
                  <a:lnTo>
                    <a:pt x="227" y="303"/>
                  </a:lnTo>
                  <a:lnTo>
                    <a:pt x="229" y="264"/>
                  </a:lnTo>
                  <a:lnTo>
                    <a:pt x="227" y="231"/>
                  </a:lnTo>
                  <a:lnTo>
                    <a:pt x="229" y="203"/>
                  </a:lnTo>
                  <a:lnTo>
                    <a:pt x="233" y="179"/>
                  </a:lnTo>
                  <a:lnTo>
                    <a:pt x="240" y="156"/>
                  </a:lnTo>
                  <a:lnTo>
                    <a:pt x="242" y="134"/>
                  </a:lnTo>
                  <a:lnTo>
                    <a:pt x="238" y="112"/>
                  </a:lnTo>
                  <a:lnTo>
                    <a:pt x="229" y="89"/>
                  </a:lnTo>
                  <a:lnTo>
                    <a:pt x="223" y="73"/>
                  </a:lnTo>
                  <a:lnTo>
                    <a:pt x="215" y="59"/>
                  </a:lnTo>
                  <a:lnTo>
                    <a:pt x="207" y="42"/>
                  </a:lnTo>
                  <a:lnTo>
                    <a:pt x="195" y="22"/>
                  </a:lnTo>
                  <a:lnTo>
                    <a:pt x="185" y="10"/>
                  </a:lnTo>
                  <a:lnTo>
                    <a:pt x="177" y="2"/>
                  </a:lnTo>
                  <a:lnTo>
                    <a:pt x="173" y="0"/>
                  </a:lnTo>
                </a:path>
              </a:pathLst>
            </a:custGeom>
            <a:grpFill/>
            <a:ln w="6350">
              <a:solidFill>
                <a:schemeClr val="bg1">
                  <a:lumMod val="95000"/>
                </a:schemeClr>
              </a:solidFill>
              <a:prstDash val="solid"/>
              <a:round/>
              <a:headEnd/>
              <a:tailEnd/>
            </a:ln>
          </p:spPr>
          <p:txBody>
            <a:bodyPr/>
            <a:lstStyle/>
            <a:p>
              <a:pPr algn="l" defTabSz="1219170" fontAlgn="auto">
                <a:spcBef>
                  <a:spcPts val="0"/>
                </a:spcBef>
                <a:spcAft>
                  <a:spcPts val="0"/>
                </a:spcAft>
              </a:pPr>
              <a:endParaRPr lang="zh-CN" altLang="en-US" sz="2400" b="0">
                <a:solidFill>
                  <a:prstClr val="black"/>
                </a:solidFill>
                <a:latin typeface="Calibri"/>
                <a:ea typeface="宋体"/>
              </a:endParaRPr>
            </a:p>
          </p:txBody>
        </p:sp>
      </p:grpSp>
      <p:sp>
        <p:nvSpPr>
          <p:cNvPr id="89" name="Freeform 78"/>
          <p:cNvSpPr>
            <a:spLocks/>
          </p:cNvSpPr>
          <p:nvPr/>
        </p:nvSpPr>
        <p:spPr bwMode="gray">
          <a:xfrm>
            <a:off x="4445406" y="5253260"/>
            <a:ext cx="895351" cy="762176"/>
          </a:xfrm>
          <a:custGeom>
            <a:avLst/>
            <a:gdLst>
              <a:gd name="T0" fmla="*/ 279 w 1128"/>
              <a:gd name="T1" fmla="*/ 62 h 960"/>
              <a:gd name="T2" fmla="*/ 272 w 1128"/>
              <a:gd name="T3" fmla="*/ 67 h 960"/>
              <a:gd name="T4" fmla="*/ 266 w 1128"/>
              <a:gd name="T5" fmla="*/ 77 h 960"/>
              <a:gd name="T6" fmla="*/ 261 w 1128"/>
              <a:gd name="T7" fmla="*/ 87 h 960"/>
              <a:gd name="T8" fmla="*/ 254 w 1128"/>
              <a:gd name="T9" fmla="*/ 97 h 960"/>
              <a:gd name="T10" fmla="*/ 241 w 1128"/>
              <a:gd name="T11" fmla="*/ 103 h 960"/>
              <a:gd name="T12" fmla="*/ 230 w 1128"/>
              <a:gd name="T13" fmla="*/ 104 h 960"/>
              <a:gd name="T14" fmla="*/ 216 w 1128"/>
              <a:gd name="T15" fmla="*/ 103 h 960"/>
              <a:gd name="T16" fmla="*/ 203 w 1128"/>
              <a:gd name="T17" fmla="*/ 110 h 960"/>
              <a:gd name="T18" fmla="*/ 199 w 1128"/>
              <a:gd name="T19" fmla="*/ 115 h 960"/>
              <a:gd name="T20" fmla="*/ 198 w 1128"/>
              <a:gd name="T21" fmla="*/ 118 h 960"/>
              <a:gd name="T22" fmla="*/ 196 w 1128"/>
              <a:gd name="T23" fmla="*/ 119 h 960"/>
              <a:gd name="T24" fmla="*/ 190 w 1128"/>
              <a:gd name="T25" fmla="*/ 114 h 960"/>
              <a:gd name="T26" fmla="*/ 183 w 1128"/>
              <a:gd name="T27" fmla="*/ 118 h 960"/>
              <a:gd name="T28" fmla="*/ 177 w 1128"/>
              <a:gd name="T29" fmla="*/ 127 h 960"/>
              <a:gd name="T30" fmla="*/ 164 w 1128"/>
              <a:gd name="T31" fmla="*/ 127 h 960"/>
              <a:gd name="T32" fmla="*/ 155 w 1128"/>
              <a:gd name="T33" fmla="*/ 120 h 960"/>
              <a:gd name="T34" fmla="*/ 148 w 1128"/>
              <a:gd name="T35" fmla="*/ 111 h 960"/>
              <a:gd name="T36" fmla="*/ 143 w 1128"/>
              <a:gd name="T37" fmla="*/ 113 h 960"/>
              <a:gd name="T38" fmla="*/ 147 w 1128"/>
              <a:gd name="T39" fmla="*/ 122 h 960"/>
              <a:gd name="T40" fmla="*/ 154 w 1128"/>
              <a:gd name="T41" fmla="*/ 130 h 960"/>
              <a:gd name="T42" fmla="*/ 153 w 1128"/>
              <a:gd name="T43" fmla="*/ 140 h 960"/>
              <a:gd name="T44" fmla="*/ 140 w 1128"/>
              <a:gd name="T45" fmla="*/ 149 h 960"/>
              <a:gd name="T46" fmla="*/ 134 w 1128"/>
              <a:gd name="T47" fmla="*/ 149 h 960"/>
              <a:gd name="T48" fmla="*/ 132 w 1128"/>
              <a:gd name="T49" fmla="*/ 148 h 960"/>
              <a:gd name="T50" fmla="*/ 130 w 1128"/>
              <a:gd name="T51" fmla="*/ 148 h 960"/>
              <a:gd name="T52" fmla="*/ 126 w 1128"/>
              <a:gd name="T53" fmla="*/ 154 h 960"/>
              <a:gd name="T54" fmla="*/ 116 w 1128"/>
              <a:gd name="T55" fmla="*/ 163 h 960"/>
              <a:gd name="T56" fmla="*/ 110 w 1128"/>
              <a:gd name="T57" fmla="*/ 167 h 960"/>
              <a:gd name="T58" fmla="*/ 97 w 1128"/>
              <a:gd name="T59" fmla="*/ 168 h 960"/>
              <a:gd name="T60" fmla="*/ 87 w 1128"/>
              <a:gd name="T61" fmla="*/ 171 h 960"/>
              <a:gd name="T62" fmla="*/ 75 w 1128"/>
              <a:gd name="T63" fmla="*/ 179 h 960"/>
              <a:gd name="T64" fmla="*/ 56 w 1128"/>
              <a:gd name="T65" fmla="*/ 185 h 960"/>
              <a:gd name="T66" fmla="*/ 46 w 1128"/>
              <a:gd name="T67" fmla="*/ 186 h 960"/>
              <a:gd name="T68" fmla="*/ 38 w 1128"/>
              <a:gd name="T69" fmla="*/ 194 h 960"/>
              <a:gd name="T70" fmla="*/ 29 w 1128"/>
              <a:gd name="T71" fmla="*/ 199 h 960"/>
              <a:gd name="T72" fmla="*/ 23 w 1128"/>
              <a:gd name="T73" fmla="*/ 207 h 960"/>
              <a:gd name="T74" fmla="*/ 26 w 1128"/>
              <a:gd name="T75" fmla="*/ 214 h 960"/>
              <a:gd name="T76" fmla="*/ 35 w 1128"/>
              <a:gd name="T77" fmla="*/ 227 h 960"/>
              <a:gd name="T78" fmla="*/ 35 w 1128"/>
              <a:gd name="T79" fmla="*/ 235 h 960"/>
              <a:gd name="T80" fmla="*/ 24 w 1128"/>
              <a:gd name="T81" fmla="*/ 240 h 960"/>
              <a:gd name="T82" fmla="*/ 13 w 1128"/>
              <a:gd name="T83" fmla="*/ 235 h 960"/>
              <a:gd name="T84" fmla="*/ 4 w 1128"/>
              <a:gd name="T85" fmla="*/ 222 h 960"/>
              <a:gd name="T86" fmla="*/ 1 w 1128"/>
              <a:gd name="T87" fmla="*/ 210 h 960"/>
              <a:gd name="T88" fmla="*/ 1 w 1128"/>
              <a:gd name="T89" fmla="*/ 200 h 960"/>
              <a:gd name="T90" fmla="*/ 8 w 1128"/>
              <a:gd name="T91" fmla="*/ 189 h 960"/>
              <a:gd name="T92" fmla="*/ 0 w 1128"/>
              <a:gd name="T93" fmla="*/ 184 h 960"/>
              <a:gd name="T94" fmla="*/ 19 w 1128"/>
              <a:gd name="T95" fmla="*/ 160 h 960"/>
              <a:gd name="T96" fmla="*/ 37 w 1128"/>
              <a:gd name="T97" fmla="*/ 139 h 960"/>
              <a:gd name="T98" fmla="*/ 59 w 1128"/>
              <a:gd name="T99" fmla="*/ 101 h 960"/>
              <a:gd name="T100" fmla="*/ 74 w 1128"/>
              <a:gd name="T101" fmla="*/ 62 h 960"/>
              <a:gd name="T102" fmla="*/ 82 w 1128"/>
              <a:gd name="T103" fmla="*/ 36 h 960"/>
              <a:gd name="T104" fmla="*/ 121 w 1128"/>
              <a:gd name="T105" fmla="*/ 3 h 960"/>
              <a:gd name="T106" fmla="*/ 156 w 1128"/>
              <a:gd name="T107" fmla="*/ 8 h 960"/>
              <a:gd name="T108" fmla="*/ 170 w 1128"/>
              <a:gd name="T109" fmla="*/ 24 h 960"/>
              <a:gd name="T110" fmla="*/ 185 w 1128"/>
              <a:gd name="T111" fmla="*/ 32 h 960"/>
              <a:gd name="T112" fmla="*/ 224 w 1128"/>
              <a:gd name="T113" fmla="*/ 15 h 960"/>
              <a:gd name="T114" fmla="*/ 272 w 1128"/>
              <a:gd name="T115" fmla="*/ 41 h 960"/>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1128"/>
              <a:gd name="T175" fmla="*/ 0 h 960"/>
              <a:gd name="T176" fmla="*/ 1128 w 1128"/>
              <a:gd name="T177" fmla="*/ 960 h 960"/>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1128" h="960">
                <a:moveTo>
                  <a:pt x="1128" y="246"/>
                </a:moveTo>
                <a:lnTo>
                  <a:pt x="1124" y="248"/>
                </a:lnTo>
                <a:lnTo>
                  <a:pt x="1116" y="250"/>
                </a:lnTo>
                <a:lnTo>
                  <a:pt x="1104" y="254"/>
                </a:lnTo>
                <a:lnTo>
                  <a:pt x="1094" y="259"/>
                </a:lnTo>
                <a:lnTo>
                  <a:pt x="1088" y="265"/>
                </a:lnTo>
                <a:lnTo>
                  <a:pt x="1083" y="275"/>
                </a:lnTo>
                <a:lnTo>
                  <a:pt x="1075" y="289"/>
                </a:lnTo>
                <a:lnTo>
                  <a:pt x="1063" y="305"/>
                </a:lnTo>
                <a:lnTo>
                  <a:pt x="1055" y="318"/>
                </a:lnTo>
                <a:lnTo>
                  <a:pt x="1047" y="332"/>
                </a:lnTo>
                <a:lnTo>
                  <a:pt x="1043" y="348"/>
                </a:lnTo>
                <a:lnTo>
                  <a:pt x="1037" y="362"/>
                </a:lnTo>
                <a:lnTo>
                  <a:pt x="1029" y="376"/>
                </a:lnTo>
                <a:lnTo>
                  <a:pt x="1016" y="387"/>
                </a:lnTo>
                <a:lnTo>
                  <a:pt x="1002" y="395"/>
                </a:lnTo>
                <a:lnTo>
                  <a:pt x="984" y="403"/>
                </a:lnTo>
                <a:lnTo>
                  <a:pt x="966" y="411"/>
                </a:lnTo>
                <a:lnTo>
                  <a:pt x="949" y="417"/>
                </a:lnTo>
                <a:lnTo>
                  <a:pt x="937" y="419"/>
                </a:lnTo>
                <a:lnTo>
                  <a:pt x="921" y="415"/>
                </a:lnTo>
                <a:lnTo>
                  <a:pt x="903" y="411"/>
                </a:lnTo>
                <a:lnTo>
                  <a:pt x="884" y="409"/>
                </a:lnTo>
                <a:lnTo>
                  <a:pt x="864" y="411"/>
                </a:lnTo>
                <a:lnTo>
                  <a:pt x="846" y="419"/>
                </a:lnTo>
                <a:lnTo>
                  <a:pt x="829" y="431"/>
                </a:lnTo>
                <a:lnTo>
                  <a:pt x="813" y="440"/>
                </a:lnTo>
                <a:lnTo>
                  <a:pt x="801" y="450"/>
                </a:lnTo>
                <a:lnTo>
                  <a:pt x="799" y="454"/>
                </a:lnTo>
                <a:lnTo>
                  <a:pt x="797" y="458"/>
                </a:lnTo>
                <a:lnTo>
                  <a:pt x="795" y="464"/>
                </a:lnTo>
                <a:lnTo>
                  <a:pt x="793" y="468"/>
                </a:lnTo>
                <a:lnTo>
                  <a:pt x="791" y="472"/>
                </a:lnTo>
                <a:lnTo>
                  <a:pt x="789" y="474"/>
                </a:lnTo>
                <a:lnTo>
                  <a:pt x="787" y="474"/>
                </a:lnTo>
                <a:lnTo>
                  <a:pt x="783" y="474"/>
                </a:lnTo>
                <a:lnTo>
                  <a:pt x="777" y="470"/>
                </a:lnTo>
                <a:lnTo>
                  <a:pt x="770" y="462"/>
                </a:lnTo>
                <a:lnTo>
                  <a:pt x="760" y="456"/>
                </a:lnTo>
                <a:lnTo>
                  <a:pt x="752" y="456"/>
                </a:lnTo>
                <a:lnTo>
                  <a:pt x="742" y="462"/>
                </a:lnTo>
                <a:lnTo>
                  <a:pt x="734" y="472"/>
                </a:lnTo>
                <a:lnTo>
                  <a:pt x="726" y="484"/>
                </a:lnTo>
                <a:lnTo>
                  <a:pt x="718" y="496"/>
                </a:lnTo>
                <a:lnTo>
                  <a:pt x="708" y="507"/>
                </a:lnTo>
                <a:lnTo>
                  <a:pt x="695" y="513"/>
                </a:lnTo>
                <a:lnTo>
                  <a:pt x="679" y="513"/>
                </a:lnTo>
                <a:lnTo>
                  <a:pt x="657" y="509"/>
                </a:lnTo>
                <a:lnTo>
                  <a:pt x="644" y="503"/>
                </a:lnTo>
                <a:lnTo>
                  <a:pt x="634" y="494"/>
                </a:lnTo>
                <a:lnTo>
                  <a:pt x="622" y="482"/>
                </a:lnTo>
                <a:lnTo>
                  <a:pt x="612" y="468"/>
                </a:lnTo>
                <a:lnTo>
                  <a:pt x="602" y="454"/>
                </a:lnTo>
                <a:lnTo>
                  <a:pt x="592" y="442"/>
                </a:lnTo>
                <a:lnTo>
                  <a:pt x="583" y="437"/>
                </a:lnTo>
                <a:lnTo>
                  <a:pt x="575" y="440"/>
                </a:lnTo>
                <a:lnTo>
                  <a:pt x="571" y="452"/>
                </a:lnTo>
                <a:lnTo>
                  <a:pt x="575" y="464"/>
                </a:lnTo>
                <a:lnTo>
                  <a:pt x="581" y="478"/>
                </a:lnTo>
                <a:lnTo>
                  <a:pt x="588" y="490"/>
                </a:lnTo>
                <a:lnTo>
                  <a:pt x="596" y="498"/>
                </a:lnTo>
                <a:lnTo>
                  <a:pt x="608" y="509"/>
                </a:lnTo>
                <a:lnTo>
                  <a:pt x="618" y="519"/>
                </a:lnTo>
                <a:lnTo>
                  <a:pt x="624" y="531"/>
                </a:lnTo>
                <a:lnTo>
                  <a:pt x="624" y="541"/>
                </a:lnTo>
                <a:lnTo>
                  <a:pt x="612" y="557"/>
                </a:lnTo>
                <a:lnTo>
                  <a:pt x="596" y="574"/>
                </a:lnTo>
                <a:lnTo>
                  <a:pt x="577" y="588"/>
                </a:lnTo>
                <a:lnTo>
                  <a:pt x="557" y="596"/>
                </a:lnTo>
                <a:lnTo>
                  <a:pt x="545" y="600"/>
                </a:lnTo>
                <a:lnTo>
                  <a:pt x="535" y="598"/>
                </a:lnTo>
                <a:lnTo>
                  <a:pt x="533" y="596"/>
                </a:lnTo>
                <a:lnTo>
                  <a:pt x="531" y="594"/>
                </a:lnTo>
                <a:lnTo>
                  <a:pt x="527" y="592"/>
                </a:lnTo>
                <a:lnTo>
                  <a:pt x="525" y="590"/>
                </a:lnTo>
                <a:lnTo>
                  <a:pt x="523" y="590"/>
                </a:lnTo>
                <a:lnTo>
                  <a:pt x="521" y="590"/>
                </a:lnTo>
                <a:lnTo>
                  <a:pt x="520" y="592"/>
                </a:lnTo>
                <a:lnTo>
                  <a:pt x="518" y="598"/>
                </a:lnTo>
                <a:lnTo>
                  <a:pt x="514" y="608"/>
                </a:lnTo>
                <a:lnTo>
                  <a:pt x="504" y="614"/>
                </a:lnTo>
                <a:lnTo>
                  <a:pt x="492" y="624"/>
                </a:lnTo>
                <a:lnTo>
                  <a:pt x="478" y="637"/>
                </a:lnTo>
                <a:lnTo>
                  <a:pt x="466" y="651"/>
                </a:lnTo>
                <a:lnTo>
                  <a:pt x="459" y="661"/>
                </a:lnTo>
                <a:lnTo>
                  <a:pt x="451" y="667"/>
                </a:lnTo>
                <a:lnTo>
                  <a:pt x="441" y="667"/>
                </a:lnTo>
                <a:lnTo>
                  <a:pt x="427" y="665"/>
                </a:lnTo>
                <a:lnTo>
                  <a:pt x="411" y="667"/>
                </a:lnTo>
                <a:lnTo>
                  <a:pt x="390" y="669"/>
                </a:lnTo>
                <a:lnTo>
                  <a:pt x="374" y="669"/>
                </a:lnTo>
                <a:lnTo>
                  <a:pt x="360" y="675"/>
                </a:lnTo>
                <a:lnTo>
                  <a:pt x="348" y="683"/>
                </a:lnTo>
                <a:lnTo>
                  <a:pt x="336" y="694"/>
                </a:lnTo>
                <a:lnTo>
                  <a:pt x="323" y="704"/>
                </a:lnTo>
                <a:lnTo>
                  <a:pt x="299" y="714"/>
                </a:lnTo>
                <a:lnTo>
                  <a:pt x="271" y="726"/>
                </a:lnTo>
                <a:lnTo>
                  <a:pt x="246" y="734"/>
                </a:lnTo>
                <a:lnTo>
                  <a:pt x="226" y="740"/>
                </a:lnTo>
                <a:lnTo>
                  <a:pt x="212" y="740"/>
                </a:lnTo>
                <a:lnTo>
                  <a:pt x="199" y="740"/>
                </a:lnTo>
                <a:lnTo>
                  <a:pt x="185" y="742"/>
                </a:lnTo>
                <a:lnTo>
                  <a:pt x="173" y="748"/>
                </a:lnTo>
                <a:lnTo>
                  <a:pt x="163" y="759"/>
                </a:lnTo>
                <a:lnTo>
                  <a:pt x="153" y="773"/>
                </a:lnTo>
                <a:lnTo>
                  <a:pt x="142" y="781"/>
                </a:lnTo>
                <a:lnTo>
                  <a:pt x="128" y="787"/>
                </a:lnTo>
                <a:lnTo>
                  <a:pt x="116" y="793"/>
                </a:lnTo>
                <a:lnTo>
                  <a:pt x="108" y="803"/>
                </a:lnTo>
                <a:lnTo>
                  <a:pt x="100" y="816"/>
                </a:lnTo>
                <a:lnTo>
                  <a:pt x="92" y="826"/>
                </a:lnTo>
                <a:lnTo>
                  <a:pt x="86" y="834"/>
                </a:lnTo>
                <a:lnTo>
                  <a:pt x="90" y="844"/>
                </a:lnTo>
                <a:lnTo>
                  <a:pt x="104" y="856"/>
                </a:lnTo>
                <a:lnTo>
                  <a:pt x="118" y="872"/>
                </a:lnTo>
                <a:lnTo>
                  <a:pt x="130" y="891"/>
                </a:lnTo>
                <a:lnTo>
                  <a:pt x="138" y="905"/>
                </a:lnTo>
                <a:lnTo>
                  <a:pt x="144" y="919"/>
                </a:lnTo>
                <a:lnTo>
                  <a:pt x="146" y="931"/>
                </a:lnTo>
                <a:lnTo>
                  <a:pt x="140" y="940"/>
                </a:lnTo>
                <a:lnTo>
                  <a:pt x="128" y="946"/>
                </a:lnTo>
                <a:lnTo>
                  <a:pt x="114" y="954"/>
                </a:lnTo>
                <a:lnTo>
                  <a:pt x="96" y="960"/>
                </a:lnTo>
                <a:lnTo>
                  <a:pt x="79" y="960"/>
                </a:lnTo>
                <a:lnTo>
                  <a:pt x="67" y="956"/>
                </a:lnTo>
                <a:lnTo>
                  <a:pt x="51" y="938"/>
                </a:lnTo>
                <a:lnTo>
                  <a:pt x="37" y="919"/>
                </a:lnTo>
                <a:lnTo>
                  <a:pt x="25" y="901"/>
                </a:lnTo>
                <a:lnTo>
                  <a:pt x="18" y="887"/>
                </a:lnTo>
                <a:lnTo>
                  <a:pt x="10" y="872"/>
                </a:lnTo>
                <a:lnTo>
                  <a:pt x="4" y="854"/>
                </a:lnTo>
                <a:lnTo>
                  <a:pt x="2" y="840"/>
                </a:lnTo>
                <a:lnTo>
                  <a:pt x="2" y="826"/>
                </a:lnTo>
                <a:lnTo>
                  <a:pt x="2" y="812"/>
                </a:lnTo>
                <a:lnTo>
                  <a:pt x="4" y="797"/>
                </a:lnTo>
                <a:lnTo>
                  <a:pt x="12" y="783"/>
                </a:lnTo>
                <a:lnTo>
                  <a:pt x="25" y="765"/>
                </a:lnTo>
                <a:lnTo>
                  <a:pt x="31" y="753"/>
                </a:lnTo>
                <a:lnTo>
                  <a:pt x="33" y="749"/>
                </a:lnTo>
                <a:lnTo>
                  <a:pt x="4" y="746"/>
                </a:lnTo>
                <a:lnTo>
                  <a:pt x="0" y="734"/>
                </a:lnTo>
                <a:lnTo>
                  <a:pt x="33" y="687"/>
                </a:lnTo>
                <a:lnTo>
                  <a:pt x="71" y="675"/>
                </a:lnTo>
                <a:lnTo>
                  <a:pt x="77" y="637"/>
                </a:lnTo>
                <a:lnTo>
                  <a:pt x="128" y="627"/>
                </a:lnTo>
                <a:lnTo>
                  <a:pt x="147" y="612"/>
                </a:lnTo>
                <a:lnTo>
                  <a:pt x="147" y="553"/>
                </a:lnTo>
                <a:lnTo>
                  <a:pt x="175" y="539"/>
                </a:lnTo>
                <a:lnTo>
                  <a:pt x="244" y="478"/>
                </a:lnTo>
                <a:lnTo>
                  <a:pt x="238" y="403"/>
                </a:lnTo>
                <a:lnTo>
                  <a:pt x="264" y="332"/>
                </a:lnTo>
                <a:lnTo>
                  <a:pt x="301" y="307"/>
                </a:lnTo>
                <a:lnTo>
                  <a:pt x="297" y="250"/>
                </a:lnTo>
                <a:lnTo>
                  <a:pt x="325" y="220"/>
                </a:lnTo>
                <a:lnTo>
                  <a:pt x="303" y="157"/>
                </a:lnTo>
                <a:lnTo>
                  <a:pt x="329" y="143"/>
                </a:lnTo>
                <a:lnTo>
                  <a:pt x="329" y="86"/>
                </a:lnTo>
                <a:lnTo>
                  <a:pt x="384" y="78"/>
                </a:lnTo>
                <a:lnTo>
                  <a:pt x="484" y="9"/>
                </a:lnTo>
                <a:lnTo>
                  <a:pt x="535" y="39"/>
                </a:lnTo>
                <a:lnTo>
                  <a:pt x="592" y="9"/>
                </a:lnTo>
                <a:lnTo>
                  <a:pt x="624" y="29"/>
                </a:lnTo>
                <a:lnTo>
                  <a:pt x="693" y="0"/>
                </a:lnTo>
                <a:lnTo>
                  <a:pt x="720" y="27"/>
                </a:lnTo>
                <a:lnTo>
                  <a:pt x="681" y="94"/>
                </a:lnTo>
                <a:lnTo>
                  <a:pt x="651" y="130"/>
                </a:lnTo>
                <a:lnTo>
                  <a:pt x="679" y="151"/>
                </a:lnTo>
                <a:lnTo>
                  <a:pt x="740" y="128"/>
                </a:lnTo>
                <a:lnTo>
                  <a:pt x="823" y="92"/>
                </a:lnTo>
                <a:lnTo>
                  <a:pt x="878" y="120"/>
                </a:lnTo>
                <a:lnTo>
                  <a:pt x="895" y="59"/>
                </a:lnTo>
                <a:lnTo>
                  <a:pt x="984" y="61"/>
                </a:lnTo>
                <a:lnTo>
                  <a:pt x="1053" y="96"/>
                </a:lnTo>
                <a:lnTo>
                  <a:pt x="1086" y="161"/>
                </a:lnTo>
                <a:lnTo>
                  <a:pt x="1110" y="216"/>
                </a:lnTo>
                <a:lnTo>
                  <a:pt x="1128" y="246"/>
                </a:lnTo>
              </a:path>
            </a:pathLst>
          </a:custGeom>
          <a:solidFill>
            <a:srgbClr val="C00000"/>
          </a:solidFill>
          <a:ln w="12700">
            <a:solidFill>
              <a:srgbClr val="FFFFFF"/>
            </a:solidFill>
            <a:prstDash val="solid"/>
            <a:round/>
            <a:headEnd/>
            <a:tailEnd/>
          </a:ln>
          <a:effectLst>
            <a:outerShdw blurRad="50800" dist="38100" dir="5400000" algn="t" rotWithShape="0">
              <a:prstClr val="black">
                <a:alpha val="40000"/>
              </a:prstClr>
            </a:outerShdw>
          </a:effectLst>
        </p:spPr>
        <p:txBody>
          <a:bodyPr lIns="91420" tIns="45711" rIns="91420" bIns="45711"/>
          <a:lstStyle/>
          <a:p>
            <a:pPr algn="l" defTabSz="1219170" fontAlgn="auto">
              <a:spcBef>
                <a:spcPts val="0"/>
              </a:spcBef>
              <a:spcAft>
                <a:spcPts val="0"/>
              </a:spcAft>
            </a:pPr>
            <a:endParaRPr lang="zh-CN" altLang="en-US" sz="2400" b="0">
              <a:solidFill>
                <a:prstClr val="black"/>
              </a:solidFill>
              <a:latin typeface="Calibri"/>
              <a:ea typeface="宋体"/>
            </a:endParaRPr>
          </a:p>
        </p:txBody>
      </p:sp>
      <p:sp>
        <p:nvSpPr>
          <p:cNvPr id="90" name="Freeform 92"/>
          <p:cNvSpPr>
            <a:spLocks/>
          </p:cNvSpPr>
          <p:nvPr/>
        </p:nvSpPr>
        <p:spPr bwMode="gray">
          <a:xfrm>
            <a:off x="4862920" y="3487556"/>
            <a:ext cx="782638" cy="525583"/>
          </a:xfrm>
          <a:custGeom>
            <a:avLst/>
            <a:gdLst>
              <a:gd name="T0" fmla="*/ 81 w 987"/>
              <a:gd name="T1" fmla="*/ 0 h 663"/>
              <a:gd name="T2" fmla="*/ 88 w 987"/>
              <a:gd name="T3" fmla="*/ 3 h 663"/>
              <a:gd name="T4" fmla="*/ 96 w 987"/>
              <a:gd name="T5" fmla="*/ 5 h 663"/>
              <a:gd name="T6" fmla="*/ 103 w 987"/>
              <a:gd name="T7" fmla="*/ 2 h 663"/>
              <a:gd name="T8" fmla="*/ 111 w 987"/>
              <a:gd name="T9" fmla="*/ 0 h 663"/>
              <a:gd name="T10" fmla="*/ 119 w 987"/>
              <a:gd name="T11" fmla="*/ 5 h 663"/>
              <a:gd name="T12" fmla="*/ 125 w 987"/>
              <a:gd name="T13" fmla="*/ 15 h 663"/>
              <a:gd name="T14" fmla="*/ 126 w 987"/>
              <a:gd name="T15" fmla="*/ 24 h 663"/>
              <a:gd name="T16" fmla="*/ 128 w 987"/>
              <a:gd name="T17" fmla="*/ 32 h 663"/>
              <a:gd name="T18" fmla="*/ 133 w 987"/>
              <a:gd name="T19" fmla="*/ 37 h 663"/>
              <a:gd name="T20" fmla="*/ 141 w 987"/>
              <a:gd name="T21" fmla="*/ 39 h 663"/>
              <a:gd name="T22" fmla="*/ 149 w 987"/>
              <a:gd name="T23" fmla="*/ 38 h 663"/>
              <a:gd name="T24" fmla="*/ 154 w 987"/>
              <a:gd name="T25" fmla="*/ 33 h 663"/>
              <a:gd name="T26" fmla="*/ 160 w 987"/>
              <a:gd name="T27" fmla="*/ 24 h 663"/>
              <a:gd name="T28" fmla="*/ 167 w 987"/>
              <a:gd name="T29" fmla="*/ 15 h 663"/>
              <a:gd name="T30" fmla="*/ 175 w 987"/>
              <a:gd name="T31" fmla="*/ 6 h 663"/>
              <a:gd name="T32" fmla="*/ 184 w 987"/>
              <a:gd name="T33" fmla="*/ 2 h 663"/>
              <a:gd name="T34" fmla="*/ 191 w 987"/>
              <a:gd name="T35" fmla="*/ 4 h 663"/>
              <a:gd name="T36" fmla="*/ 200 w 987"/>
              <a:gd name="T37" fmla="*/ 9 h 663"/>
              <a:gd name="T38" fmla="*/ 212 w 987"/>
              <a:gd name="T39" fmla="*/ 11 h 663"/>
              <a:gd name="T40" fmla="*/ 224 w 987"/>
              <a:gd name="T41" fmla="*/ 9 h 663"/>
              <a:gd name="T42" fmla="*/ 234 w 987"/>
              <a:gd name="T43" fmla="*/ 7 h 663"/>
              <a:gd name="T44" fmla="*/ 241 w 987"/>
              <a:gd name="T45" fmla="*/ 5 h 663"/>
              <a:gd name="T46" fmla="*/ 246 w 987"/>
              <a:gd name="T47" fmla="*/ 5 h 663"/>
              <a:gd name="T48" fmla="*/ 246 w 987"/>
              <a:gd name="T49" fmla="*/ 12 h 663"/>
              <a:gd name="T50" fmla="*/ 245 w 987"/>
              <a:gd name="T51" fmla="*/ 23 h 663"/>
              <a:gd name="T52" fmla="*/ 243 w 987"/>
              <a:gd name="T53" fmla="*/ 31 h 663"/>
              <a:gd name="T54" fmla="*/ 237 w 987"/>
              <a:gd name="T55" fmla="*/ 32 h 663"/>
              <a:gd name="T56" fmla="*/ 231 w 987"/>
              <a:gd name="T57" fmla="*/ 31 h 663"/>
              <a:gd name="T58" fmla="*/ 225 w 987"/>
              <a:gd name="T59" fmla="*/ 32 h 663"/>
              <a:gd name="T60" fmla="*/ 216 w 987"/>
              <a:gd name="T61" fmla="*/ 41 h 663"/>
              <a:gd name="T62" fmla="*/ 205 w 987"/>
              <a:gd name="T63" fmla="*/ 49 h 663"/>
              <a:gd name="T64" fmla="*/ 198 w 987"/>
              <a:gd name="T65" fmla="*/ 51 h 663"/>
              <a:gd name="T66" fmla="*/ 191 w 987"/>
              <a:gd name="T67" fmla="*/ 52 h 663"/>
              <a:gd name="T68" fmla="*/ 189 w 987"/>
              <a:gd name="T69" fmla="*/ 55 h 663"/>
              <a:gd name="T70" fmla="*/ 191 w 987"/>
              <a:gd name="T71" fmla="*/ 63 h 663"/>
              <a:gd name="T72" fmla="*/ 190 w 987"/>
              <a:gd name="T73" fmla="*/ 72 h 663"/>
              <a:gd name="T74" fmla="*/ 185 w 987"/>
              <a:gd name="T75" fmla="*/ 77 h 663"/>
              <a:gd name="T76" fmla="*/ 177 w 987"/>
              <a:gd name="T77" fmla="*/ 79 h 663"/>
              <a:gd name="T78" fmla="*/ 171 w 987"/>
              <a:gd name="T79" fmla="*/ 79 h 663"/>
              <a:gd name="T80" fmla="*/ 170 w 987"/>
              <a:gd name="T81" fmla="*/ 84 h 663"/>
              <a:gd name="T82" fmla="*/ 170 w 987"/>
              <a:gd name="T83" fmla="*/ 93 h 663"/>
              <a:gd name="T84" fmla="*/ 168 w 987"/>
              <a:gd name="T85" fmla="*/ 101 h 663"/>
              <a:gd name="T86" fmla="*/ 163 w 987"/>
              <a:gd name="T87" fmla="*/ 106 h 663"/>
              <a:gd name="T88" fmla="*/ 157 w 987"/>
              <a:gd name="T89" fmla="*/ 111 h 663"/>
              <a:gd name="T90" fmla="*/ 155 w 987"/>
              <a:gd name="T91" fmla="*/ 118 h 663"/>
              <a:gd name="T92" fmla="*/ 152 w 987"/>
              <a:gd name="T93" fmla="*/ 123 h 663"/>
              <a:gd name="T94" fmla="*/ 139 w 987"/>
              <a:gd name="T95" fmla="*/ 127 h 663"/>
              <a:gd name="T96" fmla="*/ 129 w 987"/>
              <a:gd name="T97" fmla="*/ 143 h 663"/>
              <a:gd name="T98" fmla="*/ 106 w 987"/>
              <a:gd name="T99" fmla="*/ 148 h 663"/>
              <a:gd name="T100" fmla="*/ 89 w 987"/>
              <a:gd name="T101" fmla="*/ 156 h 663"/>
              <a:gd name="T102" fmla="*/ 66 w 987"/>
              <a:gd name="T103" fmla="*/ 144 h 663"/>
              <a:gd name="T104" fmla="*/ 52 w 987"/>
              <a:gd name="T105" fmla="*/ 160 h 663"/>
              <a:gd name="T106" fmla="*/ 13 w 987"/>
              <a:gd name="T107" fmla="*/ 152 h 663"/>
              <a:gd name="T108" fmla="*/ 0 w 987"/>
              <a:gd name="T109" fmla="*/ 140 h 663"/>
              <a:gd name="T110" fmla="*/ 14 w 987"/>
              <a:gd name="T111" fmla="*/ 98 h 663"/>
              <a:gd name="T112" fmla="*/ 8 w 987"/>
              <a:gd name="T113" fmla="*/ 78 h 663"/>
              <a:gd name="T114" fmla="*/ 26 w 987"/>
              <a:gd name="T115" fmla="*/ 45 h 663"/>
              <a:gd name="T116" fmla="*/ 50 w 987"/>
              <a:gd name="T117" fmla="*/ 22 h 663"/>
              <a:gd name="T118" fmla="*/ 80 w 987"/>
              <a:gd name="T119" fmla="*/ 0 h 663"/>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987"/>
              <a:gd name="T181" fmla="*/ 0 h 663"/>
              <a:gd name="T182" fmla="*/ 987 w 987"/>
              <a:gd name="T183" fmla="*/ 663 h 663"/>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987" h="663">
                <a:moveTo>
                  <a:pt x="323" y="0"/>
                </a:moveTo>
                <a:lnTo>
                  <a:pt x="327" y="2"/>
                </a:lnTo>
                <a:lnTo>
                  <a:pt x="339" y="7"/>
                </a:lnTo>
                <a:lnTo>
                  <a:pt x="353" y="13"/>
                </a:lnTo>
                <a:lnTo>
                  <a:pt x="369" y="19"/>
                </a:lnTo>
                <a:lnTo>
                  <a:pt x="384" y="21"/>
                </a:lnTo>
                <a:lnTo>
                  <a:pt x="398" y="19"/>
                </a:lnTo>
                <a:lnTo>
                  <a:pt x="414" y="9"/>
                </a:lnTo>
                <a:lnTo>
                  <a:pt x="432" y="2"/>
                </a:lnTo>
                <a:lnTo>
                  <a:pt x="447" y="2"/>
                </a:lnTo>
                <a:lnTo>
                  <a:pt x="463" y="7"/>
                </a:lnTo>
                <a:lnTo>
                  <a:pt x="479" y="23"/>
                </a:lnTo>
                <a:lnTo>
                  <a:pt x="493" y="43"/>
                </a:lnTo>
                <a:lnTo>
                  <a:pt x="500" y="63"/>
                </a:lnTo>
                <a:lnTo>
                  <a:pt x="504" y="82"/>
                </a:lnTo>
                <a:lnTo>
                  <a:pt x="504" y="98"/>
                </a:lnTo>
                <a:lnTo>
                  <a:pt x="508" y="114"/>
                </a:lnTo>
                <a:lnTo>
                  <a:pt x="512" y="129"/>
                </a:lnTo>
                <a:lnTo>
                  <a:pt x="522" y="143"/>
                </a:lnTo>
                <a:lnTo>
                  <a:pt x="534" y="151"/>
                </a:lnTo>
                <a:lnTo>
                  <a:pt x="550" y="155"/>
                </a:lnTo>
                <a:lnTo>
                  <a:pt x="567" y="157"/>
                </a:lnTo>
                <a:lnTo>
                  <a:pt x="585" y="157"/>
                </a:lnTo>
                <a:lnTo>
                  <a:pt x="599" y="153"/>
                </a:lnTo>
                <a:lnTo>
                  <a:pt x="609" y="147"/>
                </a:lnTo>
                <a:lnTo>
                  <a:pt x="617" y="133"/>
                </a:lnTo>
                <a:lnTo>
                  <a:pt x="628" y="116"/>
                </a:lnTo>
                <a:lnTo>
                  <a:pt x="642" y="96"/>
                </a:lnTo>
                <a:lnTo>
                  <a:pt x="656" y="76"/>
                </a:lnTo>
                <a:lnTo>
                  <a:pt x="668" y="61"/>
                </a:lnTo>
                <a:lnTo>
                  <a:pt x="683" y="43"/>
                </a:lnTo>
                <a:lnTo>
                  <a:pt x="703" y="27"/>
                </a:lnTo>
                <a:lnTo>
                  <a:pt x="723" y="15"/>
                </a:lnTo>
                <a:lnTo>
                  <a:pt x="737" y="9"/>
                </a:lnTo>
                <a:lnTo>
                  <a:pt x="748" y="11"/>
                </a:lnTo>
                <a:lnTo>
                  <a:pt x="764" y="19"/>
                </a:lnTo>
                <a:lnTo>
                  <a:pt x="782" y="27"/>
                </a:lnTo>
                <a:lnTo>
                  <a:pt x="802" y="37"/>
                </a:lnTo>
                <a:lnTo>
                  <a:pt x="823" y="45"/>
                </a:lnTo>
                <a:lnTo>
                  <a:pt x="851" y="47"/>
                </a:lnTo>
                <a:lnTo>
                  <a:pt x="874" y="43"/>
                </a:lnTo>
                <a:lnTo>
                  <a:pt x="896" y="37"/>
                </a:lnTo>
                <a:lnTo>
                  <a:pt x="920" y="33"/>
                </a:lnTo>
                <a:lnTo>
                  <a:pt x="937" y="29"/>
                </a:lnTo>
                <a:lnTo>
                  <a:pt x="953" y="25"/>
                </a:lnTo>
                <a:lnTo>
                  <a:pt x="967" y="21"/>
                </a:lnTo>
                <a:lnTo>
                  <a:pt x="979" y="19"/>
                </a:lnTo>
                <a:lnTo>
                  <a:pt x="985" y="21"/>
                </a:lnTo>
                <a:lnTo>
                  <a:pt x="987" y="31"/>
                </a:lnTo>
                <a:lnTo>
                  <a:pt x="987" y="51"/>
                </a:lnTo>
                <a:lnTo>
                  <a:pt x="985" y="70"/>
                </a:lnTo>
                <a:lnTo>
                  <a:pt x="983" y="92"/>
                </a:lnTo>
                <a:lnTo>
                  <a:pt x="979" y="112"/>
                </a:lnTo>
                <a:lnTo>
                  <a:pt x="973" y="124"/>
                </a:lnTo>
                <a:lnTo>
                  <a:pt x="963" y="128"/>
                </a:lnTo>
                <a:lnTo>
                  <a:pt x="951" y="128"/>
                </a:lnTo>
                <a:lnTo>
                  <a:pt x="937" y="126"/>
                </a:lnTo>
                <a:lnTo>
                  <a:pt x="926" y="124"/>
                </a:lnTo>
                <a:lnTo>
                  <a:pt x="912" y="126"/>
                </a:lnTo>
                <a:lnTo>
                  <a:pt x="902" y="131"/>
                </a:lnTo>
                <a:lnTo>
                  <a:pt x="886" y="147"/>
                </a:lnTo>
                <a:lnTo>
                  <a:pt x="865" y="167"/>
                </a:lnTo>
                <a:lnTo>
                  <a:pt x="843" y="185"/>
                </a:lnTo>
                <a:lnTo>
                  <a:pt x="821" y="198"/>
                </a:lnTo>
                <a:lnTo>
                  <a:pt x="807" y="204"/>
                </a:lnTo>
                <a:lnTo>
                  <a:pt x="792" y="206"/>
                </a:lnTo>
                <a:lnTo>
                  <a:pt x="778" y="206"/>
                </a:lnTo>
                <a:lnTo>
                  <a:pt x="766" y="208"/>
                </a:lnTo>
                <a:lnTo>
                  <a:pt x="760" y="212"/>
                </a:lnTo>
                <a:lnTo>
                  <a:pt x="758" y="222"/>
                </a:lnTo>
                <a:lnTo>
                  <a:pt x="762" y="236"/>
                </a:lnTo>
                <a:lnTo>
                  <a:pt x="764" y="253"/>
                </a:lnTo>
                <a:lnTo>
                  <a:pt x="764" y="271"/>
                </a:lnTo>
                <a:lnTo>
                  <a:pt x="760" y="289"/>
                </a:lnTo>
                <a:lnTo>
                  <a:pt x="754" y="303"/>
                </a:lnTo>
                <a:lnTo>
                  <a:pt x="743" y="311"/>
                </a:lnTo>
                <a:lnTo>
                  <a:pt x="725" y="316"/>
                </a:lnTo>
                <a:lnTo>
                  <a:pt x="709" y="316"/>
                </a:lnTo>
                <a:lnTo>
                  <a:pt x="695" y="316"/>
                </a:lnTo>
                <a:lnTo>
                  <a:pt x="685" y="318"/>
                </a:lnTo>
                <a:lnTo>
                  <a:pt x="682" y="326"/>
                </a:lnTo>
                <a:lnTo>
                  <a:pt x="682" y="338"/>
                </a:lnTo>
                <a:lnTo>
                  <a:pt x="682" y="356"/>
                </a:lnTo>
                <a:lnTo>
                  <a:pt x="682" y="374"/>
                </a:lnTo>
                <a:lnTo>
                  <a:pt x="680" y="391"/>
                </a:lnTo>
                <a:lnTo>
                  <a:pt x="674" y="405"/>
                </a:lnTo>
                <a:lnTo>
                  <a:pt x="668" y="415"/>
                </a:lnTo>
                <a:lnTo>
                  <a:pt x="654" y="425"/>
                </a:lnTo>
                <a:lnTo>
                  <a:pt x="640" y="433"/>
                </a:lnTo>
                <a:lnTo>
                  <a:pt x="630" y="444"/>
                </a:lnTo>
                <a:lnTo>
                  <a:pt x="626" y="458"/>
                </a:lnTo>
                <a:lnTo>
                  <a:pt x="622" y="474"/>
                </a:lnTo>
                <a:lnTo>
                  <a:pt x="617" y="486"/>
                </a:lnTo>
                <a:lnTo>
                  <a:pt x="609" y="494"/>
                </a:lnTo>
                <a:lnTo>
                  <a:pt x="605" y="496"/>
                </a:lnTo>
                <a:lnTo>
                  <a:pt x="558" y="511"/>
                </a:lnTo>
                <a:lnTo>
                  <a:pt x="546" y="572"/>
                </a:lnTo>
                <a:lnTo>
                  <a:pt x="518" y="572"/>
                </a:lnTo>
                <a:lnTo>
                  <a:pt x="461" y="598"/>
                </a:lnTo>
                <a:lnTo>
                  <a:pt x="424" y="594"/>
                </a:lnTo>
                <a:lnTo>
                  <a:pt x="412" y="620"/>
                </a:lnTo>
                <a:lnTo>
                  <a:pt x="357" y="627"/>
                </a:lnTo>
                <a:lnTo>
                  <a:pt x="327" y="643"/>
                </a:lnTo>
                <a:lnTo>
                  <a:pt x="266" y="578"/>
                </a:lnTo>
                <a:lnTo>
                  <a:pt x="229" y="596"/>
                </a:lnTo>
                <a:lnTo>
                  <a:pt x="209" y="643"/>
                </a:lnTo>
                <a:lnTo>
                  <a:pt x="105" y="663"/>
                </a:lnTo>
                <a:lnTo>
                  <a:pt x="54" y="610"/>
                </a:lnTo>
                <a:lnTo>
                  <a:pt x="4" y="612"/>
                </a:lnTo>
                <a:lnTo>
                  <a:pt x="0" y="562"/>
                </a:lnTo>
                <a:lnTo>
                  <a:pt x="69" y="482"/>
                </a:lnTo>
                <a:lnTo>
                  <a:pt x="59" y="395"/>
                </a:lnTo>
                <a:lnTo>
                  <a:pt x="28" y="350"/>
                </a:lnTo>
                <a:lnTo>
                  <a:pt x="32" y="313"/>
                </a:lnTo>
                <a:lnTo>
                  <a:pt x="87" y="265"/>
                </a:lnTo>
                <a:lnTo>
                  <a:pt x="107" y="181"/>
                </a:lnTo>
                <a:lnTo>
                  <a:pt x="168" y="143"/>
                </a:lnTo>
                <a:lnTo>
                  <a:pt x="201" y="88"/>
                </a:lnTo>
                <a:lnTo>
                  <a:pt x="266" y="84"/>
                </a:lnTo>
                <a:lnTo>
                  <a:pt x="323" y="0"/>
                </a:lnTo>
              </a:path>
            </a:pathLst>
          </a:custGeom>
          <a:solidFill>
            <a:srgbClr val="C00000"/>
          </a:solidFill>
          <a:ln w="12700">
            <a:solidFill>
              <a:srgbClr val="FFFFFF"/>
            </a:solidFill>
            <a:prstDash val="solid"/>
            <a:round/>
            <a:headEnd/>
            <a:tailEnd/>
          </a:ln>
          <a:effectLst>
            <a:outerShdw blurRad="50800" dist="38100" dir="5400000" algn="t" rotWithShape="0">
              <a:prstClr val="black">
                <a:alpha val="40000"/>
              </a:prstClr>
            </a:outerShdw>
          </a:effectLst>
        </p:spPr>
        <p:txBody>
          <a:bodyPr lIns="91420" tIns="45711" rIns="91420" bIns="45711"/>
          <a:lstStyle/>
          <a:p>
            <a:pPr algn="l" defTabSz="1219170" fontAlgn="auto">
              <a:spcBef>
                <a:spcPts val="0"/>
              </a:spcBef>
              <a:spcAft>
                <a:spcPts val="0"/>
              </a:spcAft>
            </a:pPr>
            <a:endParaRPr lang="zh-CN" altLang="en-US" sz="2400" b="0">
              <a:solidFill>
                <a:prstClr val="black"/>
              </a:solidFill>
              <a:latin typeface="Calibri"/>
              <a:ea typeface="宋体"/>
            </a:endParaRPr>
          </a:p>
        </p:txBody>
      </p:sp>
      <p:sp>
        <p:nvSpPr>
          <p:cNvPr id="91" name="Freeform 100"/>
          <p:cNvSpPr>
            <a:spLocks/>
          </p:cNvSpPr>
          <p:nvPr/>
        </p:nvSpPr>
        <p:spPr bwMode="gray">
          <a:xfrm>
            <a:off x="5167716" y="2680917"/>
            <a:ext cx="682625" cy="681195"/>
          </a:xfrm>
          <a:custGeom>
            <a:avLst/>
            <a:gdLst>
              <a:gd name="T0" fmla="*/ 182 w 860"/>
              <a:gd name="T1" fmla="*/ 145 h 858"/>
              <a:gd name="T2" fmla="*/ 179 w 860"/>
              <a:gd name="T3" fmla="*/ 149 h 858"/>
              <a:gd name="T4" fmla="*/ 174 w 860"/>
              <a:gd name="T5" fmla="*/ 152 h 858"/>
              <a:gd name="T6" fmla="*/ 166 w 860"/>
              <a:gd name="T7" fmla="*/ 154 h 858"/>
              <a:gd name="T8" fmla="*/ 156 w 860"/>
              <a:gd name="T9" fmla="*/ 157 h 858"/>
              <a:gd name="T10" fmla="*/ 149 w 860"/>
              <a:gd name="T11" fmla="*/ 163 h 858"/>
              <a:gd name="T12" fmla="*/ 140 w 860"/>
              <a:gd name="T13" fmla="*/ 170 h 858"/>
              <a:gd name="T14" fmla="*/ 133 w 860"/>
              <a:gd name="T15" fmla="*/ 176 h 858"/>
              <a:gd name="T16" fmla="*/ 129 w 860"/>
              <a:gd name="T17" fmla="*/ 180 h 858"/>
              <a:gd name="T18" fmla="*/ 123 w 860"/>
              <a:gd name="T19" fmla="*/ 186 h 858"/>
              <a:gd name="T20" fmla="*/ 119 w 860"/>
              <a:gd name="T21" fmla="*/ 194 h 858"/>
              <a:gd name="T22" fmla="*/ 113 w 860"/>
              <a:gd name="T23" fmla="*/ 201 h 858"/>
              <a:gd name="T24" fmla="*/ 107 w 860"/>
              <a:gd name="T25" fmla="*/ 204 h 858"/>
              <a:gd name="T26" fmla="*/ 103 w 860"/>
              <a:gd name="T27" fmla="*/ 208 h 858"/>
              <a:gd name="T28" fmla="*/ 95 w 860"/>
              <a:gd name="T29" fmla="*/ 213 h 858"/>
              <a:gd name="T30" fmla="*/ 89 w 860"/>
              <a:gd name="T31" fmla="*/ 215 h 858"/>
              <a:gd name="T32" fmla="*/ 88 w 860"/>
              <a:gd name="T33" fmla="*/ 210 h 858"/>
              <a:gd name="T34" fmla="*/ 92 w 860"/>
              <a:gd name="T35" fmla="*/ 204 h 858"/>
              <a:gd name="T36" fmla="*/ 98 w 860"/>
              <a:gd name="T37" fmla="*/ 198 h 858"/>
              <a:gd name="T38" fmla="*/ 103 w 860"/>
              <a:gd name="T39" fmla="*/ 191 h 858"/>
              <a:gd name="T40" fmla="*/ 101 w 860"/>
              <a:gd name="T41" fmla="*/ 187 h 858"/>
              <a:gd name="T42" fmla="*/ 95 w 860"/>
              <a:gd name="T43" fmla="*/ 184 h 858"/>
              <a:gd name="T44" fmla="*/ 91 w 860"/>
              <a:gd name="T45" fmla="*/ 179 h 858"/>
              <a:gd name="T46" fmla="*/ 93 w 860"/>
              <a:gd name="T47" fmla="*/ 170 h 858"/>
              <a:gd name="T48" fmla="*/ 100 w 860"/>
              <a:gd name="T49" fmla="*/ 159 h 858"/>
              <a:gd name="T50" fmla="*/ 107 w 860"/>
              <a:gd name="T51" fmla="*/ 148 h 858"/>
              <a:gd name="T52" fmla="*/ 110 w 860"/>
              <a:gd name="T53" fmla="*/ 140 h 858"/>
              <a:gd name="T54" fmla="*/ 110 w 860"/>
              <a:gd name="T55" fmla="*/ 135 h 858"/>
              <a:gd name="T56" fmla="*/ 105 w 860"/>
              <a:gd name="T57" fmla="*/ 129 h 858"/>
              <a:gd name="T58" fmla="*/ 99 w 860"/>
              <a:gd name="T59" fmla="*/ 123 h 858"/>
              <a:gd name="T60" fmla="*/ 94 w 860"/>
              <a:gd name="T61" fmla="*/ 122 h 858"/>
              <a:gd name="T62" fmla="*/ 87 w 860"/>
              <a:gd name="T63" fmla="*/ 123 h 858"/>
              <a:gd name="T64" fmla="*/ 78 w 860"/>
              <a:gd name="T65" fmla="*/ 123 h 858"/>
              <a:gd name="T66" fmla="*/ 74 w 860"/>
              <a:gd name="T67" fmla="*/ 124 h 858"/>
              <a:gd name="T68" fmla="*/ 70 w 860"/>
              <a:gd name="T69" fmla="*/ 134 h 858"/>
              <a:gd name="T70" fmla="*/ 66 w 860"/>
              <a:gd name="T71" fmla="*/ 145 h 858"/>
              <a:gd name="T72" fmla="*/ 60 w 860"/>
              <a:gd name="T73" fmla="*/ 152 h 858"/>
              <a:gd name="T74" fmla="*/ 53 w 860"/>
              <a:gd name="T75" fmla="*/ 163 h 858"/>
              <a:gd name="T76" fmla="*/ 46 w 860"/>
              <a:gd name="T77" fmla="*/ 169 h 858"/>
              <a:gd name="T78" fmla="*/ 41 w 860"/>
              <a:gd name="T79" fmla="*/ 172 h 858"/>
              <a:gd name="T80" fmla="*/ 34 w 860"/>
              <a:gd name="T81" fmla="*/ 167 h 858"/>
              <a:gd name="T82" fmla="*/ 14 w 860"/>
              <a:gd name="T83" fmla="*/ 147 h 858"/>
              <a:gd name="T84" fmla="*/ 5 w 860"/>
              <a:gd name="T85" fmla="*/ 127 h 858"/>
              <a:gd name="T86" fmla="*/ 7 w 860"/>
              <a:gd name="T87" fmla="*/ 101 h 858"/>
              <a:gd name="T88" fmla="*/ 3 w 860"/>
              <a:gd name="T89" fmla="*/ 79 h 858"/>
              <a:gd name="T90" fmla="*/ 21 w 860"/>
              <a:gd name="T91" fmla="*/ 80 h 858"/>
              <a:gd name="T92" fmla="*/ 43 w 860"/>
              <a:gd name="T93" fmla="*/ 78 h 858"/>
              <a:gd name="T94" fmla="*/ 69 w 860"/>
              <a:gd name="T95" fmla="*/ 53 h 858"/>
              <a:gd name="T96" fmla="*/ 94 w 860"/>
              <a:gd name="T97" fmla="*/ 44 h 858"/>
              <a:gd name="T98" fmla="*/ 108 w 860"/>
              <a:gd name="T99" fmla="*/ 37 h 858"/>
              <a:gd name="T100" fmla="*/ 131 w 860"/>
              <a:gd name="T101" fmla="*/ 12 h 858"/>
              <a:gd name="T102" fmla="*/ 149 w 860"/>
              <a:gd name="T103" fmla="*/ 6 h 858"/>
              <a:gd name="T104" fmla="*/ 182 w 860"/>
              <a:gd name="T105" fmla="*/ 30 h 858"/>
              <a:gd name="T106" fmla="*/ 194 w 860"/>
              <a:gd name="T107" fmla="*/ 60 h 858"/>
              <a:gd name="T108" fmla="*/ 215 w 860"/>
              <a:gd name="T109" fmla="*/ 101 h 858"/>
              <a:gd name="T110" fmla="*/ 183 w 860"/>
              <a:gd name="T111" fmla="*/ 134 h 858"/>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860"/>
              <a:gd name="T169" fmla="*/ 0 h 858"/>
              <a:gd name="T170" fmla="*/ 860 w 860"/>
              <a:gd name="T171" fmla="*/ 858 h 858"/>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860" h="858">
                <a:moveTo>
                  <a:pt x="725" y="575"/>
                </a:moveTo>
                <a:lnTo>
                  <a:pt x="725" y="579"/>
                </a:lnTo>
                <a:lnTo>
                  <a:pt x="719" y="585"/>
                </a:lnTo>
                <a:lnTo>
                  <a:pt x="713" y="594"/>
                </a:lnTo>
                <a:lnTo>
                  <a:pt x="705" y="604"/>
                </a:lnTo>
                <a:lnTo>
                  <a:pt x="695" y="608"/>
                </a:lnTo>
                <a:lnTo>
                  <a:pt x="681" y="610"/>
                </a:lnTo>
                <a:lnTo>
                  <a:pt x="664" y="614"/>
                </a:lnTo>
                <a:lnTo>
                  <a:pt x="642" y="618"/>
                </a:lnTo>
                <a:lnTo>
                  <a:pt x="622" y="626"/>
                </a:lnTo>
                <a:lnTo>
                  <a:pt x="607" y="638"/>
                </a:lnTo>
                <a:lnTo>
                  <a:pt x="593" y="651"/>
                </a:lnTo>
                <a:lnTo>
                  <a:pt x="577" y="665"/>
                </a:lnTo>
                <a:lnTo>
                  <a:pt x="559" y="679"/>
                </a:lnTo>
                <a:lnTo>
                  <a:pt x="544" y="693"/>
                </a:lnTo>
                <a:lnTo>
                  <a:pt x="530" y="703"/>
                </a:lnTo>
                <a:lnTo>
                  <a:pt x="522" y="711"/>
                </a:lnTo>
                <a:lnTo>
                  <a:pt x="514" y="718"/>
                </a:lnTo>
                <a:lnTo>
                  <a:pt x="502" y="730"/>
                </a:lnTo>
                <a:lnTo>
                  <a:pt x="492" y="744"/>
                </a:lnTo>
                <a:lnTo>
                  <a:pt x="481" y="760"/>
                </a:lnTo>
                <a:lnTo>
                  <a:pt x="475" y="774"/>
                </a:lnTo>
                <a:lnTo>
                  <a:pt x="465" y="789"/>
                </a:lnTo>
                <a:lnTo>
                  <a:pt x="451" y="801"/>
                </a:lnTo>
                <a:lnTo>
                  <a:pt x="437" y="809"/>
                </a:lnTo>
                <a:lnTo>
                  <a:pt x="427" y="815"/>
                </a:lnTo>
                <a:lnTo>
                  <a:pt x="422" y="823"/>
                </a:lnTo>
                <a:lnTo>
                  <a:pt x="410" y="831"/>
                </a:lnTo>
                <a:lnTo>
                  <a:pt x="394" y="840"/>
                </a:lnTo>
                <a:lnTo>
                  <a:pt x="380" y="850"/>
                </a:lnTo>
                <a:lnTo>
                  <a:pt x="364" y="856"/>
                </a:lnTo>
                <a:lnTo>
                  <a:pt x="355" y="858"/>
                </a:lnTo>
                <a:lnTo>
                  <a:pt x="349" y="854"/>
                </a:lnTo>
                <a:lnTo>
                  <a:pt x="349" y="838"/>
                </a:lnTo>
                <a:lnTo>
                  <a:pt x="355" y="827"/>
                </a:lnTo>
                <a:lnTo>
                  <a:pt x="366" y="815"/>
                </a:lnTo>
                <a:lnTo>
                  <a:pt x="380" y="801"/>
                </a:lnTo>
                <a:lnTo>
                  <a:pt x="392" y="789"/>
                </a:lnTo>
                <a:lnTo>
                  <a:pt x="404" y="775"/>
                </a:lnTo>
                <a:lnTo>
                  <a:pt x="410" y="764"/>
                </a:lnTo>
                <a:lnTo>
                  <a:pt x="410" y="754"/>
                </a:lnTo>
                <a:lnTo>
                  <a:pt x="404" y="748"/>
                </a:lnTo>
                <a:lnTo>
                  <a:pt x="392" y="742"/>
                </a:lnTo>
                <a:lnTo>
                  <a:pt x="380" y="734"/>
                </a:lnTo>
                <a:lnTo>
                  <a:pt x="370" y="726"/>
                </a:lnTo>
                <a:lnTo>
                  <a:pt x="364" y="716"/>
                </a:lnTo>
                <a:lnTo>
                  <a:pt x="364" y="699"/>
                </a:lnTo>
                <a:lnTo>
                  <a:pt x="372" y="679"/>
                </a:lnTo>
                <a:lnTo>
                  <a:pt x="382" y="661"/>
                </a:lnTo>
                <a:lnTo>
                  <a:pt x="400" y="636"/>
                </a:lnTo>
                <a:lnTo>
                  <a:pt x="418" y="608"/>
                </a:lnTo>
                <a:lnTo>
                  <a:pt x="425" y="592"/>
                </a:lnTo>
                <a:lnTo>
                  <a:pt x="433" y="575"/>
                </a:lnTo>
                <a:lnTo>
                  <a:pt x="441" y="559"/>
                </a:lnTo>
                <a:lnTo>
                  <a:pt x="443" y="547"/>
                </a:lnTo>
                <a:lnTo>
                  <a:pt x="439" y="537"/>
                </a:lnTo>
                <a:lnTo>
                  <a:pt x="429" y="526"/>
                </a:lnTo>
                <a:lnTo>
                  <a:pt x="418" y="514"/>
                </a:lnTo>
                <a:lnTo>
                  <a:pt x="404" y="502"/>
                </a:lnTo>
                <a:lnTo>
                  <a:pt x="394" y="494"/>
                </a:lnTo>
                <a:lnTo>
                  <a:pt x="384" y="490"/>
                </a:lnTo>
                <a:lnTo>
                  <a:pt x="374" y="490"/>
                </a:lnTo>
                <a:lnTo>
                  <a:pt x="362" y="492"/>
                </a:lnTo>
                <a:lnTo>
                  <a:pt x="345" y="494"/>
                </a:lnTo>
                <a:lnTo>
                  <a:pt x="325" y="494"/>
                </a:lnTo>
                <a:lnTo>
                  <a:pt x="311" y="492"/>
                </a:lnTo>
                <a:lnTo>
                  <a:pt x="301" y="492"/>
                </a:lnTo>
                <a:lnTo>
                  <a:pt x="294" y="498"/>
                </a:lnTo>
                <a:lnTo>
                  <a:pt x="286" y="512"/>
                </a:lnTo>
                <a:lnTo>
                  <a:pt x="280" y="533"/>
                </a:lnTo>
                <a:lnTo>
                  <a:pt x="272" y="557"/>
                </a:lnTo>
                <a:lnTo>
                  <a:pt x="264" y="577"/>
                </a:lnTo>
                <a:lnTo>
                  <a:pt x="254" y="592"/>
                </a:lnTo>
                <a:lnTo>
                  <a:pt x="242" y="608"/>
                </a:lnTo>
                <a:lnTo>
                  <a:pt x="227" y="630"/>
                </a:lnTo>
                <a:lnTo>
                  <a:pt x="211" y="650"/>
                </a:lnTo>
                <a:lnTo>
                  <a:pt x="197" y="663"/>
                </a:lnTo>
                <a:lnTo>
                  <a:pt x="183" y="673"/>
                </a:lnTo>
                <a:lnTo>
                  <a:pt x="172" y="681"/>
                </a:lnTo>
                <a:lnTo>
                  <a:pt x="162" y="687"/>
                </a:lnTo>
                <a:lnTo>
                  <a:pt x="158" y="691"/>
                </a:lnTo>
                <a:lnTo>
                  <a:pt x="134" y="667"/>
                </a:lnTo>
                <a:lnTo>
                  <a:pt x="103" y="620"/>
                </a:lnTo>
                <a:lnTo>
                  <a:pt x="55" y="587"/>
                </a:lnTo>
                <a:lnTo>
                  <a:pt x="0" y="569"/>
                </a:lnTo>
                <a:lnTo>
                  <a:pt x="20" y="510"/>
                </a:lnTo>
                <a:lnTo>
                  <a:pt x="53" y="457"/>
                </a:lnTo>
                <a:lnTo>
                  <a:pt x="30" y="402"/>
                </a:lnTo>
                <a:lnTo>
                  <a:pt x="30" y="337"/>
                </a:lnTo>
                <a:lnTo>
                  <a:pt x="10" y="315"/>
                </a:lnTo>
                <a:lnTo>
                  <a:pt x="40" y="285"/>
                </a:lnTo>
                <a:lnTo>
                  <a:pt x="81" y="317"/>
                </a:lnTo>
                <a:lnTo>
                  <a:pt x="126" y="382"/>
                </a:lnTo>
                <a:lnTo>
                  <a:pt x="170" y="311"/>
                </a:lnTo>
                <a:lnTo>
                  <a:pt x="215" y="274"/>
                </a:lnTo>
                <a:lnTo>
                  <a:pt x="274" y="209"/>
                </a:lnTo>
                <a:lnTo>
                  <a:pt x="349" y="189"/>
                </a:lnTo>
                <a:lnTo>
                  <a:pt x="376" y="173"/>
                </a:lnTo>
                <a:lnTo>
                  <a:pt x="380" y="134"/>
                </a:lnTo>
                <a:lnTo>
                  <a:pt x="431" y="146"/>
                </a:lnTo>
                <a:lnTo>
                  <a:pt x="475" y="108"/>
                </a:lnTo>
                <a:lnTo>
                  <a:pt x="524" y="47"/>
                </a:lnTo>
                <a:lnTo>
                  <a:pt x="524" y="0"/>
                </a:lnTo>
                <a:lnTo>
                  <a:pt x="595" y="22"/>
                </a:lnTo>
                <a:lnTo>
                  <a:pt x="679" y="45"/>
                </a:lnTo>
                <a:lnTo>
                  <a:pt x="725" y="120"/>
                </a:lnTo>
                <a:lnTo>
                  <a:pt x="784" y="187"/>
                </a:lnTo>
                <a:lnTo>
                  <a:pt x="774" y="240"/>
                </a:lnTo>
                <a:lnTo>
                  <a:pt x="860" y="317"/>
                </a:lnTo>
                <a:lnTo>
                  <a:pt x="860" y="402"/>
                </a:lnTo>
                <a:lnTo>
                  <a:pt x="815" y="425"/>
                </a:lnTo>
                <a:lnTo>
                  <a:pt x="731" y="533"/>
                </a:lnTo>
                <a:lnTo>
                  <a:pt x="725" y="575"/>
                </a:lnTo>
              </a:path>
            </a:pathLst>
          </a:custGeom>
          <a:solidFill>
            <a:srgbClr val="C00000"/>
          </a:solidFill>
          <a:ln w="12700">
            <a:solidFill>
              <a:srgbClr val="FFFFFF"/>
            </a:solidFill>
            <a:prstDash val="solid"/>
            <a:round/>
            <a:headEnd/>
            <a:tailEnd/>
          </a:ln>
          <a:effectLst>
            <a:outerShdw blurRad="50800" dist="38100" dir="5400000" algn="t" rotWithShape="0">
              <a:prstClr val="black">
                <a:alpha val="40000"/>
              </a:prstClr>
            </a:outerShdw>
          </a:effectLst>
        </p:spPr>
        <p:txBody>
          <a:bodyPr lIns="91420" tIns="45711" rIns="91420" bIns="45711"/>
          <a:lstStyle/>
          <a:p>
            <a:pPr algn="l" defTabSz="1219170" fontAlgn="auto">
              <a:spcBef>
                <a:spcPts val="0"/>
              </a:spcBef>
              <a:spcAft>
                <a:spcPts val="0"/>
              </a:spcAft>
            </a:pPr>
            <a:endParaRPr lang="zh-CN" altLang="en-US" sz="2400" b="0">
              <a:solidFill>
                <a:prstClr val="black"/>
              </a:solidFill>
              <a:latin typeface="Calibri"/>
              <a:ea typeface="宋体"/>
            </a:endParaRPr>
          </a:p>
        </p:txBody>
      </p:sp>
      <p:sp>
        <p:nvSpPr>
          <p:cNvPr id="92" name="Freeform 82"/>
          <p:cNvSpPr>
            <a:spLocks/>
          </p:cNvSpPr>
          <p:nvPr/>
        </p:nvSpPr>
        <p:spPr bwMode="gray">
          <a:xfrm>
            <a:off x="5334530" y="4392636"/>
            <a:ext cx="449263" cy="504942"/>
          </a:xfrm>
          <a:custGeom>
            <a:avLst/>
            <a:gdLst>
              <a:gd name="T0" fmla="*/ 109 w 565"/>
              <a:gd name="T1" fmla="*/ 11 h 638"/>
              <a:gd name="T2" fmla="*/ 106 w 565"/>
              <a:gd name="T3" fmla="*/ 11 h 638"/>
              <a:gd name="T4" fmla="*/ 103 w 565"/>
              <a:gd name="T5" fmla="*/ 14 h 638"/>
              <a:gd name="T6" fmla="*/ 100 w 565"/>
              <a:gd name="T7" fmla="*/ 21 h 638"/>
              <a:gd name="T8" fmla="*/ 99 w 565"/>
              <a:gd name="T9" fmla="*/ 28 h 638"/>
              <a:gd name="T10" fmla="*/ 96 w 565"/>
              <a:gd name="T11" fmla="*/ 31 h 638"/>
              <a:gd name="T12" fmla="*/ 90 w 565"/>
              <a:gd name="T13" fmla="*/ 29 h 638"/>
              <a:gd name="T14" fmla="*/ 84 w 565"/>
              <a:gd name="T15" fmla="*/ 26 h 638"/>
              <a:gd name="T16" fmla="*/ 80 w 565"/>
              <a:gd name="T17" fmla="*/ 26 h 638"/>
              <a:gd name="T18" fmla="*/ 82 w 565"/>
              <a:gd name="T19" fmla="*/ 32 h 638"/>
              <a:gd name="T20" fmla="*/ 87 w 565"/>
              <a:gd name="T21" fmla="*/ 36 h 638"/>
              <a:gd name="T22" fmla="*/ 93 w 565"/>
              <a:gd name="T23" fmla="*/ 38 h 638"/>
              <a:gd name="T24" fmla="*/ 101 w 565"/>
              <a:gd name="T25" fmla="*/ 35 h 638"/>
              <a:gd name="T26" fmla="*/ 104 w 565"/>
              <a:gd name="T27" fmla="*/ 31 h 638"/>
              <a:gd name="T28" fmla="*/ 106 w 565"/>
              <a:gd name="T29" fmla="*/ 25 h 638"/>
              <a:gd name="T30" fmla="*/ 110 w 565"/>
              <a:gd name="T31" fmla="*/ 24 h 638"/>
              <a:gd name="T32" fmla="*/ 117 w 565"/>
              <a:gd name="T33" fmla="*/ 30 h 638"/>
              <a:gd name="T34" fmla="*/ 126 w 565"/>
              <a:gd name="T35" fmla="*/ 34 h 638"/>
              <a:gd name="T36" fmla="*/ 131 w 565"/>
              <a:gd name="T37" fmla="*/ 36 h 638"/>
              <a:gd name="T38" fmla="*/ 138 w 565"/>
              <a:gd name="T39" fmla="*/ 38 h 638"/>
              <a:gd name="T40" fmla="*/ 142 w 565"/>
              <a:gd name="T41" fmla="*/ 44 h 638"/>
              <a:gd name="T42" fmla="*/ 139 w 565"/>
              <a:gd name="T43" fmla="*/ 51 h 638"/>
              <a:gd name="T44" fmla="*/ 133 w 565"/>
              <a:gd name="T45" fmla="*/ 58 h 638"/>
              <a:gd name="T46" fmla="*/ 130 w 565"/>
              <a:gd name="T47" fmla="*/ 60 h 638"/>
              <a:gd name="T48" fmla="*/ 134 w 565"/>
              <a:gd name="T49" fmla="*/ 60 h 638"/>
              <a:gd name="T50" fmla="*/ 139 w 565"/>
              <a:gd name="T51" fmla="*/ 60 h 638"/>
              <a:gd name="T52" fmla="*/ 141 w 565"/>
              <a:gd name="T53" fmla="*/ 63 h 638"/>
              <a:gd name="T54" fmla="*/ 136 w 565"/>
              <a:gd name="T55" fmla="*/ 67 h 638"/>
              <a:gd name="T56" fmla="*/ 129 w 565"/>
              <a:gd name="T57" fmla="*/ 71 h 638"/>
              <a:gd name="T58" fmla="*/ 126 w 565"/>
              <a:gd name="T59" fmla="*/ 73 h 638"/>
              <a:gd name="T60" fmla="*/ 129 w 565"/>
              <a:gd name="T61" fmla="*/ 73 h 638"/>
              <a:gd name="T62" fmla="*/ 135 w 565"/>
              <a:gd name="T63" fmla="*/ 78 h 638"/>
              <a:gd name="T64" fmla="*/ 136 w 565"/>
              <a:gd name="T65" fmla="*/ 88 h 638"/>
              <a:gd name="T66" fmla="*/ 138 w 565"/>
              <a:gd name="T67" fmla="*/ 98 h 638"/>
              <a:gd name="T68" fmla="*/ 141 w 565"/>
              <a:gd name="T69" fmla="*/ 104 h 638"/>
              <a:gd name="T70" fmla="*/ 141 w 565"/>
              <a:gd name="T71" fmla="*/ 108 h 638"/>
              <a:gd name="T72" fmla="*/ 136 w 565"/>
              <a:gd name="T73" fmla="*/ 112 h 638"/>
              <a:gd name="T74" fmla="*/ 129 w 565"/>
              <a:gd name="T75" fmla="*/ 111 h 638"/>
              <a:gd name="T76" fmla="*/ 123 w 565"/>
              <a:gd name="T77" fmla="*/ 110 h 638"/>
              <a:gd name="T78" fmla="*/ 119 w 565"/>
              <a:gd name="T79" fmla="*/ 116 h 638"/>
              <a:gd name="T80" fmla="*/ 118 w 565"/>
              <a:gd name="T81" fmla="*/ 122 h 638"/>
              <a:gd name="T82" fmla="*/ 116 w 565"/>
              <a:gd name="T83" fmla="*/ 129 h 638"/>
              <a:gd name="T84" fmla="*/ 113 w 565"/>
              <a:gd name="T85" fmla="*/ 136 h 638"/>
              <a:gd name="T86" fmla="*/ 112 w 565"/>
              <a:gd name="T87" fmla="*/ 146 h 638"/>
              <a:gd name="T88" fmla="*/ 112 w 565"/>
              <a:gd name="T89" fmla="*/ 150 h 638"/>
              <a:gd name="T90" fmla="*/ 102 w 565"/>
              <a:gd name="T91" fmla="*/ 158 h 638"/>
              <a:gd name="T92" fmla="*/ 88 w 565"/>
              <a:gd name="T93" fmla="*/ 158 h 638"/>
              <a:gd name="T94" fmla="*/ 69 w 565"/>
              <a:gd name="T95" fmla="*/ 148 h 638"/>
              <a:gd name="T96" fmla="*/ 47 w 565"/>
              <a:gd name="T97" fmla="*/ 155 h 638"/>
              <a:gd name="T98" fmla="*/ 35 w 565"/>
              <a:gd name="T99" fmla="*/ 128 h 638"/>
              <a:gd name="T100" fmla="*/ 20 w 565"/>
              <a:gd name="T101" fmla="*/ 113 h 638"/>
              <a:gd name="T102" fmla="*/ 5 w 565"/>
              <a:gd name="T103" fmla="*/ 83 h 638"/>
              <a:gd name="T104" fmla="*/ 27 w 565"/>
              <a:gd name="T105" fmla="*/ 49 h 638"/>
              <a:gd name="T106" fmla="*/ 42 w 565"/>
              <a:gd name="T107" fmla="*/ 36 h 638"/>
              <a:gd name="T108" fmla="*/ 46 w 565"/>
              <a:gd name="T109" fmla="*/ 12 h 638"/>
              <a:gd name="T110" fmla="*/ 56 w 565"/>
              <a:gd name="T111" fmla="*/ 0 h 638"/>
              <a:gd name="T112" fmla="*/ 76 w 565"/>
              <a:gd name="T113" fmla="*/ 7 h 638"/>
              <a:gd name="T114" fmla="*/ 96 w 565"/>
              <a:gd name="T115" fmla="*/ 1 h 638"/>
              <a:gd name="T116" fmla="*/ 109 w 565"/>
              <a:gd name="T117" fmla="*/ 11 h 63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565"/>
              <a:gd name="T178" fmla="*/ 0 h 638"/>
              <a:gd name="T179" fmla="*/ 565 w 565"/>
              <a:gd name="T180" fmla="*/ 638 h 63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565" h="638">
                <a:moveTo>
                  <a:pt x="433" y="44"/>
                </a:moveTo>
                <a:lnTo>
                  <a:pt x="433" y="44"/>
                </a:lnTo>
                <a:lnTo>
                  <a:pt x="429" y="46"/>
                </a:lnTo>
                <a:lnTo>
                  <a:pt x="423" y="47"/>
                </a:lnTo>
                <a:lnTo>
                  <a:pt x="417" y="53"/>
                </a:lnTo>
                <a:lnTo>
                  <a:pt x="411" y="59"/>
                </a:lnTo>
                <a:lnTo>
                  <a:pt x="403" y="69"/>
                </a:lnTo>
                <a:lnTo>
                  <a:pt x="398" y="85"/>
                </a:lnTo>
                <a:lnTo>
                  <a:pt x="396" y="99"/>
                </a:lnTo>
                <a:lnTo>
                  <a:pt x="394" y="112"/>
                </a:lnTo>
                <a:lnTo>
                  <a:pt x="392" y="122"/>
                </a:lnTo>
                <a:lnTo>
                  <a:pt x="384" y="126"/>
                </a:lnTo>
                <a:lnTo>
                  <a:pt x="372" y="122"/>
                </a:lnTo>
                <a:lnTo>
                  <a:pt x="360" y="118"/>
                </a:lnTo>
                <a:lnTo>
                  <a:pt x="346" y="110"/>
                </a:lnTo>
                <a:lnTo>
                  <a:pt x="335" y="107"/>
                </a:lnTo>
                <a:lnTo>
                  <a:pt x="325" y="105"/>
                </a:lnTo>
                <a:lnTo>
                  <a:pt x="319" y="107"/>
                </a:lnTo>
                <a:lnTo>
                  <a:pt x="317" y="118"/>
                </a:lnTo>
                <a:lnTo>
                  <a:pt x="325" y="128"/>
                </a:lnTo>
                <a:lnTo>
                  <a:pt x="337" y="138"/>
                </a:lnTo>
                <a:lnTo>
                  <a:pt x="346" y="146"/>
                </a:lnTo>
                <a:lnTo>
                  <a:pt x="358" y="152"/>
                </a:lnTo>
                <a:lnTo>
                  <a:pt x="372" y="154"/>
                </a:lnTo>
                <a:lnTo>
                  <a:pt x="388" y="150"/>
                </a:lnTo>
                <a:lnTo>
                  <a:pt x="402" y="142"/>
                </a:lnTo>
                <a:lnTo>
                  <a:pt x="407" y="134"/>
                </a:lnTo>
                <a:lnTo>
                  <a:pt x="413" y="124"/>
                </a:lnTo>
                <a:lnTo>
                  <a:pt x="417" y="112"/>
                </a:lnTo>
                <a:lnTo>
                  <a:pt x="423" y="103"/>
                </a:lnTo>
                <a:lnTo>
                  <a:pt x="429" y="97"/>
                </a:lnTo>
                <a:lnTo>
                  <a:pt x="437" y="97"/>
                </a:lnTo>
                <a:lnTo>
                  <a:pt x="447" y="105"/>
                </a:lnTo>
                <a:lnTo>
                  <a:pt x="468" y="122"/>
                </a:lnTo>
                <a:lnTo>
                  <a:pt x="486" y="132"/>
                </a:lnTo>
                <a:lnTo>
                  <a:pt x="502" y="138"/>
                </a:lnTo>
                <a:lnTo>
                  <a:pt x="514" y="142"/>
                </a:lnTo>
                <a:lnTo>
                  <a:pt x="524" y="144"/>
                </a:lnTo>
                <a:lnTo>
                  <a:pt x="537" y="148"/>
                </a:lnTo>
                <a:lnTo>
                  <a:pt x="549" y="154"/>
                </a:lnTo>
                <a:lnTo>
                  <a:pt x="559" y="164"/>
                </a:lnTo>
                <a:lnTo>
                  <a:pt x="565" y="177"/>
                </a:lnTo>
                <a:lnTo>
                  <a:pt x="561" y="191"/>
                </a:lnTo>
                <a:lnTo>
                  <a:pt x="553" y="207"/>
                </a:lnTo>
                <a:lnTo>
                  <a:pt x="543" y="221"/>
                </a:lnTo>
                <a:lnTo>
                  <a:pt x="531" y="232"/>
                </a:lnTo>
                <a:lnTo>
                  <a:pt x="524" y="240"/>
                </a:lnTo>
                <a:lnTo>
                  <a:pt x="520" y="242"/>
                </a:lnTo>
                <a:lnTo>
                  <a:pt x="524" y="242"/>
                </a:lnTo>
                <a:lnTo>
                  <a:pt x="533" y="242"/>
                </a:lnTo>
                <a:lnTo>
                  <a:pt x="543" y="240"/>
                </a:lnTo>
                <a:lnTo>
                  <a:pt x="555" y="242"/>
                </a:lnTo>
                <a:lnTo>
                  <a:pt x="561" y="246"/>
                </a:lnTo>
                <a:lnTo>
                  <a:pt x="561" y="252"/>
                </a:lnTo>
                <a:lnTo>
                  <a:pt x="555" y="262"/>
                </a:lnTo>
                <a:lnTo>
                  <a:pt x="543" y="270"/>
                </a:lnTo>
                <a:lnTo>
                  <a:pt x="529" y="278"/>
                </a:lnTo>
                <a:lnTo>
                  <a:pt x="516" y="286"/>
                </a:lnTo>
                <a:lnTo>
                  <a:pt x="506" y="290"/>
                </a:lnTo>
                <a:lnTo>
                  <a:pt x="502" y="292"/>
                </a:lnTo>
                <a:lnTo>
                  <a:pt x="506" y="292"/>
                </a:lnTo>
                <a:lnTo>
                  <a:pt x="516" y="295"/>
                </a:lnTo>
                <a:lnTo>
                  <a:pt x="528" y="303"/>
                </a:lnTo>
                <a:lnTo>
                  <a:pt x="537" y="315"/>
                </a:lnTo>
                <a:lnTo>
                  <a:pt x="541" y="329"/>
                </a:lnTo>
                <a:lnTo>
                  <a:pt x="543" y="353"/>
                </a:lnTo>
                <a:lnTo>
                  <a:pt x="543" y="374"/>
                </a:lnTo>
                <a:lnTo>
                  <a:pt x="549" y="396"/>
                </a:lnTo>
                <a:lnTo>
                  <a:pt x="555" y="408"/>
                </a:lnTo>
                <a:lnTo>
                  <a:pt x="561" y="418"/>
                </a:lnTo>
                <a:lnTo>
                  <a:pt x="565" y="425"/>
                </a:lnTo>
                <a:lnTo>
                  <a:pt x="563" y="435"/>
                </a:lnTo>
                <a:lnTo>
                  <a:pt x="553" y="445"/>
                </a:lnTo>
                <a:lnTo>
                  <a:pt x="541" y="451"/>
                </a:lnTo>
                <a:lnTo>
                  <a:pt x="528" y="449"/>
                </a:lnTo>
                <a:lnTo>
                  <a:pt x="514" y="445"/>
                </a:lnTo>
                <a:lnTo>
                  <a:pt x="502" y="441"/>
                </a:lnTo>
                <a:lnTo>
                  <a:pt x="490" y="443"/>
                </a:lnTo>
                <a:lnTo>
                  <a:pt x="482" y="453"/>
                </a:lnTo>
                <a:lnTo>
                  <a:pt x="476" y="465"/>
                </a:lnTo>
                <a:lnTo>
                  <a:pt x="474" y="479"/>
                </a:lnTo>
                <a:lnTo>
                  <a:pt x="472" y="492"/>
                </a:lnTo>
                <a:lnTo>
                  <a:pt x="470" y="506"/>
                </a:lnTo>
                <a:lnTo>
                  <a:pt x="463" y="518"/>
                </a:lnTo>
                <a:lnTo>
                  <a:pt x="457" y="532"/>
                </a:lnTo>
                <a:lnTo>
                  <a:pt x="449" y="545"/>
                </a:lnTo>
                <a:lnTo>
                  <a:pt x="447" y="567"/>
                </a:lnTo>
                <a:lnTo>
                  <a:pt x="445" y="587"/>
                </a:lnTo>
                <a:lnTo>
                  <a:pt x="445" y="599"/>
                </a:lnTo>
                <a:lnTo>
                  <a:pt x="445" y="604"/>
                </a:lnTo>
                <a:lnTo>
                  <a:pt x="445" y="606"/>
                </a:lnTo>
                <a:lnTo>
                  <a:pt x="405" y="634"/>
                </a:lnTo>
                <a:lnTo>
                  <a:pt x="382" y="610"/>
                </a:lnTo>
                <a:lnTo>
                  <a:pt x="350" y="634"/>
                </a:lnTo>
                <a:lnTo>
                  <a:pt x="317" y="638"/>
                </a:lnTo>
                <a:lnTo>
                  <a:pt x="274" y="595"/>
                </a:lnTo>
                <a:lnTo>
                  <a:pt x="234" y="638"/>
                </a:lnTo>
                <a:lnTo>
                  <a:pt x="185" y="622"/>
                </a:lnTo>
                <a:lnTo>
                  <a:pt x="146" y="565"/>
                </a:lnTo>
                <a:lnTo>
                  <a:pt x="140" y="514"/>
                </a:lnTo>
                <a:lnTo>
                  <a:pt x="91" y="514"/>
                </a:lnTo>
                <a:lnTo>
                  <a:pt x="77" y="453"/>
                </a:lnTo>
                <a:lnTo>
                  <a:pt x="0" y="394"/>
                </a:lnTo>
                <a:lnTo>
                  <a:pt x="18" y="333"/>
                </a:lnTo>
                <a:lnTo>
                  <a:pt x="77" y="272"/>
                </a:lnTo>
                <a:lnTo>
                  <a:pt x="106" y="199"/>
                </a:lnTo>
                <a:lnTo>
                  <a:pt x="134" y="156"/>
                </a:lnTo>
                <a:lnTo>
                  <a:pt x="165" y="144"/>
                </a:lnTo>
                <a:lnTo>
                  <a:pt x="144" y="101"/>
                </a:lnTo>
                <a:lnTo>
                  <a:pt x="183" y="51"/>
                </a:lnTo>
                <a:lnTo>
                  <a:pt x="179" y="8"/>
                </a:lnTo>
                <a:lnTo>
                  <a:pt x="224" y="0"/>
                </a:lnTo>
                <a:lnTo>
                  <a:pt x="252" y="34"/>
                </a:lnTo>
                <a:lnTo>
                  <a:pt x="301" y="30"/>
                </a:lnTo>
                <a:lnTo>
                  <a:pt x="344" y="20"/>
                </a:lnTo>
                <a:lnTo>
                  <a:pt x="384" y="4"/>
                </a:lnTo>
                <a:lnTo>
                  <a:pt x="415" y="22"/>
                </a:lnTo>
                <a:lnTo>
                  <a:pt x="433" y="44"/>
                </a:lnTo>
              </a:path>
            </a:pathLst>
          </a:custGeom>
          <a:solidFill>
            <a:srgbClr val="C00000"/>
          </a:solidFill>
          <a:ln w="12700">
            <a:solidFill>
              <a:srgbClr val="FFFFFF"/>
            </a:solidFill>
            <a:prstDash val="solid"/>
            <a:round/>
            <a:headEnd/>
            <a:tailEnd/>
          </a:ln>
          <a:effectLst>
            <a:outerShdw blurRad="50800" dist="38100" dir="5400000" algn="t" rotWithShape="0">
              <a:prstClr val="black">
                <a:alpha val="40000"/>
              </a:prstClr>
            </a:outerShdw>
          </a:effectLst>
        </p:spPr>
        <p:txBody>
          <a:bodyPr lIns="91420" tIns="45711" rIns="91420" bIns="45711"/>
          <a:lstStyle/>
          <a:p>
            <a:pPr algn="l" defTabSz="1219170" fontAlgn="auto">
              <a:spcBef>
                <a:spcPts val="0"/>
              </a:spcBef>
              <a:spcAft>
                <a:spcPts val="0"/>
              </a:spcAft>
            </a:pPr>
            <a:endParaRPr lang="zh-CN" altLang="en-US" sz="2400" b="0">
              <a:solidFill>
                <a:prstClr val="black"/>
              </a:solidFill>
              <a:latin typeface="Calibri"/>
              <a:ea typeface="宋体"/>
            </a:endParaRPr>
          </a:p>
        </p:txBody>
      </p:sp>
      <p:cxnSp>
        <p:nvCxnSpPr>
          <p:cNvPr id="93" name="直接连接符 92"/>
          <p:cNvCxnSpPr/>
          <p:nvPr/>
        </p:nvCxnSpPr>
        <p:spPr>
          <a:xfrm>
            <a:off x="5768132" y="3108849"/>
            <a:ext cx="252413" cy="248502"/>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94" name="直接连接符 93"/>
          <p:cNvCxnSpPr/>
          <p:nvPr/>
        </p:nvCxnSpPr>
        <p:spPr>
          <a:xfrm>
            <a:off x="6020545" y="3357348"/>
            <a:ext cx="2251650"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95" name="直接连接符 94"/>
          <p:cNvCxnSpPr/>
          <p:nvPr/>
        </p:nvCxnSpPr>
        <p:spPr>
          <a:xfrm>
            <a:off x="5554677" y="3618471"/>
            <a:ext cx="252413" cy="248502"/>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96" name="直接连接符 95"/>
          <p:cNvCxnSpPr/>
          <p:nvPr/>
        </p:nvCxnSpPr>
        <p:spPr>
          <a:xfrm>
            <a:off x="5807089" y="3866971"/>
            <a:ext cx="2465104"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97" name="直接连接符 96"/>
          <p:cNvCxnSpPr/>
          <p:nvPr/>
        </p:nvCxnSpPr>
        <p:spPr>
          <a:xfrm flipV="1">
            <a:off x="5704295" y="4530783"/>
            <a:ext cx="316249" cy="204834"/>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98" name="直接连接符 97"/>
          <p:cNvCxnSpPr/>
          <p:nvPr/>
        </p:nvCxnSpPr>
        <p:spPr>
          <a:xfrm>
            <a:off x="6020545" y="4530782"/>
            <a:ext cx="2251650"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99" name="直接连接符 98"/>
          <p:cNvCxnSpPr/>
          <p:nvPr/>
        </p:nvCxnSpPr>
        <p:spPr>
          <a:xfrm>
            <a:off x="5045482" y="5682781"/>
            <a:ext cx="252413" cy="248502"/>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00" name="直接连接符 99"/>
          <p:cNvCxnSpPr/>
          <p:nvPr/>
        </p:nvCxnSpPr>
        <p:spPr>
          <a:xfrm>
            <a:off x="5297893" y="5931281"/>
            <a:ext cx="2861052"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101" name="矩形 100"/>
          <p:cNvSpPr/>
          <p:nvPr/>
        </p:nvSpPr>
        <p:spPr>
          <a:xfrm>
            <a:off x="6702533" y="2949631"/>
            <a:ext cx="1415732" cy="338536"/>
          </a:xfrm>
          <a:prstGeom prst="rect">
            <a:avLst/>
          </a:prstGeom>
        </p:spPr>
        <p:txBody>
          <a:bodyPr wrap="none" lIns="91420" tIns="45711" rIns="91420" bIns="45711">
            <a:spAutoFit/>
          </a:bodyPr>
          <a:lstStyle/>
          <a:p>
            <a:pPr algn="l" defTabSz="1219170" fontAlgn="auto">
              <a:spcBef>
                <a:spcPts val="0"/>
              </a:spcBef>
              <a:spcAft>
                <a:spcPts val="0"/>
              </a:spcAft>
            </a:pPr>
            <a:r>
              <a:rPr lang="zh-CN" altLang="en-US" sz="1600" b="0" dirty="0">
                <a:solidFill>
                  <a:prstClr val="black">
                    <a:lumMod val="85000"/>
                    <a:lumOff val="15000"/>
                  </a:prstClr>
                </a:solidFill>
                <a:latin typeface="微软雅黑" pitchFamily="34" charset="-122"/>
                <a:ea typeface="微软雅黑" pitchFamily="34" charset="-122"/>
                <a:cs typeface="华文黑体" pitchFamily="2" charset="-122"/>
              </a:rPr>
              <a:t>点击添加文本</a:t>
            </a:r>
            <a:endParaRPr lang="zh-CN" altLang="en-US" sz="1600" b="0" dirty="0">
              <a:solidFill>
                <a:prstClr val="black">
                  <a:lumMod val="85000"/>
                  <a:lumOff val="15000"/>
                </a:prstClr>
              </a:solidFill>
              <a:latin typeface="微软雅黑" pitchFamily="34" charset="-122"/>
              <a:ea typeface="微软雅黑" pitchFamily="34" charset="-122"/>
            </a:endParaRPr>
          </a:p>
        </p:txBody>
      </p:sp>
      <p:sp>
        <p:nvSpPr>
          <p:cNvPr id="102" name="矩形 101"/>
          <p:cNvSpPr/>
          <p:nvPr/>
        </p:nvSpPr>
        <p:spPr>
          <a:xfrm>
            <a:off x="6702533" y="3525472"/>
            <a:ext cx="1415732" cy="338536"/>
          </a:xfrm>
          <a:prstGeom prst="rect">
            <a:avLst/>
          </a:prstGeom>
        </p:spPr>
        <p:txBody>
          <a:bodyPr wrap="none" lIns="91420" tIns="45711" rIns="91420" bIns="45711">
            <a:spAutoFit/>
          </a:bodyPr>
          <a:lstStyle/>
          <a:p>
            <a:pPr algn="l" defTabSz="1219170" fontAlgn="auto">
              <a:spcBef>
                <a:spcPts val="0"/>
              </a:spcBef>
              <a:spcAft>
                <a:spcPts val="0"/>
              </a:spcAft>
            </a:pPr>
            <a:r>
              <a:rPr lang="zh-CN" altLang="en-US" sz="1600" b="0">
                <a:solidFill>
                  <a:prstClr val="black">
                    <a:lumMod val="85000"/>
                    <a:lumOff val="15000"/>
                  </a:prstClr>
                </a:solidFill>
                <a:latin typeface="微软雅黑" pitchFamily="34" charset="-122"/>
                <a:ea typeface="微软雅黑" pitchFamily="34" charset="-122"/>
                <a:cs typeface="华文黑体" pitchFamily="2" charset="-122"/>
              </a:rPr>
              <a:t>点击添加文本</a:t>
            </a:r>
            <a:endParaRPr lang="zh-CN" altLang="en-US" sz="1600" b="0">
              <a:solidFill>
                <a:prstClr val="black">
                  <a:lumMod val="85000"/>
                  <a:lumOff val="15000"/>
                </a:prstClr>
              </a:solidFill>
              <a:latin typeface="微软雅黑" pitchFamily="34" charset="-122"/>
              <a:ea typeface="微软雅黑" pitchFamily="34" charset="-122"/>
            </a:endParaRPr>
          </a:p>
        </p:txBody>
      </p:sp>
      <p:sp>
        <p:nvSpPr>
          <p:cNvPr id="103" name="矩形 102"/>
          <p:cNvSpPr/>
          <p:nvPr/>
        </p:nvSpPr>
        <p:spPr>
          <a:xfrm>
            <a:off x="6702533" y="4191064"/>
            <a:ext cx="1415732" cy="338536"/>
          </a:xfrm>
          <a:prstGeom prst="rect">
            <a:avLst/>
          </a:prstGeom>
        </p:spPr>
        <p:txBody>
          <a:bodyPr wrap="none" lIns="91420" tIns="45711" rIns="91420" bIns="45711">
            <a:spAutoFit/>
          </a:bodyPr>
          <a:lstStyle/>
          <a:p>
            <a:pPr algn="l" defTabSz="1219170" fontAlgn="auto">
              <a:spcBef>
                <a:spcPts val="0"/>
              </a:spcBef>
              <a:spcAft>
                <a:spcPts val="0"/>
              </a:spcAft>
            </a:pPr>
            <a:r>
              <a:rPr lang="zh-CN" altLang="en-US" sz="1600" b="0">
                <a:solidFill>
                  <a:prstClr val="black">
                    <a:lumMod val="85000"/>
                    <a:lumOff val="15000"/>
                  </a:prstClr>
                </a:solidFill>
                <a:latin typeface="微软雅黑" pitchFamily="34" charset="-122"/>
                <a:ea typeface="微软雅黑" pitchFamily="34" charset="-122"/>
                <a:cs typeface="华文黑体" pitchFamily="2" charset="-122"/>
              </a:rPr>
              <a:t>点击添加文本</a:t>
            </a:r>
            <a:endParaRPr lang="zh-CN" altLang="en-US" sz="1600" b="0">
              <a:solidFill>
                <a:prstClr val="black">
                  <a:lumMod val="85000"/>
                  <a:lumOff val="15000"/>
                </a:prstClr>
              </a:solidFill>
              <a:latin typeface="微软雅黑" pitchFamily="34" charset="-122"/>
              <a:ea typeface="微软雅黑" pitchFamily="34" charset="-122"/>
            </a:endParaRPr>
          </a:p>
        </p:txBody>
      </p:sp>
      <p:sp>
        <p:nvSpPr>
          <p:cNvPr id="104" name="矩形 103"/>
          <p:cNvSpPr/>
          <p:nvPr/>
        </p:nvSpPr>
        <p:spPr>
          <a:xfrm>
            <a:off x="6657268" y="5521342"/>
            <a:ext cx="1415732" cy="338536"/>
          </a:xfrm>
          <a:prstGeom prst="rect">
            <a:avLst/>
          </a:prstGeom>
        </p:spPr>
        <p:txBody>
          <a:bodyPr wrap="none" lIns="91420" tIns="45711" rIns="91420" bIns="45711">
            <a:spAutoFit/>
          </a:bodyPr>
          <a:lstStyle/>
          <a:p>
            <a:pPr algn="l" defTabSz="1219170" fontAlgn="auto">
              <a:spcBef>
                <a:spcPts val="0"/>
              </a:spcBef>
              <a:spcAft>
                <a:spcPts val="0"/>
              </a:spcAft>
            </a:pPr>
            <a:r>
              <a:rPr lang="zh-CN" altLang="en-US" sz="1600" b="0" dirty="0">
                <a:solidFill>
                  <a:prstClr val="black">
                    <a:lumMod val="85000"/>
                    <a:lumOff val="15000"/>
                  </a:prstClr>
                </a:solidFill>
                <a:latin typeface="微软雅黑" pitchFamily="34" charset="-122"/>
                <a:ea typeface="微软雅黑" pitchFamily="34" charset="-122"/>
                <a:cs typeface="华文黑体" pitchFamily="2" charset="-122"/>
              </a:rPr>
              <a:t>点击添加文本</a:t>
            </a:r>
            <a:endParaRPr lang="zh-CN" altLang="en-US" sz="1600" b="0" dirty="0">
              <a:solidFill>
                <a:prstClr val="black">
                  <a:lumMod val="85000"/>
                  <a:lumOff val="15000"/>
                </a:prstClr>
              </a:solidFill>
              <a:latin typeface="微软雅黑" pitchFamily="34" charset="-122"/>
              <a:ea typeface="微软雅黑" pitchFamily="34" charset="-122"/>
            </a:endParaRPr>
          </a:p>
        </p:txBody>
      </p:sp>
      <p:sp>
        <p:nvSpPr>
          <p:cNvPr id="105" name="矩形标注 104"/>
          <p:cNvSpPr/>
          <p:nvPr/>
        </p:nvSpPr>
        <p:spPr>
          <a:xfrm>
            <a:off x="8808374" y="1998323"/>
            <a:ext cx="2609338" cy="4024361"/>
          </a:xfrm>
          <a:prstGeom prst="wedgeRectCallout">
            <a:avLst>
              <a:gd name="adj1" fmla="val -72333"/>
              <a:gd name="adj2" fmla="val 19715"/>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91420" tIns="45711" rIns="91420" bIns="45711" rtlCol="0" anchor="ctr"/>
          <a:lstStyle/>
          <a:p>
            <a:pPr defTabSz="1219170" fontAlgn="auto">
              <a:spcBef>
                <a:spcPts val="0"/>
              </a:spcBef>
              <a:spcAft>
                <a:spcPts val="0"/>
              </a:spcAft>
            </a:pPr>
            <a:endParaRPr lang="zh-CN" altLang="en-US" sz="2400" b="0">
              <a:solidFill>
                <a:prstClr val="white"/>
              </a:solidFill>
            </a:endParaRPr>
          </a:p>
        </p:txBody>
      </p:sp>
      <p:sp>
        <p:nvSpPr>
          <p:cNvPr id="106" name="TextBox 105"/>
          <p:cNvSpPr txBox="1"/>
          <p:nvPr/>
        </p:nvSpPr>
        <p:spPr>
          <a:xfrm>
            <a:off x="9040418" y="2214875"/>
            <a:ext cx="2207958" cy="3445540"/>
          </a:xfrm>
          <a:prstGeom prst="rect">
            <a:avLst/>
          </a:prstGeom>
          <a:noFill/>
        </p:spPr>
        <p:txBody>
          <a:bodyPr wrap="square" lIns="91420" tIns="45711" rIns="91420" bIns="45711" rtlCol="0">
            <a:spAutoFit/>
          </a:bodyPr>
          <a:lstStyle/>
          <a:p>
            <a:pPr algn="just" defTabSz="1219170" fontAlgn="auto">
              <a:lnSpc>
                <a:spcPct val="200000"/>
              </a:lnSpc>
              <a:spcBef>
                <a:spcPts val="0"/>
              </a:spcBef>
              <a:spcAft>
                <a:spcPts val="0"/>
              </a:spcAft>
            </a:pPr>
            <a:r>
              <a:rPr lang="zh-CN" altLang="en-US" sz="1600" dirty="0">
                <a:solidFill>
                  <a:prstClr val="white"/>
                </a:solidFill>
                <a:latin typeface="微软雅黑" pitchFamily="34" charset="-122"/>
                <a:ea typeface="微软雅黑" pitchFamily="34" charset="-122"/>
              </a:rPr>
              <a:t>所有省份可任意编辑</a:t>
            </a:r>
            <a:endParaRPr lang="en-US" altLang="zh-CN" sz="1500" dirty="0">
              <a:solidFill>
                <a:prstClr val="white"/>
              </a:solidFill>
              <a:latin typeface="微软雅黑" pitchFamily="34" charset="-122"/>
              <a:ea typeface="微软雅黑" pitchFamily="34" charset="-122"/>
            </a:endParaRPr>
          </a:p>
          <a:p>
            <a:pPr algn="just" defTabSz="1219170" fontAlgn="auto">
              <a:lnSpc>
                <a:spcPct val="130000"/>
              </a:lnSpc>
              <a:spcBef>
                <a:spcPts val="0"/>
              </a:spcBef>
              <a:spcAft>
                <a:spcPts val="0"/>
              </a:spcAft>
            </a:pPr>
            <a:r>
              <a:rPr lang="zh-CN" altLang="en-US" sz="1300" b="0" dirty="0">
                <a:solidFill>
                  <a:prstClr val="white"/>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您的内容打在这里，或者通过复制您的文本后，在此框中选择粘贴，并选择只保留文字。您的内容打在这里，或者通过复制您的文本后，在此框中选择粘贴，并选择只保留文字。</a:t>
            </a:r>
            <a:endParaRPr lang="en-US" altLang="zh-CN" sz="1300" b="0" dirty="0">
              <a:solidFill>
                <a:prstClr val="white"/>
              </a:solidFill>
              <a:latin typeface="微软雅黑" pitchFamily="34" charset="-122"/>
              <a:ea typeface="微软雅黑" pitchFamily="34" charset="-122"/>
            </a:endParaRPr>
          </a:p>
          <a:p>
            <a:pPr algn="just" defTabSz="1219170" fontAlgn="auto">
              <a:lnSpc>
                <a:spcPct val="130000"/>
              </a:lnSpc>
              <a:spcBef>
                <a:spcPts val="0"/>
              </a:spcBef>
              <a:spcAft>
                <a:spcPts val="0"/>
              </a:spcAft>
            </a:pPr>
            <a:r>
              <a:rPr lang="zh-CN" altLang="en-US" sz="1300" b="0" dirty="0">
                <a:solidFill>
                  <a:prstClr val="white"/>
                </a:solidFill>
                <a:latin typeface="微软雅黑" pitchFamily="34" charset="-122"/>
                <a:ea typeface="微软雅黑" pitchFamily="34" charset="-122"/>
              </a:rPr>
              <a:t>您的内容打在这里，或者通过复制您的文本后，在此框中选择粘贴，并选择只保留文字。</a:t>
            </a:r>
          </a:p>
        </p:txBody>
      </p:sp>
    </p:spTree>
    <p:extLst>
      <p:ext uri="{BB962C8B-B14F-4D97-AF65-F5344CB8AC3E}">
        <p14:creationId xmlns:p14="http://schemas.microsoft.com/office/powerpoint/2010/main" val="4212258987"/>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accel="58000" fill="hold" nodeType="afterEffect" p14:presetBounceEnd="58000">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14:bounceEnd="58000">
                                          <p:cBhvr additive="base">
                                            <p:cTn id="7" dur="1000" fill="hold"/>
                                            <p:tgtEl>
                                              <p:spTgt spid="14"/>
                                            </p:tgtEl>
                                            <p:attrNameLst>
                                              <p:attrName>ppt_x</p:attrName>
                                            </p:attrNameLst>
                                          </p:cBhvr>
                                          <p:tavLst>
                                            <p:tav tm="0">
                                              <p:val>
                                                <p:strVal val="0-#ppt_w/2"/>
                                              </p:val>
                                            </p:tav>
                                            <p:tav tm="100000">
                                              <p:val>
                                                <p:strVal val="#ppt_x"/>
                                              </p:val>
                                            </p:tav>
                                          </p:tavLst>
                                        </p:anim>
                                        <p:anim calcmode="lin" valueType="num" p14:bounceEnd="58000">
                                          <p:cBhvr additive="base">
                                            <p:cTn id="8" dur="1000" fill="hold"/>
                                            <p:tgtEl>
                                              <p:spTgt spid="14"/>
                                            </p:tgtEl>
                                            <p:attrNameLst>
                                              <p:attrName>ppt_y</p:attrName>
                                            </p:attrNameLst>
                                          </p:cBhvr>
                                          <p:tavLst>
                                            <p:tav tm="0">
                                              <p:val>
                                                <p:strVal val="#ppt_y"/>
                                              </p:val>
                                            </p:tav>
                                            <p:tav tm="100000">
                                              <p:val>
                                                <p:strVal val="#ppt_y"/>
                                              </p:val>
                                            </p:tav>
                                          </p:tavLst>
                                        </p:anim>
                                      </p:childTnLst>
                                    </p:cTn>
                                  </p:par>
                                  <p:par>
                                    <p:cTn id="9" presetID="10" presetClass="entr" presetSubtype="0" fill="hold" grpId="0" nodeType="withEffect">
                                      <p:stCondLst>
                                        <p:cond delay="1000"/>
                                      </p:stCondLst>
                                      <p:childTnLst>
                                        <p:set>
                                          <p:cBhvr>
                                            <p:cTn id="10" dur="1" fill="hold">
                                              <p:stCondLst>
                                                <p:cond delay="0"/>
                                              </p:stCondLst>
                                            </p:cTn>
                                            <p:tgtEl>
                                              <p:spTgt spid="90"/>
                                            </p:tgtEl>
                                            <p:attrNameLst>
                                              <p:attrName>style.visibility</p:attrName>
                                            </p:attrNameLst>
                                          </p:cBhvr>
                                          <p:to>
                                            <p:strVal val="visible"/>
                                          </p:to>
                                        </p:set>
                                        <p:animEffect transition="in" filter="fade">
                                          <p:cBhvr>
                                            <p:cTn id="11" dur="500"/>
                                            <p:tgtEl>
                                              <p:spTgt spid="90"/>
                                            </p:tgtEl>
                                          </p:cBhvr>
                                        </p:animEffect>
                                      </p:childTnLst>
                                    </p:cTn>
                                  </p:par>
                                  <p:par>
                                    <p:cTn id="12" presetID="10" presetClass="entr" presetSubtype="0" fill="hold" grpId="0" nodeType="withEffect">
                                      <p:stCondLst>
                                        <p:cond delay="1300"/>
                                      </p:stCondLst>
                                      <p:childTnLst>
                                        <p:set>
                                          <p:cBhvr>
                                            <p:cTn id="13" dur="1" fill="hold">
                                              <p:stCondLst>
                                                <p:cond delay="0"/>
                                              </p:stCondLst>
                                            </p:cTn>
                                            <p:tgtEl>
                                              <p:spTgt spid="91"/>
                                            </p:tgtEl>
                                            <p:attrNameLst>
                                              <p:attrName>style.visibility</p:attrName>
                                            </p:attrNameLst>
                                          </p:cBhvr>
                                          <p:to>
                                            <p:strVal val="visible"/>
                                          </p:to>
                                        </p:set>
                                        <p:animEffect transition="in" filter="fade">
                                          <p:cBhvr>
                                            <p:cTn id="14" dur="500"/>
                                            <p:tgtEl>
                                              <p:spTgt spid="91"/>
                                            </p:tgtEl>
                                          </p:cBhvr>
                                        </p:animEffect>
                                      </p:childTnLst>
                                    </p:cTn>
                                  </p:par>
                                  <p:par>
                                    <p:cTn id="15" presetID="10" presetClass="entr" presetSubtype="0" fill="hold" grpId="0" nodeType="withEffect">
                                      <p:stCondLst>
                                        <p:cond delay="1800"/>
                                      </p:stCondLst>
                                      <p:childTnLst>
                                        <p:set>
                                          <p:cBhvr>
                                            <p:cTn id="16" dur="1" fill="hold">
                                              <p:stCondLst>
                                                <p:cond delay="0"/>
                                              </p:stCondLst>
                                            </p:cTn>
                                            <p:tgtEl>
                                              <p:spTgt spid="92"/>
                                            </p:tgtEl>
                                            <p:attrNameLst>
                                              <p:attrName>style.visibility</p:attrName>
                                            </p:attrNameLst>
                                          </p:cBhvr>
                                          <p:to>
                                            <p:strVal val="visible"/>
                                          </p:to>
                                        </p:set>
                                        <p:animEffect transition="in" filter="fade">
                                          <p:cBhvr>
                                            <p:cTn id="17" dur="500"/>
                                            <p:tgtEl>
                                              <p:spTgt spid="92"/>
                                            </p:tgtEl>
                                          </p:cBhvr>
                                        </p:animEffect>
                                      </p:childTnLst>
                                    </p:cTn>
                                  </p:par>
                                  <p:par>
                                    <p:cTn id="18" presetID="10" presetClass="entr" presetSubtype="0" fill="hold" grpId="0" nodeType="withEffect">
                                      <p:stCondLst>
                                        <p:cond delay="1500"/>
                                      </p:stCondLst>
                                      <p:childTnLst>
                                        <p:set>
                                          <p:cBhvr>
                                            <p:cTn id="19" dur="1" fill="hold">
                                              <p:stCondLst>
                                                <p:cond delay="0"/>
                                              </p:stCondLst>
                                            </p:cTn>
                                            <p:tgtEl>
                                              <p:spTgt spid="89"/>
                                            </p:tgtEl>
                                            <p:attrNameLst>
                                              <p:attrName>style.visibility</p:attrName>
                                            </p:attrNameLst>
                                          </p:cBhvr>
                                          <p:to>
                                            <p:strVal val="visible"/>
                                          </p:to>
                                        </p:set>
                                        <p:animEffect transition="in" filter="fade">
                                          <p:cBhvr>
                                            <p:cTn id="20" dur="500"/>
                                            <p:tgtEl>
                                              <p:spTgt spid="89"/>
                                            </p:tgtEl>
                                          </p:cBhvr>
                                        </p:animEffect>
                                      </p:childTnLst>
                                    </p:cTn>
                                  </p:par>
                                </p:childTnLst>
                              </p:cTn>
                            </p:par>
                            <p:par>
                              <p:cTn id="21" fill="hold">
                                <p:stCondLst>
                                  <p:cond delay="2300"/>
                                </p:stCondLst>
                                <p:childTnLst>
                                  <p:par>
                                    <p:cTn id="22" presetID="10" presetClass="entr" presetSubtype="0" fill="hold" nodeType="afterEffect">
                                      <p:stCondLst>
                                        <p:cond delay="0"/>
                                      </p:stCondLst>
                                      <p:childTnLst>
                                        <p:set>
                                          <p:cBhvr>
                                            <p:cTn id="23" dur="1" fill="hold">
                                              <p:stCondLst>
                                                <p:cond delay="0"/>
                                              </p:stCondLst>
                                            </p:cTn>
                                            <p:tgtEl>
                                              <p:spTgt spid="93"/>
                                            </p:tgtEl>
                                            <p:attrNameLst>
                                              <p:attrName>style.visibility</p:attrName>
                                            </p:attrNameLst>
                                          </p:cBhvr>
                                          <p:to>
                                            <p:strVal val="visible"/>
                                          </p:to>
                                        </p:set>
                                        <p:animEffect transition="in" filter="fade">
                                          <p:cBhvr>
                                            <p:cTn id="24" dur="500"/>
                                            <p:tgtEl>
                                              <p:spTgt spid="93"/>
                                            </p:tgtEl>
                                          </p:cBhvr>
                                        </p:animEffect>
                                      </p:childTnLst>
                                    </p:cTn>
                                  </p:par>
                                  <p:par>
                                    <p:cTn id="25" presetID="10" presetClass="entr" presetSubtype="0" fill="hold" nodeType="withEffect">
                                      <p:stCondLst>
                                        <p:cond delay="0"/>
                                      </p:stCondLst>
                                      <p:childTnLst>
                                        <p:set>
                                          <p:cBhvr>
                                            <p:cTn id="26" dur="1" fill="hold">
                                              <p:stCondLst>
                                                <p:cond delay="0"/>
                                              </p:stCondLst>
                                            </p:cTn>
                                            <p:tgtEl>
                                              <p:spTgt spid="94"/>
                                            </p:tgtEl>
                                            <p:attrNameLst>
                                              <p:attrName>style.visibility</p:attrName>
                                            </p:attrNameLst>
                                          </p:cBhvr>
                                          <p:to>
                                            <p:strVal val="visible"/>
                                          </p:to>
                                        </p:set>
                                        <p:animEffect transition="in" filter="fade">
                                          <p:cBhvr>
                                            <p:cTn id="27" dur="500"/>
                                            <p:tgtEl>
                                              <p:spTgt spid="94"/>
                                            </p:tgtEl>
                                          </p:cBhvr>
                                        </p:animEffect>
                                      </p:childTnLst>
                                    </p:cTn>
                                  </p:par>
                                  <p:par>
                                    <p:cTn id="28" presetID="10" presetClass="entr" presetSubtype="0" fill="hold" nodeType="withEffect">
                                      <p:stCondLst>
                                        <p:cond delay="0"/>
                                      </p:stCondLst>
                                      <p:childTnLst>
                                        <p:set>
                                          <p:cBhvr>
                                            <p:cTn id="29" dur="1" fill="hold">
                                              <p:stCondLst>
                                                <p:cond delay="0"/>
                                              </p:stCondLst>
                                            </p:cTn>
                                            <p:tgtEl>
                                              <p:spTgt spid="95"/>
                                            </p:tgtEl>
                                            <p:attrNameLst>
                                              <p:attrName>style.visibility</p:attrName>
                                            </p:attrNameLst>
                                          </p:cBhvr>
                                          <p:to>
                                            <p:strVal val="visible"/>
                                          </p:to>
                                        </p:set>
                                        <p:animEffect transition="in" filter="fade">
                                          <p:cBhvr>
                                            <p:cTn id="30" dur="500"/>
                                            <p:tgtEl>
                                              <p:spTgt spid="95"/>
                                            </p:tgtEl>
                                          </p:cBhvr>
                                        </p:animEffect>
                                      </p:childTnLst>
                                    </p:cTn>
                                  </p:par>
                                  <p:par>
                                    <p:cTn id="31" presetID="10" presetClass="entr" presetSubtype="0" fill="hold" nodeType="withEffect">
                                      <p:stCondLst>
                                        <p:cond delay="0"/>
                                      </p:stCondLst>
                                      <p:childTnLst>
                                        <p:set>
                                          <p:cBhvr>
                                            <p:cTn id="32" dur="1" fill="hold">
                                              <p:stCondLst>
                                                <p:cond delay="0"/>
                                              </p:stCondLst>
                                            </p:cTn>
                                            <p:tgtEl>
                                              <p:spTgt spid="96"/>
                                            </p:tgtEl>
                                            <p:attrNameLst>
                                              <p:attrName>style.visibility</p:attrName>
                                            </p:attrNameLst>
                                          </p:cBhvr>
                                          <p:to>
                                            <p:strVal val="visible"/>
                                          </p:to>
                                        </p:set>
                                        <p:animEffect transition="in" filter="fade">
                                          <p:cBhvr>
                                            <p:cTn id="33" dur="500"/>
                                            <p:tgtEl>
                                              <p:spTgt spid="96"/>
                                            </p:tgtEl>
                                          </p:cBhvr>
                                        </p:animEffect>
                                      </p:childTnLst>
                                    </p:cTn>
                                  </p:par>
                                  <p:par>
                                    <p:cTn id="34" presetID="10" presetClass="entr" presetSubtype="0" fill="hold" nodeType="withEffect">
                                      <p:stCondLst>
                                        <p:cond delay="0"/>
                                      </p:stCondLst>
                                      <p:childTnLst>
                                        <p:set>
                                          <p:cBhvr>
                                            <p:cTn id="35" dur="1" fill="hold">
                                              <p:stCondLst>
                                                <p:cond delay="0"/>
                                              </p:stCondLst>
                                            </p:cTn>
                                            <p:tgtEl>
                                              <p:spTgt spid="97"/>
                                            </p:tgtEl>
                                            <p:attrNameLst>
                                              <p:attrName>style.visibility</p:attrName>
                                            </p:attrNameLst>
                                          </p:cBhvr>
                                          <p:to>
                                            <p:strVal val="visible"/>
                                          </p:to>
                                        </p:set>
                                        <p:animEffect transition="in" filter="fade">
                                          <p:cBhvr>
                                            <p:cTn id="36" dur="500"/>
                                            <p:tgtEl>
                                              <p:spTgt spid="97"/>
                                            </p:tgtEl>
                                          </p:cBhvr>
                                        </p:animEffect>
                                      </p:childTnLst>
                                    </p:cTn>
                                  </p:par>
                                  <p:par>
                                    <p:cTn id="37" presetID="10" presetClass="entr" presetSubtype="0" fill="hold" nodeType="withEffect">
                                      <p:stCondLst>
                                        <p:cond delay="0"/>
                                      </p:stCondLst>
                                      <p:childTnLst>
                                        <p:set>
                                          <p:cBhvr>
                                            <p:cTn id="38" dur="1" fill="hold">
                                              <p:stCondLst>
                                                <p:cond delay="0"/>
                                              </p:stCondLst>
                                            </p:cTn>
                                            <p:tgtEl>
                                              <p:spTgt spid="98"/>
                                            </p:tgtEl>
                                            <p:attrNameLst>
                                              <p:attrName>style.visibility</p:attrName>
                                            </p:attrNameLst>
                                          </p:cBhvr>
                                          <p:to>
                                            <p:strVal val="visible"/>
                                          </p:to>
                                        </p:set>
                                        <p:animEffect transition="in" filter="fade">
                                          <p:cBhvr>
                                            <p:cTn id="39" dur="500"/>
                                            <p:tgtEl>
                                              <p:spTgt spid="98"/>
                                            </p:tgtEl>
                                          </p:cBhvr>
                                        </p:animEffect>
                                      </p:childTnLst>
                                    </p:cTn>
                                  </p:par>
                                  <p:par>
                                    <p:cTn id="40" presetID="10" presetClass="entr" presetSubtype="0" fill="hold" nodeType="withEffect">
                                      <p:stCondLst>
                                        <p:cond delay="0"/>
                                      </p:stCondLst>
                                      <p:childTnLst>
                                        <p:set>
                                          <p:cBhvr>
                                            <p:cTn id="41" dur="1" fill="hold">
                                              <p:stCondLst>
                                                <p:cond delay="0"/>
                                              </p:stCondLst>
                                            </p:cTn>
                                            <p:tgtEl>
                                              <p:spTgt spid="99"/>
                                            </p:tgtEl>
                                            <p:attrNameLst>
                                              <p:attrName>style.visibility</p:attrName>
                                            </p:attrNameLst>
                                          </p:cBhvr>
                                          <p:to>
                                            <p:strVal val="visible"/>
                                          </p:to>
                                        </p:set>
                                        <p:animEffect transition="in" filter="fade">
                                          <p:cBhvr>
                                            <p:cTn id="42" dur="500"/>
                                            <p:tgtEl>
                                              <p:spTgt spid="99"/>
                                            </p:tgtEl>
                                          </p:cBhvr>
                                        </p:animEffect>
                                      </p:childTnLst>
                                    </p:cTn>
                                  </p:par>
                                  <p:par>
                                    <p:cTn id="43" presetID="10" presetClass="entr" presetSubtype="0" fill="hold" nodeType="withEffect">
                                      <p:stCondLst>
                                        <p:cond delay="0"/>
                                      </p:stCondLst>
                                      <p:childTnLst>
                                        <p:set>
                                          <p:cBhvr>
                                            <p:cTn id="44" dur="1" fill="hold">
                                              <p:stCondLst>
                                                <p:cond delay="0"/>
                                              </p:stCondLst>
                                            </p:cTn>
                                            <p:tgtEl>
                                              <p:spTgt spid="100"/>
                                            </p:tgtEl>
                                            <p:attrNameLst>
                                              <p:attrName>style.visibility</p:attrName>
                                            </p:attrNameLst>
                                          </p:cBhvr>
                                          <p:to>
                                            <p:strVal val="visible"/>
                                          </p:to>
                                        </p:set>
                                        <p:animEffect transition="in" filter="fade">
                                          <p:cBhvr>
                                            <p:cTn id="45" dur="500"/>
                                            <p:tgtEl>
                                              <p:spTgt spid="100"/>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104"/>
                                            </p:tgtEl>
                                            <p:attrNameLst>
                                              <p:attrName>style.visibility</p:attrName>
                                            </p:attrNameLst>
                                          </p:cBhvr>
                                          <p:to>
                                            <p:strVal val="visible"/>
                                          </p:to>
                                        </p:set>
                                        <p:animEffect transition="in" filter="fade">
                                          <p:cBhvr>
                                            <p:cTn id="48" dur="500"/>
                                            <p:tgtEl>
                                              <p:spTgt spid="104"/>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103"/>
                                            </p:tgtEl>
                                            <p:attrNameLst>
                                              <p:attrName>style.visibility</p:attrName>
                                            </p:attrNameLst>
                                          </p:cBhvr>
                                          <p:to>
                                            <p:strVal val="visible"/>
                                          </p:to>
                                        </p:set>
                                        <p:animEffect transition="in" filter="fade">
                                          <p:cBhvr>
                                            <p:cTn id="51" dur="500"/>
                                            <p:tgtEl>
                                              <p:spTgt spid="103"/>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102"/>
                                            </p:tgtEl>
                                            <p:attrNameLst>
                                              <p:attrName>style.visibility</p:attrName>
                                            </p:attrNameLst>
                                          </p:cBhvr>
                                          <p:to>
                                            <p:strVal val="visible"/>
                                          </p:to>
                                        </p:set>
                                        <p:animEffect transition="in" filter="fade">
                                          <p:cBhvr>
                                            <p:cTn id="54" dur="500"/>
                                            <p:tgtEl>
                                              <p:spTgt spid="102"/>
                                            </p:tgtEl>
                                          </p:cBhvr>
                                        </p:animEffect>
                                      </p:childTnLst>
                                    </p:cTn>
                                  </p:par>
                                  <p:par>
                                    <p:cTn id="55" presetID="10" presetClass="entr" presetSubtype="0" fill="hold" grpId="0" nodeType="withEffect">
                                      <p:stCondLst>
                                        <p:cond delay="0"/>
                                      </p:stCondLst>
                                      <p:childTnLst>
                                        <p:set>
                                          <p:cBhvr>
                                            <p:cTn id="56" dur="1" fill="hold">
                                              <p:stCondLst>
                                                <p:cond delay="0"/>
                                              </p:stCondLst>
                                            </p:cTn>
                                            <p:tgtEl>
                                              <p:spTgt spid="101"/>
                                            </p:tgtEl>
                                            <p:attrNameLst>
                                              <p:attrName>style.visibility</p:attrName>
                                            </p:attrNameLst>
                                          </p:cBhvr>
                                          <p:to>
                                            <p:strVal val="visible"/>
                                          </p:to>
                                        </p:set>
                                        <p:animEffect transition="in" filter="fade">
                                          <p:cBhvr>
                                            <p:cTn id="57" dur="500"/>
                                            <p:tgtEl>
                                              <p:spTgt spid="101"/>
                                            </p:tgtEl>
                                          </p:cBhvr>
                                        </p:animEffect>
                                      </p:childTnLst>
                                    </p:cTn>
                                  </p:par>
                                </p:childTnLst>
                              </p:cTn>
                            </p:par>
                            <p:par>
                              <p:cTn id="58" fill="hold">
                                <p:stCondLst>
                                  <p:cond delay="2800"/>
                                </p:stCondLst>
                                <p:childTnLst>
                                  <p:par>
                                    <p:cTn id="59" presetID="22" presetClass="entr" presetSubtype="8" fill="hold" grpId="0" nodeType="afterEffect">
                                      <p:stCondLst>
                                        <p:cond delay="0"/>
                                      </p:stCondLst>
                                      <p:childTnLst>
                                        <p:set>
                                          <p:cBhvr>
                                            <p:cTn id="60" dur="1" fill="hold">
                                              <p:stCondLst>
                                                <p:cond delay="0"/>
                                              </p:stCondLst>
                                            </p:cTn>
                                            <p:tgtEl>
                                              <p:spTgt spid="105"/>
                                            </p:tgtEl>
                                            <p:attrNameLst>
                                              <p:attrName>style.visibility</p:attrName>
                                            </p:attrNameLst>
                                          </p:cBhvr>
                                          <p:to>
                                            <p:strVal val="visible"/>
                                          </p:to>
                                        </p:set>
                                        <p:animEffect transition="in" filter="wipe(left)">
                                          <p:cBhvr>
                                            <p:cTn id="61" dur="500"/>
                                            <p:tgtEl>
                                              <p:spTgt spid="105"/>
                                            </p:tgtEl>
                                          </p:cBhvr>
                                        </p:animEffect>
                                      </p:childTnLst>
                                    </p:cTn>
                                  </p:par>
                                </p:childTnLst>
                              </p:cTn>
                            </p:par>
                            <p:par>
                              <p:cTn id="62" fill="hold">
                                <p:stCondLst>
                                  <p:cond delay="3300"/>
                                </p:stCondLst>
                                <p:childTnLst>
                                  <p:par>
                                    <p:cTn id="63" presetID="22" presetClass="entr" presetSubtype="8" fill="hold" grpId="0" nodeType="afterEffect">
                                      <p:stCondLst>
                                        <p:cond delay="0"/>
                                      </p:stCondLst>
                                      <p:iterate type="lt">
                                        <p:tmPct val="30000"/>
                                      </p:iterate>
                                      <p:childTnLst>
                                        <p:set>
                                          <p:cBhvr>
                                            <p:cTn id="64" dur="1" fill="hold">
                                              <p:stCondLst>
                                                <p:cond delay="0"/>
                                              </p:stCondLst>
                                            </p:cTn>
                                            <p:tgtEl>
                                              <p:spTgt spid="106"/>
                                            </p:tgtEl>
                                            <p:attrNameLst>
                                              <p:attrName>style.visibility</p:attrName>
                                            </p:attrNameLst>
                                          </p:cBhvr>
                                          <p:to>
                                            <p:strVal val="visible"/>
                                          </p:to>
                                        </p:set>
                                        <p:animEffect transition="in" filter="wipe(left)">
                                          <p:cBhvr>
                                            <p:cTn id="65" dur="100"/>
                                            <p:tgtEl>
                                              <p:spTgt spid="106"/>
                                            </p:tgtEl>
                                          </p:cBhvr>
                                        </p:animEffect>
                                      </p:childTnLst>
                                    </p:cTn>
                                  </p:par>
                                  <p:par>
                                    <p:cTn id="66" presetID="36" presetClass="emph" presetSubtype="0" fill="hold" grpId="1" nodeType="withEffect">
                                      <p:stCondLst>
                                        <p:cond delay="0"/>
                                      </p:stCondLst>
                                      <p:iterate type="lt">
                                        <p:tmPct val="30000"/>
                                      </p:iterate>
                                      <p:childTnLst>
                                        <p:animScale>
                                          <p:cBhvr>
                                            <p:cTn id="67" dur="50" autoRev="1" fill="hold">
                                              <p:stCondLst>
                                                <p:cond delay="0"/>
                                              </p:stCondLst>
                                            </p:cTn>
                                            <p:tgtEl>
                                              <p:spTgt spid="106"/>
                                            </p:tgtEl>
                                          </p:cBhvr>
                                          <p:to x="80000" y="100000"/>
                                        </p:animScale>
                                        <p:anim by="(#ppt_w*0.10)" calcmode="lin" valueType="num">
                                          <p:cBhvr>
                                            <p:cTn id="68" dur="50" autoRev="1" fill="hold">
                                              <p:stCondLst>
                                                <p:cond delay="0"/>
                                              </p:stCondLst>
                                            </p:cTn>
                                            <p:tgtEl>
                                              <p:spTgt spid="106"/>
                                            </p:tgtEl>
                                            <p:attrNameLst>
                                              <p:attrName>ppt_x</p:attrName>
                                            </p:attrNameLst>
                                          </p:cBhvr>
                                        </p:anim>
                                        <p:anim by="(-#ppt_w*0.10)" calcmode="lin" valueType="num">
                                          <p:cBhvr>
                                            <p:cTn id="69" dur="50" autoRev="1" fill="hold">
                                              <p:stCondLst>
                                                <p:cond delay="0"/>
                                              </p:stCondLst>
                                            </p:cTn>
                                            <p:tgtEl>
                                              <p:spTgt spid="106"/>
                                            </p:tgtEl>
                                            <p:attrNameLst>
                                              <p:attrName>ppt_y</p:attrName>
                                            </p:attrNameLst>
                                          </p:cBhvr>
                                        </p:anim>
                                        <p:animRot by="-480000">
                                          <p:cBhvr>
                                            <p:cTn id="70" dur="50" autoRev="1" fill="hold">
                                              <p:stCondLst>
                                                <p:cond delay="0"/>
                                              </p:stCondLst>
                                            </p:cTn>
                                            <p:tgtEl>
                                              <p:spTgt spid="106"/>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9" grpId="0" animBg="1"/>
          <p:bldP spid="90" grpId="0" animBg="1"/>
          <p:bldP spid="91" grpId="0" animBg="1"/>
          <p:bldP spid="92" grpId="0" animBg="1"/>
          <p:bldP spid="101" grpId="0"/>
          <p:bldP spid="102" grpId="0"/>
          <p:bldP spid="103" grpId="0"/>
          <p:bldP spid="104" grpId="0"/>
          <p:bldP spid="105" grpId="0" animBg="1"/>
          <p:bldP spid="106" grpId="0"/>
          <p:bldP spid="106" grpId="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accel="58000"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1000" fill="hold"/>
                                            <p:tgtEl>
                                              <p:spTgt spid="14"/>
                                            </p:tgtEl>
                                            <p:attrNameLst>
                                              <p:attrName>ppt_x</p:attrName>
                                            </p:attrNameLst>
                                          </p:cBhvr>
                                          <p:tavLst>
                                            <p:tav tm="0">
                                              <p:val>
                                                <p:strVal val="0-#ppt_w/2"/>
                                              </p:val>
                                            </p:tav>
                                            <p:tav tm="100000">
                                              <p:val>
                                                <p:strVal val="#ppt_x"/>
                                              </p:val>
                                            </p:tav>
                                          </p:tavLst>
                                        </p:anim>
                                        <p:anim calcmode="lin" valueType="num">
                                          <p:cBhvr additive="base">
                                            <p:cTn id="8" dur="1000" fill="hold"/>
                                            <p:tgtEl>
                                              <p:spTgt spid="14"/>
                                            </p:tgtEl>
                                            <p:attrNameLst>
                                              <p:attrName>ppt_y</p:attrName>
                                            </p:attrNameLst>
                                          </p:cBhvr>
                                          <p:tavLst>
                                            <p:tav tm="0">
                                              <p:val>
                                                <p:strVal val="#ppt_y"/>
                                              </p:val>
                                            </p:tav>
                                            <p:tav tm="100000">
                                              <p:val>
                                                <p:strVal val="#ppt_y"/>
                                              </p:val>
                                            </p:tav>
                                          </p:tavLst>
                                        </p:anim>
                                      </p:childTnLst>
                                    </p:cTn>
                                  </p:par>
                                  <p:par>
                                    <p:cTn id="9" presetID="10" presetClass="entr" presetSubtype="0" fill="hold" grpId="0" nodeType="withEffect">
                                      <p:stCondLst>
                                        <p:cond delay="1000"/>
                                      </p:stCondLst>
                                      <p:childTnLst>
                                        <p:set>
                                          <p:cBhvr>
                                            <p:cTn id="10" dur="1" fill="hold">
                                              <p:stCondLst>
                                                <p:cond delay="0"/>
                                              </p:stCondLst>
                                            </p:cTn>
                                            <p:tgtEl>
                                              <p:spTgt spid="90"/>
                                            </p:tgtEl>
                                            <p:attrNameLst>
                                              <p:attrName>style.visibility</p:attrName>
                                            </p:attrNameLst>
                                          </p:cBhvr>
                                          <p:to>
                                            <p:strVal val="visible"/>
                                          </p:to>
                                        </p:set>
                                        <p:animEffect transition="in" filter="fade">
                                          <p:cBhvr>
                                            <p:cTn id="11" dur="500"/>
                                            <p:tgtEl>
                                              <p:spTgt spid="90"/>
                                            </p:tgtEl>
                                          </p:cBhvr>
                                        </p:animEffect>
                                      </p:childTnLst>
                                    </p:cTn>
                                  </p:par>
                                  <p:par>
                                    <p:cTn id="12" presetID="10" presetClass="entr" presetSubtype="0" fill="hold" grpId="0" nodeType="withEffect">
                                      <p:stCondLst>
                                        <p:cond delay="1300"/>
                                      </p:stCondLst>
                                      <p:childTnLst>
                                        <p:set>
                                          <p:cBhvr>
                                            <p:cTn id="13" dur="1" fill="hold">
                                              <p:stCondLst>
                                                <p:cond delay="0"/>
                                              </p:stCondLst>
                                            </p:cTn>
                                            <p:tgtEl>
                                              <p:spTgt spid="91"/>
                                            </p:tgtEl>
                                            <p:attrNameLst>
                                              <p:attrName>style.visibility</p:attrName>
                                            </p:attrNameLst>
                                          </p:cBhvr>
                                          <p:to>
                                            <p:strVal val="visible"/>
                                          </p:to>
                                        </p:set>
                                        <p:animEffect transition="in" filter="fade">
                                          <p:cBhvr>
                                            <p:cTn id="14" dur="500"/>
                                            <p:tgtEl>
                                              <p:spTgt spid="91"/>
                                            </p:tgtEl>
                                          </p:cBhvr>
                                        </p:animEffect>
                                      </p:childTnLst>
                                    </p:cTn>
                                  </p:par>
                                  <p:par>
                                    <p:cTn id="15" presetID="10" presetClass="entr" presetSubtype="0" fill="hold" grpId="0" nodeType="withEffect">
                                      <p:stCondLst>
                                        <p:cond delay="1800"/>
                                      </p:stCondLst>
                                      <p:childTnLst>
                                        <p:set>
                                          <p:cBhvr>
                                            <p:cTn id="16" dur="1" fill="hold">
                                              <p:stCondLst>
                                                <p:cond delay="0"/>
                                              </p:stCondLst>
                                            </p:cTn>
                                            <p:tgtEl>
                                              <p:spTgt spid="92"/>
                                            </p:tgtEl>
                                            <p:attrNameLst>
                                              <p:attrName>style.visibility</p:attrName>
                                            </p:attrNameLst>
                                          </p:cBhvr>
                                          <p:to>
                                            <p:strVal val="visible"/>
                                          </p:to>
                                        </p:set>
                                        <p:animEffect transition="in" filter="fade">
                                          <p:cBhvr>
                                            <p:cTn id="17" dur="500"/>
                                            <p:tgtEl>
                                              <p:spTgt spid="92"/>
                                            </p:tgtEl>
                                          </p:cBhvr>
                                        </p:animEffect>
                                      </p:childTnLst>
                                    </p:cTn>
                                  </p:par>
                                  <p:par>
                                    <p:cTn id="18" presetID="10" presetClass="entr" presetSubtype="0" fill="hold" grpId="0" nodeType="withEffect">
                                      <p:stCondLst>
                                        <p:cond delay="1500"/>
                                      </p:stCondLst>
                                      <p:childTnLst>
                                        <p:set>
                                          <p:cBhvr>
                                            <p:cTn id="19" dur="1" fill="hold">
                                              <p:stCondLst>
                                                <p:cond delay="0"/>
                                              </p:stCondLst>
                                            </p:cTn>
                                            <p:tgtEl>
                                              <p:spTgt spid="89"/>
                                            </p:tgtEl>
                                            <p:attrNameLst>
                                              <p:attrName>style.visibility</p:attrName>
                                            </p:attrNameLst>
                                          </p:cBhvr>
                                          <p:to>
                                            <p:strVal val="visible"/>
                                          </p:to>
                                        </p:set>
                                        <p:animEffect transition="in" filter="fade">
                                          <p:cBhvr>
                                            <p:cTn id="20" dur="500"/>
                                            <p:tgtEl>
                                              <p:spTgt spid="89"/>
                                            </p:tgtEl>
                                          </p:cBhvr>
                                        </p:animEffect>
                                      </p:childTnLst>
                                    </p:cTn>
                                  </p:par>
                                </p:childTnLst>
                              </p:cTn>
                            </p:par>
                            <p:par>
                              <p:cTn id="21" fill="hold">
                                <p:stCondLst>
                                  <p:cond delay="2300"/>
                                </p:stCondLst>
                                <p:childTnLst>
                                  <p:par>
                                    <p:cTn id="22" presetID="10" presetClass="entr" presetSubtype="0" fill="hold" nodeType="afterEffect">
                                      <p:stCondLst>
                                        <p:cond delay="0"/>
                                      </p:stCondLst>
                                      <p:childTnLst>
                                        <p:set>
                                          <p:cBhvr>
                                            <p:cTn id="23" dur="1" fill="hold">
                                              <p:stCondLst>
                                                <p:cond delay="0"/>
                                              </p:stCondLst>
                                            </p:cTn>
                                            <p:tgtEl>
                                              <p:spTgt spid="93"/>
                                            </p:tgtEl>
                                            <p:attrNameLst>
                                              <p:attrName>style.visibility</p:attrName>
                                            </p:attrNameLst>
                                          </p:cBhvr>
                                          <p:to>
                                            <p:strVal val="visible"/>
                                          </p:to>
                                        </p:set>
                                        <p:animEffect transition="in" filter="fade">
                                          <p:cBhvr>
                                            <p:cTn id="24" dur="500"/>
                                            <p:tgtEl>
                                              <p:spTgt spid="93"/>
                                            </p:tgtEl>
                                          </p:cBhvr>
                                        </p:animEffect>
                                      </p:childTnLst>
                                    </p:cTn>
                                  </p:par>
                                  <p:par>
                                    <p:cTn id="25" presetID="10" presetClass="entr" presetSubtype="0" fill="hold" nodeType="withEffect">
                                      <p:stCondLst>
                                        <p:cond delay="0"/>
                                      </p:stCondLst>
                                      <p:childTnLst>
                                        <p:set>
                                          <p:cBhvr>
                                            <p:cTn id="26" dur="1" fill="hold">
                                              <p:stCondLst>
                                                <p:cond delay="0"/>
                                              </p:stCondLst>
                                            </p:cTn>
                                            <p:tgtEl>
                                              <p:spTgt spid="94"/>
                                            </p:tgtEl>
                                            <p:attrNameLst>
                                              <p:attrName>style.visibility</p:attrName>
                                            </p:attrNameLst>
                                          </p:cBhvr>
                                          <p:to>
                                            <p:strVal val="visible"/>
                                          </p:to>
                                        </p:set>
                                        <p:animEffect transition="in" filter="fade">
                                          <p:cBhvr>
                                            <p:cTn id="27" dur="500"/>
                                            <p:tgtEl>
                                              <p:spTgt spid="94"/>
                                            </p:tgtEl>
                                          </p:cBhvr>
                                        </p:animEffect>
                                      </p:childTnLst>
                                    </p:cTn>
                                  </p:par>
                                  <p:par>
                                    <p:cTn id="28" presetID="10" presetClass="entr" presetSubtype="0" fill="hold" nodeType="withEffect">
                                      <p:stCondLst>
                                        <p:cond delay="0"/>
                                      </p:stCondLst>
                                      <p:childTnLst>
                                        <p:set>
                                          <p:cBhvr>
                                            <p:cTn id="29" dur="1" fill="hold">
                                              <p:stCondLst>
                                                <p:cond delay="0"/>
                                              </p:stCondLst>
                                            </p:cTn>
                                            <p:tgtEl>
                                              <p:spTgt spid="95"/>
                                            </p:tgtEl>
                                            <p:attrNameLst>
                                              <p:attrName>style.visibility</p:attrName>
                                            </p:attrNameLst>
                                          </p:cBhvr>
                                          <p:to>
                                            <p:strVal val="visible"/>
                                          </p:to>
                                        </p:set>
                                        <p:animEffect transition="in" filter="fade">
                                          <p:cBhvr>
                                            <p:cTn id="30" dur="500"/>
                                            <p:tgtEl>
                                              <p:spTgt spid="95"/>
                                            </p:tgtEl>
                                          </p:cBhvr>
                                        </p:animEffect>
                                      </p:childTnLst>
                                    </p:cTn>
                                  </p:par>
                                  <p:par>
                                    <p:cTn id="31" presetID="10" presetClass="entr" presetSubtype="0" fill="hold" nodeType="withEffect">
                                      <p:stCondLst>
                                        <p:cond delay="0"/>
                                      </p:stCondLst>
                                      <p:childTnLst>
                                        <p:set>
                                          <p:cBhvr>
                                            <p:cTn id="32" dur="1" fill="hold">
                                              <p:stCondLst>
                                                <p:cond delay="0"/>
                                              </p:stCondLst>
                                            </p:cTn>
                                            <p:tgtEl>
                                              <p:spTgt spid="96"/>
                                            </p:tgtEl>
                                            <p:attrNameLst>
                                              <p:attrName>style.visibility</p:attrName>
                                            </p:attrNameLst>
                                          </p:cBhvr>
                                          <p:to>
                                            <p:strVal val="visible"/>
                                          </p:to>
                                        </p:set>
                                        <p:animEffect transition="in" filter="fade">
                                          <p:cBhvr>
                                            <p:cTn id="33" dur="500"/>
                                            <p:tgtEl>
                                              <p:spTgt spid="96"/>
                                            </p:tgtEl>
                                          </p:cBhvr>
                                        </p:animEffect>
                                      </p:childTnLst>
                                    </p:cTn>
                                  </p:par>
                                  <p:par>
                                    <p:cTn id="34" presetID="10" presetClass="entr" presetSubtype="0" fill="hold" nodeType="withEffect">
                                      <p:stCondLst>
                                        <p:cond delay="0"/>
                                      </p:stCondLst>
                                      <p:childTnLst>
                                        <p:set>
                                          <p:cBhvr>
                                            <p:cTn id="35" dur="1" fill="hold">
                                              <p:stCondLst>
                                                <p:cond delay="0"/>
                                              </p:stCondLst>
                                            </p:cTn>
                                            <p:tgtEl>
                                              <p:spTgt spid="97"/>
                                            </p:tgtEl>
                                            <p:attrNameLst>
                                              <p:attrName>style.visibility</p:attrName>
                                            </p:attrNameLst>
                                          </p:cBhvr>
                                          <p:to>
                                            <p:strVal val="visible"/>
                                          </p:to>
                                        </p:set>
                                        <p:animEffect transition="in" filter="fade">
                                          <p:cBhvr>
                                            <p:cTn id="36" dur="500"/>
                                            <p:tgtEl>
                                              <p:spTgt spid="97"/>
                                            </p:tgtEl>
                                          </p:cBhvr>
                                        </p:animEffect>
                                      </p:childTnLst>
                                    </p:cTn>
                                  </p:par>
                                  <p:par>
                                    <p:cTn id="37" presetID="10" presetClass="entr" presetSubtype="0" fill="hold" nodeType="withEffect">
                                      <p:stCondLst>
                                        <p:cond delay="0"/>
                                      </p:stCondLst>
                                      <p:childTnLst>
                                        <p:set>
                                          <p:cBhvr>
                                            <p:cTn id="38" dur="1" fill="hold">
                                              <p:stCondLst>
                                                <p:cond delay="0"/>
                                              </p:stCondLst>
                                            </p:cTn>
                                            <p:tgtEl>
                                              <p:spTgt spid="98"/>
                                            </p:tgtEl>
                                            <p:attrNameLst>
                                              <p:attrName>style.visibility</p:attrName>
                                            </p:attrNameLst>
                                          </p:cBhvr>
                                          <p:to>
                                            <p:strVal val="visible"/>
                                          </p:to>
                                        </p:set>
                                        <p:animEffect transition="in" filter="fade">
                                          <p:cBhvr>
                                            <p:cTn id="39" dur="500"/>
                                            <p:tgtEl>
                                              <p:spTgt spid="98"/>
                                            </p:tgtEl>
                                          </p:cBhvr>
                                        </p:animEffect>
                                      </p:childTnLst>
                                    </p:cTn>
                                  </p:par>
                                  <p:par>
                                    <p:cTn id="40" presetID="10" presetClass="entr" presetSubtype="0" fill="hold" nodeType="withEffect">
                                      <p:stCondLst>
                                        <p:cond delay="0"/>
                                      </p:stCondLst>
                                      <p:childTnLst>
                                        <p:set>
                                          <p:cBhvr>
                                            <p:cTn id="41" dur="1" fill="hold">
                                              <p:stCondLst>
                                                <p:cond delay="0"/>
                                              </p:stCondLst>
                                            </p:cTn>
                                            <p:tgtEl>
                                              <p:spTgt spid="99"/>
                                            </p:tgtEl>
                                            <p:attrNameLst>
                                              <p:attrName>style.visibility</p:attrName>
                                            </p:attrNameLst>
                                          </p:cBhvr>
                                          <p:to>
                                            <p:strVal val="visible"/>
                                          </p:to>
                                        </p:set>
                                        <p:animEffect transition="in" filter="fade">
                                          <p:cBhvr>
                                            <p:cTn id="42" dur="500"/>
                                            <p:tgtEl>
                                              <p:spTgt spid="99"/>
                                            </p:tgtEl>
                                          </p:cBhvr>
                                        </p:animEffect>
                                      </p:childTnLst>
                                    </p:cTn>
                                  </p:par>
                                  <p:par>
                                    <p:cTn id="43" presetID="10" presetClass="entr" presetSubtype="0" fill="hold" nodeType="withEffect">
                                      <p:stCondLst>
                                        <p:cond delay="0"/>
                                      </p:stCondLst>
                                      <p:childTnLst>
                                        <p:set>
                                          <p:cBhvr>
                                            <p:cTn id="44" dur="1" fill="hold">
                                              <p:stCondLst>
                                                <p:cond delay="0"/>
                                              </p:stCondLst>
                                            </p:cTn>
                                            <p:tgtEl>
                                              <p:spTgt spid="100"/>
                                            </p:tgtEl>
                                            <p:attrNameLst>
                                              <p:attrName>style.visibility</p:attrName>
                                            </p:attrNameLst>
                                          </p:cBhvr>
                                          <p:to>
                                            <p:strVal val="visible"/>
                                          </p:to>
                                        </p:set>
                                        <p:animEffect transition="in" filter="fade">
                                          <p:cBhvr>
                                            <p:cTn id="45" dur="500"/>
                                            <p:tgtEl>
                                              <p:spTgt spid="100"/>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104"/>
                                            </p:tgtEl>
                                            <p:attrNameLst>
                                              <p:attrName>style.visibility</p:attrName>
                                            </p:attrNameLst>
                                          </p:cBhvr>
                                          <p:to>
                                            <p:strVal val="visible"/>
                                          </p:to>
                                        </p:set>
                                        <p:animEffect transition="in" filter="fade">
                                          <p:cBhvr>
                                            <p:cTn id="48" dur="500"/>
                                            <p:tgtEl>
                                              <p:spTgt spid="104"/>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103"/>
                                            </p:tgtEl>
                                            <p:attrNameLst>
                                              <p:attrName>style.visibility</p:attrName>
                                            </p:attrNameLst>
                                          </p:cBhvr>
                                          <p:to>
                                            <p:strVal val="visible"/>
                                          </p:to>
                                        </p:set>
                                        <p:animEffect transition="in" filter="fade">
                                          <p:cBhvr>
                                            <p:cTn id="51" dur="500"/>
                                            <p:tgtEl>
                                              <p:spTgt spid="103"/>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102"/>
                                            </p:tgtEl>
                                            <p:attrNameLst>
                                              <p:attrName>style.visibility</p:attrName>
                                            </p:attrNameLst>
                                          </p:cBhvr>
                                          <p:to>
                                            <p:strVal val="visible"/>
                                          </p:to>
                                        </p:set>
                                        <p:animEffect transition="in" filter="fade">
                                          <p:cBhvr>
                                            <p:cTn id="54" dur="500"/>
                                            <p:tgtEl>
                                              <p:spTgt spid="102"/>
                                            </p:tgtEl>
                                          </p:cBhvr>
                                        </p:animEffect>
                                      </p:childTnLst>
                                    </p:cTn>
                                  </p:par>
                                  <p:par>
                                    <p:cTn id="55" presetID="10" presetClass="entr" presetSubtype="0" fill="hold" grpId="0" nodeType="withEffect">
                                      <p:stCondLst>
                                        <p:cond delay="0"/>
                                      </p:stCondLst>
                                      <p:childTnLst>
                                        <p:set>
                                          <p:cBhvr>
                                            <p:cTn id="56" dur="1" fill="hold">
                                              <p:stCondLst>
                                                <p:cond delay="0"/>
                                              </p:stCondLst>
                                            </p:cTn>
                                            <p:tgtEl>
                                              <p:spTgt spid="101"/>
                                            </p:tgtEl>
                                            <p:attrNameLst>
                                              <p:attrName>style.visibility</p:attrName>
                                            </p:attrNameLst>
                                          </p:cBhvr>
                                          <p:to>
                                            <p:strVal val="visible"/>
                                          </p:to>
                                        </p:set>
                                        <p:animEffect transition="in" filter="fade">
                                          <p:cBhvr>
                                            <p:cTn id="57" dur="500"/>
                                            <p:tgtEl>
                                              <p:spTgt spid="101"/>
                                            </p:tgtEl>
                                          </p:cBhvr>
                                        </p:animEffect>
                                      </p:childTnLst>
                                    </p:cTn>
                                  </p:par>
                                </p:childTnLst>
                              </p:cTn>
                            </p:par>
                            <p:par>
                              <p:cTn id="58" fill="hold">
                                <p:stCondLst>
                                  <p:cond delay="2800"/>
                                </p:stCondLst>
                                <p:childTnLst>
                                  <p:par>
                                    <p:cTn id="59" presetID="22" presetClass="entr" presetSubtype="8" fill="hold" grpId="0" nodeType="afterEffect">
                                      <p:stCondLst>
                                        <p:cond delay="0"/>
                                      </p:stCondLst>
                                      <p:childTnLst>
                                        <p:set>
                                          <p:cBhvr>
                                            <p:cTn id="60" dur="1" fill="hold">
                                              <p:stCondLst>
                                                <p:cond delay="0"/>
                                              </p:stCondLst>
                                            </p:cTn>
                                            <p:tgtEl>
                                              <p:spTgt spid="105"/>
                                            </p:tgtEl>
                                            <p:attrNameLst>
                                              <p:attrName>style.visibility</p:attrName>
                                            </p:attrNameLst>
                                          </p:cBhvr>
                                          <p:to>
                                            <p:strVal val="visible"/>
                                          </p:to>
                                        </p:set>
                                        <p:animEffect transition="in" filter="wipe(left)">
                                          <p:cBhvr>
                                            <p:cTn id="61" dur="500"/>
                                            <p:tgtEl>
                                              <p:spTgt spid="105"/>
                                            </p:tgtEl>
                                          </p:cBhvr>
                                        </p:animEffect>
                                      </p:childTnLst>
                                    </p:cTn>
                                  </p:par>
                                </p:childTnLst>
                              </p:cTn>
                            </p:par>
                            <p:par>
                              <p:cTn id="62" fill="hold">
                                <p:stCondLst>
                                  <p:cond delay="3300"/>
                                </p:stCondLst>
                                <p:childTnLst>
                                  <p:par>
                                    <p:cTn id="63" presetID="22" presetClass="entr" presetSubtype="8" fill="hold" grpId="0" nodeType="afterEffect">
                                      <p:stCondLst>
                                        <p:cond delay="0"/>
                                      </p:stCondLst>
                                      <p:iterate type="lt">
                                        <p:tmPct val="30000"/>
                                      </p:iterate>
                                      <p:childTnLst>
                                        <p:set>
                                          <p:cBhvr>
                                            <p:cTn id="64" dur="1" fill="hold">
                                              <p:stCondLst>
                                                <p:cond delay="0"/>
                                              </p:stCondLst>
                                            </p:cTn>
                                            <p:tgtEl>
                                              <p:spTgt spid="106"/>
                                            </p:tgtEl>
                                            <p:attrNameLst>
                                              <p:attrName>style.visibility</p:attrName>
                                            </p:attrNameLst>
                                          </p:cBhvr>
                                          <p:to>
                                            <p:strVal val="visible"/>
                                          </p:to>
                                        </p:set>
                                        <p:animEffect transition="in" filter="wipe(left)">
                                          <p:cBhvr>
                                            <p:cTn id="65" dur="100"/>
                                            <p:tgtEl>
                                              <p:spTgt spid="106"/>
                                            </p:tgtEl>
                                          </p:cBhvr>
                                        </p:animEffect>
                                      </p:childTnLst>
                                    </p:cTn>
                                  </p:par>
                                  <p:par>
                                    <p:cTn id="66" presetID="36" presetClass="emph" presetSubtype="0" fill="hold" grpId="1" nodeType="withEffect">
                                      <p:stCondLst>
                                        <p:cond delay="0"/>
                                      </p:stCondLst>
                                      <p:iterate type="lt">
                                        <p:tmPct val="30000"/>
                                      </p:iterate>
                                      <p:childTnLst>
                                        <p:animScale>
                                          <p:cBhvr>
                                            <p:cTn id="67" dur="50" autoRev="1" fill="hold">
                                              <p:stCondLst>
                                                <p:cond delay="0"/>
                                              </p:stCondLst>
                                            </p:cTn>
                                            <p:tgtEl>
                                              <p:spTgt spid="106"/>
                                            </p:tgtEl>
                                          </p:cBhvr>
                                          <p:to x="80000" y="100000"/>
                                        </p:animScale>
                                        <p:anim by="(#ppt_w*0.10)" calcmode="lin" valueType="num">
                                          <p:cBhvr>
                                            <p:cTn id="68" dur="50" autoRev="1" fill="hold">
                                              <p:stCondLst>
                                                <p:cond delay="0"/>
                                              </p:stCondLst>
                                            </p:cTn>
                                            <p:tgtEl>
                                              <p:spTgt spid="106"/>
                                            </p:tgtEl>
                                            <p:attrNameLst>
                                              <p:attrName>ppt_x</p:attrName>
                                            </p:attrNameLst>
                                          </p:cBhvr>
                                        </p:anim>
                                        <p:anim by="(-#ppt_w*0.10)" calcmode="lin" valueType="num">
                                          <p:cBhvr>
                                            <p:cTn id="69" dur="50" autoRev="1" fill="hold">
                                              <p:stCondLst>
                                                <p:cond delay="0"/>
                                              </p:stCondLst>
                                            </p:cTn>
                                            <p:tgtEl>
                                              <p:spTgt spid="106"/>
                                            </p:tgtEl>
                                            <p:attrNameLst>
                                              <p:attrName>ppt_y</p:attrName>
                                            </p:attrNameLst>
                                          </p:cBhvr>
                                        </p:anim>
                                        <p:animRot by="-480000">
                                          <p:cBhvr>
                                            <p:cTn id="70" dur="50" autoRev="1" fill="hold">
                                              <p:stCondLst>
                                                <p:cond delay="0"/>
                                              </p:stCondLst>
                                            </p:cTn>
                                            <p:tgtEl>
                                              <p:spTgt spid="106"/>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9" grpId="0" animBg="1"/>
          <p:bldP spid="90" grpId="0" animBg="1"/>
          <p:bldP spid="91" grpId="0" animBg="1"/>
          <p:bldP spid="92" grpId="0" animBg="1"/>
          <p:bldP spid="101" grpId="0"/>
          <p:bldP spid="102" grpId="0"/>
          <p:bldP spid="103" grpId="0"/>
          <p:bldP spid="104" grpId="0"/>
          <p:bldP spid="105" grpId="0" animBg="1"/>
          <p:bldP spid="106" grpId="0"/>
          <p:bldP spid="106" grpId="1"/>
        </p:bldLst>
      </p:timing>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PowerPoint 演示文稿"/>
</p:tagLst>
</file>

<file path=ppt/theme/theme1.xml><?xml version="1.0" encoding="utf-8"?>
<a:theme xmlns:a="http://schemas.openxmlformats.org/drawingml/2006/main" name="第一PPT，www.1ppt.com​">
  <a:themeElements>
    <a:clrScheme name="自定义 312">
      <a:dk1>
        <a:sysClr val="windowText" lastClr="000000"/>
      </a:dk1>
      <a:lt1>
        <a:sysClr val="window" lastClr="FFFFFF"/>
      </a:lt1>
      <a:dk2>
        <a:srgbClr val="44546A"/>
      </a:dk2>
      <a:lt2>
        <a:srgbClr val="E7E6E6"/>
      </a:lt2>
      <a:accent1>
        <a:srgbClr val="E94744"/>
      </a:accent1>
      <a:accent2>
        <a:srgbClr val="F17445"/>
      </a:accent2>
      <a:accent3>
        <a:srgbClr val="009288"/>
      </a:accent3>
      <a:accent4>
        <a:srgbClr val="70AD47"/>
      </a:accent4>
      <a:accent5>
        <a:srgbClr val="70AD47"/>
      </a:accent5>
      <a:accent6>
        <a:srgbClr val="015A74"/>
      </a:accent6>
      <a:hlink>
        <a:srgbClr val="0563C1"/>
      </a:hlink>
      <a:folHlink>
        <a:srgbClr val="954F72"/>
      </a:folHlink>
    </a:clrScheme>
    <a:fontScheme name="自定义 1">
      <a:majorFont>
        <a:latin typeface="Agency FB"/>
        <a:ea typeface="造字工房悦黑（非商用）常规体"/>
        <a:cs typeface=""/>
      </a:majorFont>
      <a:minorFont>
        <a:latin typeface="Agency FB"/>
        <a:ea typeface="造字工房悦黑（非商用）常规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accent1"/>
        </a:solidFill>
        <a:ln w="76200" cap="flat" cmpd="sng" algn="ctr">
          <a:noFill/>
          <a:prstDash val="solid"/>
          <a:miter lim="800000"/>
        </a:ln>
        <a:effectLst/>
      </a:spPr>
      <a:bodyPr rtlCol="0" anchor="ctr"/>
      <a:lstStyle>
        <a:defPPr marL="0" marR="0" indent="0" algn="ctr" defTabSz="914400" eaLnBrk="1" fontAlgn="auto" latinLnBrk="0" hangingPunct="1">
          <a:lnSpc>
            <a:spcPct val="100000"/>
          </a:lnSpc>
          <a:spcBef>
            <a:spcPts val="0"/>
          </a:spcBef>
          <a:spcAft>
            <a:spcPts val="0"/>
          </a:spcAft>
          <a:buClrTx/>
          <a:buSzTx/>
          <a:buFontTx/>
          <a:buNone/>
          <a:tabLst/>
          <a:defRPr kumimoji="0" sz="1800" b="0" i="0" u="none" strike="noStrike" kern="0" cap="none" spc="0" normalizeH="0" baseline="0" noProof="0" smtClean="0">
            <a:ln>
              <a:noFill/>
            </a:ln>
            <a:solidFill>
              <a:prstClr val="white"/>
            </a:solidFill>
            <a:effectLst/>
            <a:uLnTx/>
            <a:uFillTx/>
            <a:latin typeface="Arial"/>
            <a:ea typeface="微软雅黑"/>
          </a:defRPr>
        </a:defPPr>
      </a:lstStyle>
    </a:spDef>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自定义 258">
      <a:dk1>
        <a:sysClr val="windowText" lastClr="000000"/>
      </a:dk1>
      <a:lt1>
        <a:sysClr val="window" lastClr="FFFFFF"/>
      </a:lt1>
      <a:dk2>
        <a:srgbClr val="1F497D"/>
      </a:dk2>
      <a:lt2>
        <a:srgbClr val="EEECE1"/>
      </a:lt2>
      <a:accent1>
        <a:srgbClr val="002161"/>
      </a:accent1>
      <a:accent2>
        <a:srgbClr val="002161"/>
      </a:accent2>
      <a:accent3>
        <a:srgbClr val="002161"/>
      </a:accent3>
      <a:accent4>
        <a:srgbClr val="002161"/>
      </a:accent4>
      <a:accent5>
        <a:srgbClr val="7F7F7F"/>
      </a:accent5>
      <a:accent6>
        <a:srgbClr val="7F7F7F"/>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3">
            <a:alpha val="90000"/>
          </a:schemeClr>
        </a:solidFill>
        <a:ln w="63500" cmpd="sng">
          <a:solidFill>
            <a:schemeClr val="bg1"/>
          </a:solidFill>
        </a:ln>
        <a:effectLst>
          <a:outerShdw blurRad="127000" dist="38100" dir="8100000" algn="tr" rotWithShape="0">
            <a:prstClr val="black">
              <a:alpha val="40000"/>
            </a:prstClr>
          </a:outerShdw>
        </a:effectLst>
      </a:spPr>
      <a:bodyPr rtlCol="0" anchor="ctr"/>
      <a:lstStyle>
        <a:defPPr algn="ctr">
          <a:defRPr>
            <a:latin typeface="+mn-ea"/>
          </a:defRPr>
        </a:defPPr>
      </a:lstStyle>
      <a:style>
        <a:lnRef idx="1">
          <a:schemeClr val="accent1"/>
        </a:lnRef>
        <a:fillRef idx="3">
          <a:schemeClr val="accent1"/>
        </a:fillRef>
        <a:effectRef idx="2">
          <a:schemeClr val="accent1"/>
        </a:effectRef>
        <a:fontRef idx="minor">
          <a:schemeClr val="lt1"/>
        </a:fontRef>
      </a:style>
    </a:spDef>
  </a:objectDefaults>
  <a:extraClrSchemeLst/>
</a:theme>
</file>

<file path=ppt/theme/theme3.xml><?xml version="1.0" encoding="utf-8"?>
<a:theme xmlns:a="http://schemas.openxmlformats.org/drawingml/2006/main" name="1_Office 主题​​">
  <a:themeElements>
    <a:clrScheme name="自定义 312">
      <a:dk1>
        <a:sysClr val="windowText" lastClr="000000"/>
      </a:dk1>
      <a:lt1>
        <a:sysClr val="window" lastClr="FFFFFF"/>
      </a:lt1>
      <a:dk2>
        <a:srgbClr val="44546A"/>
      </a:dk2>
      <a:lt2>
        <a:srgbClr val="E7E6E6"/>
      </a:lt2>
      <a:accent1>
        <a:srgbClr val="E94744"/>
      </a:accent1>
      <a:accent2>
        <a:srgbClr val="F17445"/>
      </a:accent2>
      <a:accent3>
        <a:srgbClr val="009288"/>
      </a:accent3>
      <a:accent4>
        <a:srgbClr val="70AD47"/>
      </a:accent4>
      <a:accent5>
        <a:srgbClr val="70AD47"/>
      </a:accent5>
      <a:accent6>
        <a:srgbClr val="015A74"/>
      </a:accent6>
      <a:hlink>
        <a:srgbClr val="0563C1"/>
      </a:hlink>
      <a:folHlink>
        <a:srgbClr val="954F72"/>
      </a:folHlink>
    </a:clrScheme>
    <a:fontScheme name="自定义 1">
      <a:majorFont>
        <a:latin typeface="Agency FB"/>
        <a:ea typeface="造字工房悦黑（非商用）常规体"/>
        <a:cs typeface=""/>
      </a:majorFont>
      <a:minorFont>
        <a:latin typeface="Agency FB"/>
        <a:ea typeface="造字工房悦黑（非商用）常规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accent1"/>
        </a:solidFill>
        <a:ln w="76200" cap="flat" cmpd="sng" algn="ctr">
          <a:noFill/>
          <a:prstDash val="solid"/>
          <a:miter lim="800000"/>
        </a:ln>
        <a:effectLst/>
      </a:spPr>
      <a:bodyPr rtlCol="0" anchor="ctr"/>
      <a:lstStyle>
        <a:defPPr marL="0" marR="0" indent="0" algn="ctr" defTabSz="914400" eaLnBrk="1" fontAlgn="auto" latinLnBrk="0" hangingPunct="1">
          <a:lnSpc>
            <a:spcPct val="100000"/>
          </a:lnSpc>
          <a:spcBef>
            <a:spcPts val="0"/>
          </a:spcBef>
          <a:spcAft>
            <a:spcPts val="0"/>
          </a:spcAft>
          <a:buClrTx/>
          <a:buSzTx/>
          <a:buFontTx/>
          <a:buNone/>
          <a:tabLst/>
          <a:defRPr kumimoji="0" sz="1800" b="0" i="0" u="none" strike="noStrike" kern="0" cap="none" spc="0" normalizeH="0" baseline="0" noProof="0" smtClean="0">
            <a:ln>
              <a:noFill/>
            </a:ln>
            <a:solidFill>
              <a:prstClr val="white"/>
            </a:solidFill>
            <a:effectLst/>
            <a:uLnTx/>
            <a:uFillTx/>
            <a:latin typeface="Arial"/>
            <a:ea typeface="微软雅黑"/>
          </a:defRPr>
        </a:defPPr>
      </a:lstStyle>
    </a:spDef>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4.xml><?xml version="1.0" encoding="utf-8"?>
<a:theme xmlns:a="http://schemas.openxmlformats.org/drawingml/2006/main" name="2_Office 主题​​">
  <a:themeElements>
    <a:clrScheme name="自定义 312">
      <a:dk1>
        <a:sysClr val="windowText" lastClr="000000"/>
      </a:dk1>
      <a:lt1>
        <a:sysClr val="window" lastClr="FFFFFF"/>
      </a:lt1>
      <a:dk2>
        <a:srgbClr val="44546A"/>
      </a:dk2>
      <a:lt2>
        <a:srgbClr val="E7E6E6"/>
      </a:lt2>
      <a:accent1>
        <a:srgbClr val="E94744"/>
      </a:accent1>
      <a:accent2>
        <a:srgbClr val="F17445"/>
      </a:accent2>
      <a:accent3>
        <a:srgbClr val="009288"/>
      </a:accent3>
      <a:accent4>
        <a:srgbClr val="70AD47"/>
      </a:accent4>
      <a:accent5>
        <a:srgbClr val="70AD47"/>
      </a:accent5>
      <a:accent6>
        <a:srgbClr val="015A74"/>
      </a:accent6>
      <a:hlink>
        <a:srgbClr val="0563C1"/>
      </a:hlink>
      <a:folHlink>
        <a:srgbClr val="954F72"/>
      </a:folHlink>
    </a:clrScheme>
    <a:fontScheme name="自定义 1">
      <a:majorFont>
        <a:latin typeface="Agency FB"/>
        <a:ea typeface="造字工房悦黑（非商用）常规体"/>
        <a:cs typeface=""/>
      </a:majorFont>
      <a:minorFont>
        <a:latin typeface="Agency FB"/>
        <a:ea typeface="造字工房悦黑（非商用）常规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accent1"/>
        </a:solidFill>
        <a:ln w="76200" cap="flat" cmpd="sng" algn="ctr">
          <a:noFill/>
          <a:prstDash val="solid"/>
          <a:miter lim="800000"/>
        </a:ln>
        <a:effectLst/>
      </a:spPr>
      <a:bodyPr rtlCol="0" anchor="ctr"/>
      <a:lstStyle>
        <a:defPPr marL="0" marR="0" indent="0" algn="ctr" defTabSz="914400" eaLnBrk="1" fontAlgn="auto" latinLnBrk="0" hangingPunct="1">
          <a:lnSpc>
            <a:spcPct val="100000"/>
          </a:lnSpc>
          <a:spcBef>
            <a:spcPts val="0"/>
          </a:spcBef>
          <a:spcAft>
            <a:spcPts val="0"/>
          </a:spcAft>
          <a:buClrTx/>
          <a:buSzTx/>
          <a:buFontTx/>
          <a:buNone/>
          <a:tabLst/>
          <a:defRPr kumimoji="0" sz="1800" b="0" i="0" u="none" strike="noStrike" kern="0" cap="none" spc="0" normalizeH="0" baseline="0" noProof="0" smtClean="0">
            <a:ln>
              <a:noFill/>
            </a:ln>
            <a:solidFill>
              <a:prstClr val="white"/>
            </a:solidFill>
            <a:effectLst/>
            <a:uLnTx/>
            <a:uFillTx/>
            <a:latin typeface="Arial"/>
            <a:ea typeface="微软雅黑"/>
          </a:defRPr>
        </a:defPPr>
      </a:lstStyle>
    </a:spDef>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5.xml><?xml version="1.0" encoding="utf-8"?>
<a:theme xmlns:a="http://schemas.openxmlformats.org/drawingml/2006/main" name="3_Office 主题​​">
  <a:themeElements>
    <a:clrScheme name="自定义 312">
      <a:dk1>
        <a:sysClr val="windowText" lastClr="000000"/>
      </a:dk1>
      <a:lt1>
        <a:sysClr val="window" lastClr="FFFFFF"/>
      </a:lt1>
      <a:dk2>
        <a:srgbClr val="44546A"/>
      </a:dk2>
      <a:lt2>
        <a:srgbClr val="E7E6E6"/>
      </a:lt2>
      <a:accent1>
        <a:srgbClr val="E94744"/>
      </a:accent1>
      <a:accent2>
        <a:srgbClr val="F17445"/>
      </a:accent2>
      <a:accent3>
        <a:srgbClr val="009288"/>
      </a:accent3>
      <a:accent4>
        <a:srgbClr val="70AD47"/>
      </a:accent4>
      <a:accent5>
        <a:srgbClr val="70AD47"/>
      </a:accent5>
      <a:accent6>
        <a:srgbClr val="015A74"/>
      </a:accent6>
      <a:hlink>
        <a:srgbClr val="0563C1"/>
      </a:hlink>
      <a:folHlink>
        <a:srgbClr val="954F72"/>
      </a:folHlink>
    </a:clrScheme>
    <a:fontScheme name="自定义 1">
      <a:majorFont>
        <a:latin typeface="Agency FB"/>
        <a:ea typeface="造字工房悦黑（非商用）常规体"/>
        <a:cs typeface=""/>
      </a:majorFont>
      <a:minorFont>
        <a:latin typeface="Agency FB"/>
        <a:ea typeface="造字工房悦黑（非商用）常规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accent1"/>
        </a:solidFill>
        <a:ln w="76200" cap="flat" cmpd="sng" algn="ctr">
          <a:noFill/>
          <a:prstDash val="solid"/>
          <a:miter lim="800000"/>
        </a:ln>
        <a:effectLst/>
      </a:spPr>
      <a:bodyPr rtlCol="0" anchor="ctr"/>
      <a:lstStyle>
        <a:defPPr marL="0" marR="0" indent="0" algn="ctr" defTabSz="914400" eaLnBrk="1" fontAlgn="auto" latinLnBrk="0" hangingPunct="1">
          <a:lnSpc>
            <a:spcPct val="100000"/>
          </a:lnSpc>
          <a:spcBef>
            <a:spcPts val="0"/>
          </a:spcBef>
          <a:spcAft>
            <a:spcPts val="0"/>
          </a:spcAft>
          <a:buClrTx/>
          <a:buSzTx/>
          <a:buFontTx/>
          <a:buNone/>
          <a:tabLst/>
          <a:defRPr kumimoji="0" sz="1800" b="0" i="0" u="none" strike="noStrike" kern="0" cap="none" spc="0" normalizeH="0" baseline="0" noProof="0" smtClean="0">
            <a:ln>
              <a:noFill/>
            </a:ln>
            <a:solidFill>
              <a:prstClr val="white"/>
            </a:solidFill>
            <a:effectLst/>
            <a:uLnTx/>
            <a:uFillTx/>
            <a:latin typeface="Arial"/>
            <a:ea typeface="微软雅黑"/>
          </a:defRPr>
        </a:defPPr>
      </a:lstStyle>
    </a:spDef>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6.xml><?xml version="1.0" encoding="utf-8"?>
<a:theme xmlns:a="http://schemas.openxmlformats.org/drawingml/2006/main" name="1_Office 主题">
  <a:themeElements>
    <a:clrScheme name="自定义 258">
      <a:dk1>
        <a:sysClr val="windowText" lastClr="000000"/>
      </a:dk1>
      <a:lt1>
        <a:sysClr val="window" lastClr="FFFFFF"/>
      </a:lt1>
      <a:dk2>
        <a:srgbClr val="1F497D"/>
      </a:dk2>
      <a:lt2>
        <a:srgbClr val="EEECE1"/>
      </a:lt2>
      <a:accent1>
        <a:srgbClr val="002161"/>
      </a:accent1>
      <a:accent2>
        <a:srgbClr val="002161"/>
      </a:accent2>
      <a:accent3>
        <a:srgbClr val="002161"/>
      </a:accent3>
      <a:accent4>
        <a:srgbClr val="002161"/>
      </a:accent4>
      <a:accent5>
        <a:srgbClr val="7F7F7F"/>
      </a:accent5>
      <a:accent6>
        <a:srgbClr val="7F7F7F"/>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3">
            <a:alpha val="90000"/>
          </a:schemeClr>
        </a:solidFill>
        <a:ln w="63500" cmpd="sng">
          <a:solidFill>
            <a:schemeClr val="bg1"/>
          </a:solidFill>
        </a:ln>
        <a:effectLst>
          <a:outerShdw blurRad="127000" dist="38100" dir="8100000" algn="tr" rotWithShape="0">
            <a:prstClr val="black">
              <a:alpha val="40000"/>
            </a:prstClr>
          </a:outerShdw>
        </a:effectLst>
      </a:spPr>
      <a:bodyPr rtlCol="0" anchor="ctr"/>
      <a:lstStyle>
        <a:defPPr algn="ctr">
          <a:defRPr>
            <a:latin typeface="+mn-ea"/>
          </a:defRPr>
        </a:defPPr>
      </a:lstStyle>
      <a:style>
        <a:lnRef idx="1">
          <a:schemeClr val="accent1"/>
        </a:lnRef>
        <a:fillRef idx="3">
          <a:schemeClr val="accent1"/>
        </a:fillRef>
        <a:effectRef idx="2">
          <a:schemeClr val="accent1"/>
        </a:effectRef>
        <a:fontRef idx="minor">
          <a:schemeClr val="lt1"/>
        </a:fontRef>
      </a:style>
    </a:spDef>
  </a:objectDefaults>
  <a:extraClrSchemeLst/>
</a:theme>
</file>

<file path=ppt/theme/theme7.xml><?xml version="1.0" encoding="utf-8"?>
<a:theme xmlns:a="http://schemas.openxmlformats.org/drawingml/2006/main" name="2_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8.xml><?xml version="1.0" encoding="utf-8"?>
<a:theme xmlns:a="http://schemas.openxmlformats.org/drawingml/2006/main" name="Office 主题​​">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9.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9803</TotalTime>
  <Words>5570</Words>
  <Application>Microsoft Office PowerPoint</Application>
  <PresentationFormat>自定义</PresentationFormat>
  <Paragraphs>471</Paragraphs>
  <Slides>37</Slides>
  <Notes>36</Notes>
  <HiddenSlides>0</HiddenSlides>
  <MMClips>0</MMClips>
  <ScaleCrop>false</ScaleCrop>
  <HeadingPairs>
    <vt:vector size="4" baseType="variant">
      <vt:variant>
        <vt:lpstr>主题</vt:lpstr>
      </vt:variant>
      <vt:variant>
        <vt:i4>7</vt:i4>
      </vt:variant>
      <vt:variant>
        <vt:lpstr>幻灯片标题</vt:lpstr>
      </vt:variant>
      <vt:variant>
        <vt:i4>37</vt:i4>
      </vt:variant>
    </vt:vector>
  </HeadingPairs>
  <TitlesOfParts>
    <vt:vector size="44" baseType="lpstr">
      <vt:lpstr>第一PPT，www.1ppt.com​</vt:lpstr>
      <vt:lpstr>Office 主题</vt:lpstr>
      <vt:lpstr>1_Office 主题​​</vt:lpstr>
      <vt:lpstr>2_Office 主题​​</vt:lpstr>
      <vt:lpstr>3_Office 主题​​</vt:lpstr>
      <vt:lpstr>1_Office 主题</vt:lpstr>
      <vt:lpstr>2_Office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红色微立体</dc:title>
  <dc:creator>第一PPT</dc:creator>
  <cp:keywords>www.1ppt.com</cp:keywords>
  <dc:description>www.1ppt.com</dc:description>
  <cp:lastModifiedBy>Windows User</cp:lastModifiedBy>
  <cp:revision>18</cp:revision>
  <dcterms:created xsi:type="dcterms:W3CDTF">2004-08-26T06:30:40Z</dcterms:created>
  <dcterms:modified xsi:type="dcterms:W3CDTF">2018-04-18T15:16:49Z</dcterms:modified>
</cp:coreProperties>
</file>