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7"/>
  </p:notesMasterIdLst>
  <p:sldIdLst>
    <p:sldId id="256" r:id="rId3"/>
    <p:sldId id="257" r:id="rId4"/>
    <p:sldId id="299" r:id="rId5"/>
    <p:sldId id="311" r:id="rId6"/>
    <p:sldId id="303" r:id="rId7"/>
    <p:sldId id="308" r:id="rId8"/>
    <p:sldId id="294" r:id="rId9"/>
    <p:sldId id="304" r:id="rId10"/>
    <p:sldId id="268" r:id="rId11"/>
    <p:sldId id="305" r:id="rId12"/>
    <p:sldId id="307" r:id="rId13"/>
    <p:sldId id="295" r:id="rId14"/>
    <p:sldId id="302" r:id="rId15"/>
    <p:sldId id="309" r:id="rId16"/>
    <p:sldId id="306" r:id="rId17"/>
    <p:sldId id="293" r:id="rId18"/>
    <p:sldId id="296" r:id="rId19"/>
    <p:sldId id="300" r:id="rId20"/>
    <p:sldId id="301" r:id="rId21"/>
    <p:sldId id="310" r:id="rId22"/>
    <p:sldId id="312" r:id="rId23"/>
    <p:sldId id="313" r:id="rId24"/>
    <p:sldId id="317" r:id="rId25"/>
    <p:sldId id="31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68" userDrawn="1">
          <p15:clr>
            <a:srgbClr val="A4A3A4"/>
          </p15:clr>
        </p15:guide>
        <p15:guide id="3" pos="3840" userDrawn="1">
          <p15:clr>
            <a:srgbClr val="A4A3A4"/>
          </p15:clr>
        </p15:guide>
        <p15:guide id="4"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8E87"/>
    <a:srgbClr val="A00A0A"/>
    <a:srgbClr val="D2A08E"/>
    <a:srgbClr val="88493F"/>
    <a:srgbClr val="FECB94"/>
    <a:srgbClr val="332F36"/>
    <a:srgbClr val="E6E6E6"/>
    <a:srgbClr val="57314F"/>
    <a:srgbClr val="6D5167"/>
    <a:srgbClr val="5842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33" autoAdjust="0"/>
    <p:restoredTop sz="94662" autoAdjust="0"/>
  </p:normalViewPr>
  <p:slideViewPr>
    <p:cSldViewPr snapToGrid="0" showGuides="1">
      <p:cViewPr>
        <p:scale>
          <a:sx n="50" d="100"/>
          <a:sy n="50" d="100"/>
        </p:scale>
        <p:origin x="-528" y="-1608"/>
      </p:cViewPr>
      <p:guideLst>
        <p:guide orient="horz" pos="368"/>
        <p:guide pos="3840"/>
        <p:guide pos="3863"/>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D0770-F54E-4DEF-B550-A6C63A79238F}" type="datetimeFigureOut">
              <a:rPr lang="zh-CN" altLang="en-US" smtClean="0"/>
              <a:t>2018/4/18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39B0E2-F24E-4542-ABD1-C39EE19B085C}" type="slidenum">
              <a:rPr lang="zh-CN" altLang="en-US" smtClean="0"/>
              <a:t>‹#›</a:t>
            </a:fld>
            <a:endParaRPr lang="zh-CN" altLang="en-US"/>
          </a:p>
        </p:txBody>
      </p:sp>
    </p:spTree>
    <p:extLst>
      <p:ext uri="{BB962C8B-B14F-4D97-AF65-F5344CB8AC3E}">
        <p14:creationId xmlns:p14="http://schemas.microsoft.com/office/powerpoint/2010/main" val="158334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封底">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0533"/>
            <a:ext cx="12192000" cy="6872552"/>
          </a:xfrm>
          <a:prstGeom prst="rect">
            <a:avLst/>
          </a:prstGeom>
        </p:spPr>
      </p:pic>
    </p:spTree>
    <p:extLst>
      <p:ext uri="{BB962C8B-B14F-4D97-AF65-F5344CB8AC3E}">
        <p14:creationId xmlns:p14="http://schemas.microsoft.com/office/powerpoint/2010/main" val="290340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391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1362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882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31253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890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428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838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429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442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一部分">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2476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二部分">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69" y="-3356"/>
            <a:ext cx="12193225" cy="6861355"/>
          </a:xfrm>
          <a:prstGeom prst="rect">
            <a:avLst/>
          </a:prstGeom>
        </p:spPr>
      </p:pic>
    </p:spTree>
    <p:extLst>
      <p:ext uri="{BB962C8B-B14F-4D97-AF65-F5344CB8AC3E}">
        <p14:creationId xmlns:p14="http://schemas.microsoft.com/office/powerpoint/2010/main" val="171263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三部分">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35123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第四部分">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05" y="-9594"/>
            <a:ext cx="12187389" cy="6867594"/>
          </a:xfrm>
          <a:prstGeom prst="rect">
            <a:avLst/>
          </a:prstGeom>
        </p:spPr>
      </p:pic>
    </p:spTree>
    <p:extLst>
      <p:ext uri="{BB962C8B-B14F-4D97-AF65-F5344CB8AC3E}">
        <p14:creationId xmlns:p14="http://schemas.microsoft.com/office/powerpoint/2010/main" val="147619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1"/>
            <a:ext cx="12192000" cy="6858000"/>
          </a:xfrm>
          <a:prstGeom prst="rect">
            <a:avLst/>
          </a:prstGeom>
        </p:spPr>
      </p:pic>
    </p:spTree>
    <p:extLst>
      <p:ext uri="{BB962C8B-B14F-4D97-AF65-F5344CB8AC3E}">
        <p14:creationId xmlns:p14="http://schemas.microsoft.com/office/powerpoint/2010/main" val="57222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808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10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9758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组合 10"/>
          <p:cNvGrpSpPr/>
          <p:nvPr userDrawn="1"/>
        </p:nvGrpSpPr>
        <p:grpSpPr>
          <a:xfrm>
            <a:off x="-389107" y="97277"/>
            <a:ext cx="291830" cy="1760706"/>
            <a:chOff x="-904673" y="0"/>
            <a:chExt cx="291830" cy="1760706"/>
          </a:xfrm>
        </p:grpSpPr>
        <p:sp>
          <p:nvSpPr>
            <p:cNvPr id="15" name="椭圆 14"/>
            <p:cNvSpPr/>
            <p:nvPr/>
          </p:nvSpPr>
          <p:spPr>
            <a:xfrm>
              <a:off x="-904673" y="0"/>
              <a:ext cx="291830" cy="291830"/>
            </a:xfrm>
            <a:prstGeom prst="ellipse">
              <a:avLst/>
            </a:pr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904673" y="912796"/>
              <a:ext cx="291830" cy="291830"/>
            </a:xfrm>
            <a:prstGeom prst="ellipse">
              <a:avLst/>
            </a:prstGeom>
            <a:solidFill>
              <a:srgbClr val="C28E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04673" y="1468876"/>
              <a:ext cx="291830" cy="291830"/>
            </a:xfrm>
            <a:prstGeom prst="ellipse">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904673" y="455155"/>
              <a:ext cx="291830" cy="291830"/>
            </a:xfrm>
            <a:prstGeom prst="ellipse">
              <a:avLst/>
            </a:prstGeom>
            <a:solidFill>
              <a:srgbClr val="584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68965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073236"/>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68306" y="139405"/>
            <a:ext cx="1007007" cy="923330"/>
          </a:xfrm>
          <a:prstGeom prst="rect">
            <a:avLst/>
          </a:prstGeom>
          <a:noFill/>
        </p:spPr>
        <p:txBody>
          <a:bodyPr wrap="none" rtlCol="0">
            <a:spAutoFit/>
          </a:bodyPr>
          <a:lstStyle/>
          <a:p>
            <a:r>
              <a:rPr lang="en-US" altLang="zh-CN" dirty="0">
                <a:solidFill>
                  <a:schemeClr val="bg1"/>
                </a:solidFill>
                <a:latin typeface="Agency FB" panose="020B0503020202020204" pitchFamily="34" charset="0"/>
              </a:rPr>
              <a:t>THE</a:t>
            </a:r>
          </a:p>
          <a:p>
            <a:r>
              <a:rPr lang="en-US" altLang="zh-CN" b="1" dirty="0">
                <a:solidFill>
                  <a:schemeClr val="bg1"/>
                </a:solidFill>
                <a:latin typeface="Agency FB" panose="020B0503020202020204" pitchFamily="34" charset="0"/>
              </a:rPr>
              <a:t>NAME OF</a:t>
            </a:r>
          </a:p>
          <a:p>
            <a:r>
              <a:rPr lang="en-US" altLang="zh-CN" dirty="0">
                <a:solidFill>
                  <a:schemeClr val="bg1"/>
                </a:solidFill>
                <a:latin typeface="Agency FB" panose="020B0503020202020204" pitchFamily="34" charset="0"/>
              </a:rPr>
              <a:t>ORGNATION</a:t>
            </a:r>
          </a:p>
        </p:txBody>
      </p:sp>
      <p:sp>
        <p:nvSpPr>
          <p:cNvPr id="12" name="矩形 11"/>
          <p:cNvSpPr/>
          <p:nvPr/>
        </p:nvSpPr>
        <p:spPr>
          <a:xfrm>
            <a:off x="322587" y="143429"/>
            <a:ext cx="45719" cy="915282"/>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11" name="组合 10"/>
          <p:cNvGrpSpPr/>
          <p:nvPr/>
        </p:nvGrpSpPr>
        <p:grpSpPr>
          <a:xfrm>
            <a:off x="9938240" y="6339732"/>
            <a:ext cx="2508637" cy="369332"/>
            <a:chOff x="9938240" y="6339732"/>
            <a:chExt cx="2508637" cy="369332"/>
          </a:xfrm>
        </p:grpSpPr>
        <p:sp>
          <p:nvSpPr>
            <p:cNvPr id="5" name="文本框 4"/>
            <p:cNvSpPr txBox="1"/>
            <p:nvPr/>
          </p:nvSpPr>
          <p:spPr>
            <a:xfrm>
              <a:off x="11439870" y="6339732"/>
              <a:ext cx="1007007" cy="369332"/>
            </a:xfrm>
            <a:prstGeom prst="rect">
              <a:avLst/>
            </a:prstGeom>
            <a:solidFill>
              <a:srgbClr val="88493F"/>
            </a:solidFill>
          </p:spPr>
          <p:txBody>
            <a:bodyPr wrap="non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r>
                <a:rPr lang="en-US" altLang="zh-CN" b="0" dirty="0" smtClean="0">
                  <a:latin typeface="Agency FB" panose="020B0503020202020204" pitchFamily="34" charset="0"/>
                </a:rPr>
                <a:t>201X.01</a:t>
              </a:r>
              <a:endParaRPr lang="zh-CN" altLang="zh-CN" b="0" dirty="0">
                <a:latin typeface="Agency FB" panose="020B0503020202020204" pitchFamily="34" charset="0"/>
              </a:endParaRPr>
            </a:p>
          </p:txBody>
        </p:sp>
        <p:sp>
          <p:nvSpPr>
            <p:cNvPr id="6" name="文本框 5"/>
            <p:cNvSpPr txBox="1"/>
            <p:nvPr/>
          </p:nvSpPr>
          <p:spPr>
            <a:xfrm>
              <a:off x="9938240" y="6339732"/>
              <a:ext cx="1501630" cy="369332"/>
            </a:xfrm>
            <a:prstGeom prst="rect">
              <a:avLst/>
            </a:prstGeom>
            <a:solidFill>
              <a:srgbClr val="88493F"/>
            </a:solidFill>
          </p:spPr>
          <p:txBody>
            <a:bodyPr wrap="none" rtlCol="0">
              <a:spAutoFit/>
            </a:bodyPr>
            <a:lstStyle/>
            <a:p>
              <a:pPr algn="r"/>
              <a:r>
                <a:rPr lang="en-US" altLang="zh-CN" dirty="0" err="1">
                  <a:solidFill>
                    <a:schemeClr val="bg1"/>
                  </a:solidFill>
                  <a:latin typeface="微软雅黑" panose="020B0503020204020204" pitchFamily="34" charset="-122"/>
                  <a:ea typeface="微软雅黑" panose="020B0503020204020204" pitchFamily="34" charset="-122"/>
                </a:rPr>
                <a:t>TalkFish</a:t>
              </a:r>
              <a:r>
                <a:rPr lang="zh-CN" altLang="en-US" dirty="0">
                  <a:solidFill>
                    <a:schemeClr val="bg1"/>
                  </a:solidFill>
                  <a:latin typeface="微软雅黑" panose="020B0503020204020204" pitchFamily="34" charset="-122"/>
                  <a:ea typeface="微软雅黑" panose="020B0503020204020204" pitchFamily="34" charset="-122"/>
                </a:rPr>
                <a:t>咸俞</a:t>
              </a:r>
              <a:endParaRPr lang="zh-CN" altLang="zh-CN"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11430142" y="6393075"/>
              <a:ext cx="0" cy="262647"/>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4810741" y="1706880"/>
            <a:ext cx="2667593" cy="2936240"/>
            <a:chOff x="4810741" y="1706880"/>
            <a:chExt cx="2667593" cy="2936240"/>
          </a:xfrm>
        </p:grpSpPr>
        <p:sp>
          <p:nvSpPr>
            <p:cNvPr id="10" name="矩形 9"/>
            <p:cNvSpPr/>
            <p:nvPr/>
          </p:nvSpPr>
          <p:spPr>
            <a:xfrm>
              <a:off x="4810741" y="1706880"/>
              <a:ext cx="2667593" cy="2936240"/>
            </a:xfrm>
            <a:prstGeom prst="rect">
              <a:avLst/>
            </a:prstGeom>
            <a:solidFill>
              <a:srgbClr val="A00A0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53533" y="2973506"/>
              <a:ext cx="2031325" cy="458908"/>
            </a:xfrm>
            <a:prstGeom prst="rect">
              <a:avLst/>
            </a:prstGeom>
          </p:spPr>
          <p:txBody>
            <a:bodyPr wrap="none">
              <a:spAutoFit/>
            </a:bodyPr>
            <a:lstStyle/>
            <a:p>
              <a:pPr algn="ctr">
                <a:lnSpc>
                  <a:spcPct val="150000"/>
                </a:lnSpc>
                <a:spcAft>
                  <a:spcPts val="0"/>
                </a:spcAft>
              </a:pPr>
              <a:r>
                <a:rPr lang="zh-CN" altLang="en-US" b="1" kern="100" dirty="0">
                  <a:solidFill>
                    <a:schemeClr val="bg1"/>
                  </a:solidFill>
                  <a:latin typeface="微软雅黑" panose="020B0503020204020204" pitchFamily="34" charset="-122"/>
                  <a:ea typeface="微软雅黑" panose="020B0503020204020204" pitchFamily="34" charset="-122"/>
                </a:rPr>
                <a:t>三千视界系列模板</a:t>
              </a:r>
              <a:endParaRPr lang="zh-CN" altLang="zh-CN" sz="1100" b="1" kern="100" dirty="0">
                <a:solidFill>
                  <a:schemeClr val="bg1"/>
                </a:solidFill>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5154523" y="3746267"/>
              <a:ext cx="1980029" cy="664156"/>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r>
                <a:rPr lang="zh-CN" altLang="en-US" sz="2800" dirty="0"/>
                <a:t>时间的鼓动</a:t>
              </a:r>
            </a:p>
          </p:txBody>
        </p:sp>
        <p:sp>
          <p:nvSpPr>
            <p:cNvPr id="8" name="文本框 7"/>
            <p:cNvSpPr txBox="1"/>
            <p:nvPr/>
          </p:nvSpPr>
          <p:spPr>
            <a:xfrm>
              <a:off x="5399782" y="3425769"/>
              <a:ext cx="1338829" cy="338554"/>
            </a:xfrm>
            <a:prstGeom prst="rect">
              <a:avLst/>
            </a:prstGeom>
            <a:noFill/>
          </p:spPr>
          <p:txBody>
            <a:bodyPr wrap="none" rtlCol="0">
              <a:spAutoFit/>
            </a:bodyPr>
            <a:lstStyle/>
            <a:p>
              <a:pPr algn="ctr"/>
              <a:r>
                <a:rPr lang="en-US" altLang="zh-CN" sz="1600" dirty="0">
                  <a:solidFill>
                    <a:schemeClr val="bg1"/>
                  </a:solidFill>
                  <a:latin typeface="Agency FB" panose="020B0503020202020204" pitchFamily="34" charset="0"/>
                  <a:cs typeface="Times New Roman" panose="02020603050405020304" pitchFamily="18" charset="0"/>
                </a:rPr>
                <a:t>VISION ADDICTION</a:t>
              </a:r>
              <a:endParaRPr lang="zh-CN" altLang="en-US" sz="1600"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sp>
          <p:nvSpPr>
            <p:cNvPr id="2" name="文本框 1"/>
            <p:cNvSpPr txBox="1"/>
            <p:nvPr/>
          </p:nvSpPr>
          <p:spPr>
            <a:xfrm>
              <a:off x="5134485" y="1897927"/>
              <a:ext cx="1997663" cy="1015663"/>
            </a:xfrm>
            <a:prstGeom prst="rect">
              <a:avLst/>
            </a:prstGeom>
            <a:noFill/>
          </p:spPr>
          <p:txBody>
            <a:bodyPr wrap="none" rtlCol="0">
              <a:spAutoFit/>
            </a:bodyPr>
            <a:lstStyle/>
            <a:p>
              <a:pPr algn="ctr"/>
              <a:r>
                <a:rPr lang="en-US" altLang="zh-CN" sz="6000" b="1" kern="100" dirty="0" smtClean="0">
                  <a:solidFill>
                    <a:schemeClr val="bg1"/>
                  </a:solidFill>
                  <a:latin typeface="Agency FB" panose="020B0503020202020204" pitchFamily="34" charset="0"/>
                  <a:ea typeface="黑体" panose="02010609060101010101" pitchFamily="49" charset="-122"/>
                </a:rPr>
                <a:t>201X</a:t>
              </a:r>
              <a:endParaRPr lang="zh-CN" altLang="en-US" sz="6000" b="1" dirty="0">
                <a:solidFill>
                  <a:schemeClr val="bg1"/>
                </a:solidFill>
                <a:latin typeface="Agency FB" panose="020B0503020202020204" pitchFamily="34" charset="0"/>
              </a:endParaRPr>
            </a:p>
          </p:txBody>
        </p:sp>
        <p:cxnSp>
          <p:nvCxnSpPr>
            <p:cNvPr id="15" name="直接连接符 14"/>
            <p:cNvCxnSpPr/>
            <p:nvPr/>
          </p:nvCxnSpPr>
          <p:spPr>
            <a:xfrm>
              <a:off x="4978884" y="3418467"/>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78884" y="3758654"/>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255163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42" presetClass="entr" presetSubtype="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3950"/>
                            </p:stCondLst>
                            <p:childTnLst>
                              <p:par>
                                <p:cTn id="20" presetID="2" presetClass="entr" presetSubtype="2" decel="100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852160" cy="6858000"/>
          </a:xfrm>
          <a:prstGeom prst="rect">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21" name="组合 20"/>
          <p:cNvGrpSpPr/>
          <p:nvPr/>
        </p:nvGrpSpPr>
        <p:grpSpPr>
          <a:xfrm>
            <a:off x="3385118" y="1719542"/>
            <a:ext cx="716977" cy="788301"/>
            <a:chOff x="3451272" y="1439981"/>
            <a:chExt cx="1147528" cy="1261681"/>
          </a:xfrm>
        </p:grpSpPr>
        <p:grpSp>
          <p:nvGrpSpPr>
            <p:cNvPr id="17" name="组合 16"/>
            <p:cNvGrpSpPr/>
            <p:nvPr/>
          </p:nvGrpSpPr>
          <p:grpSpPr>
            <a:xfrm>
              <a:off x="3542160" y="1439981"/>
              <a:ext cx="1056640" cy="1056640"/>
              <a:chOff x="3542160" y="1439981"/>
              <a:chExt cx="1056640" cy="1056640"/>
            </a:xfrm>
          </p:grpSpPr>
          <p:sp>
            <p:nvSpPr>
              <p:cNvPr id="11" name="椭圆 10"/>
              <p:cNvSpPr/>
              <p:nvPr/>
            </p:nvSpPr>
            <p:spPr>
              <a:xfrm>
                <a:off x="3542160" y="1439981"/>
                <a:ext cx="1056640" cy="10566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3553250" y="1675913"/>
                <a:ext cx="1034461" cy="591118"/>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1800" dirty="0"/>
                  <a:t>原则</a:t>
                </a:r>
              </a:p>
            </p:txBody>
          </p:sp>
        </p:grpSp>
        <p:sp>
          <p:nvSpPr>
            <p:cNvPr id="20" name="矩形 19"/>
            <p:cNvSpPr/>
            <p:nvPr/>
          </p:nvSpPr>
          <p:spPr>
            <a:xfrm>
              <a:off x="3451272" y="2247201"/>
              <a:ext cx="454461" cy="454461"/>
            </a:xfrm>
            <a:prstGeom prst="rect">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8" name="矩形 17"/>
          <p:cNvSpPr/>
          <p:nvPr/>
        </p:nvSpPr>
        <p:spPr>
          <a:xfrm>
            <a:off x="5577840" y="0"/>
            <a:ext cx="6614160" cy="6858000"/>
          </a:xfrm>
          <a:prstGeom prst="rect">
            <a:avLst/>
          </a:prstGeom>
          <a:solidFill>
            <a:srgbClr val="1B1A2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zh-CN" altLang="en-US" dirty="0"/>
          </a:p>
        </p:txBody>
      </p:sp>
      <p:grpSp>
        <p:nvGrpSpPr>
          <p:cNvPr id="16" name="组合 15"/>
          <p:cNvGrpSpPr/>
          <p:nvPr/>
        </p:nvGrpSpPr>
        <p:grpSpPr>
          <a:xfrm>
            <a:off x="1898067" y="2160925"/>
            <a:ext cx="1826142" cy="2745700"/>
            <a:chOff x="1860708" y="2160925"/>
            <a:chExt cx="1826142" cy="2745700"/>
          </a:xfrm>
        </p:grpSpPr>
        <p:sp>
          <p:nvSpPr>
            <p:cNvPr id="3" name="文本框 2"/>
            <p:cNvSpPr txBox="1"/>
            <p:nvPr/>
          </p:nvSpPr>
          <p:spPr>
            <a:xfrm>
              <a:off x="1860709" y="2160925"/>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endParaRPr lang="en-US" altLang="zh-CN" dirty="0"/>
            </a:p>
          </p:txBody>
        </p:sp>
        <p:sp>
          <p:nvSpPr>
            <p:cNvPr id="13" name="文本框 12"/>
            <p:cNvSpPr txBox="1"/>
            <p:nvPr/>
          </p:nvSpPr>
          <p:spPr>
            <a:xfrm>
              <a:off x="1860709" y="3222851"/>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p>
          </p:txBody>
        </p:sp>
        <p:sp>
          <p:nvSpPr>
            <p:cNvPr id="14" name="文本框 13"/>
            <p:cNvSpPr txBox="1"/>
            <p:nvPr/>
          </p:nvSpPr>
          <p:spPr>
            <a:xfrm>
              <a:off x="1860708" y="4321850"/>
              <a:ext cx="1826141" cy="58477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dirty="0"/>
                <a:t>输入内容</a:t>
              </a:r>
            </a:p>
          </p:txBody>
        </p:sp>
      </p:grpSp>
      <p:grpSp>
        <p:nvGrpSpPr>
          <p:cNvPr id="19" name="组合 18"/>
          <p:cNvGrpSpPr/>
          <p:nvPr/>
        </p:nvGrpSpPr>
        <p:grpSpPr>
          <a:xfrm>
            <a:off x="7887840" y="1877533"/>
            <a:ext cx="2828415" cy="2828415"/>
            <a:chOff x="7529988" y="2059973"/>
            <a:chExt cx="2828415" cy="2828415"/>
          </a:xfrm>
        </p:grpSpPr>
        <p:sp>
          <p:nvSpPr>
            <p:cNvPr id="5" name="文本框 4"/>
            <p:cNvSpPr txBox="1"/>
            <p:nvPr/>
          </p:nvSpPr>
          <p:spPr>
            <a:xfrm>
              <a:off x="8237109" y="2117528"/>
              <a:ext cx="1414170" cy="2215991"/>
            </a:xfrm>
            <a:prstGeom prst="rect">
              <a:avLst/>
            </a:prstGeom>
            <a:noFill/>
          </p:spPr>
          <p:txBody>
            <a:bodyPr wrap="none" rtlCol="0">
              <a:spAutoFit/>
            </a:bodyPr>
            <a:lstStyle/>
            <a:p>
              <a:pPr algn="ctr"/>
              <a:r>
                <a:rPr lang="en-US" altLang="zh-CN" sz="13800" b="1" dirty="0">
                  <a:solidFill>
                    <a:schemeClr val="bg1"/>
                  </a:solidFill>
                  <a:latin typeface="Agency FB" panose="020B0503020202020204" pitchFamily="34" charset="0"/>
                </a:rPr>
                <a:t>13</a:t>
              </a:r>
              <a:endParaRPr lang="zh-CN" altLang="en-US" sz="13800" b="1" dirty="0">
                <a:solidFill>
                  <a:schemeClr val="bg1"/>
                </a:solidFill>
                <a:latin typeface="Agency FB" panose="020B0503020202020204" pitchFamily="34" charset="0"/>
              </a:endParaRPr>
            </a:p>
          </p:txBody>
        </p:sp>
        <p:sp>
          <p:nvSpPr>
            <p:cNvPr id="15" name="椭圆 14"/>
            <p:cNvSpPr/>
            <p:nvPr/>
          </p:nvSpPr>
          <p:spPr>
            <a:xfrm>
              <a:off x="7529988" y="2059973"/>
              <a:ext cx="2828415" cy="2828415"/>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2" name="文本框 21"/>
          <p:cNvSpPr txBox="1"/>
          <p:nvPr/>
        </p:nvSpPr>
        <p:spPr>
          <a:xfrm>
            <a:off x="8440271" y="3921740"/>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点击输入内容</a:t>
            </a:r>
          </a:p>
        </p:txBody>
      </p:sp>
      <p:sp>
        <p:nvSpPr>
          <p:cNvPr id="29" name="文本框 2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30" name="组合 29"/>
          <p:cNvGrpSpPr/>
          <p:nvPr/>
        </p:nvGrpSpPr>
        <p:grpSpPr>
          <a:xfrm>
            <a:off x="351783" y="212874"/>
            <a:ext cx="489586" cy="347578"/>
            <a:chOff x="3412653" y="792910"/>
            <a:chExt cx="698805" cy="496111"/>
          </a:xfrm>
        </p:grpSpPr>
        <p:sp>
          <p:nvSpPr>
            <p:cNvPr id="31" name="菱形 3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6674064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graysc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0"/>
            <a:ext cx="6532880" cy="6858000"/>
          </a:xfrm>
          <a:prstGeom prst="rect">
            <a:avLst/>
          </a:prstGeom>
        </p:spPr>
      </p:pic>
      <p:sp>
        <p:nvSpPr>
          <p:cNvPr id="12" name="矩形 11"/>
          <p:cNvSpPr/>
          <p:nvPr/>
        </p:nvSpPr>
        <p:spPr>
          <a:xfrm>
            <a:off x="0" y="0"/>
            <a:ext cx="6532880"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348143" y="3796093"/>
            <a:ext cx="4339650" cy="1338828"/>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nSpc>
                <a:spcPct val="150000"/>
              </a:lnSpc>
            </a:pPr>
            <a:r>
              <a:rPr lang="zh-CN" altLang="en-US" sz="1800" dirty="0"/>
              <a:t>点击输入内容点击输入内容点击输入内容</a:t>
            </a:r>
            <a:endParaRPr lang="en-US" altLang="zh-CN" sz="1800" dirty="0"/>
          </a:p>
          <a:p>
            <a:pPr>
              <a:lnSpc>
                <a:spcPct val="150000"/>
              </a:lnSpc>
            </a:pPr>
            <a:r>
              <a:rPr lang="zh-CN" altLang="en-US" sz="1800" dirty="0"/>
              <a:t>点击输入内容点击输入内容点击输入内容</a:t>
            </a:r>
            <a:endParaRPr lang="en-US" altLang="zh-CN" sz="1800" dirty="0"/>
          </a:p>
          <a:p>
            <a:pPr>
              <a:lnSpc>
                <a:spcPct val="150000"/>
              </a:lnSpc>
            </a:pPr>
            <a:r>
              <a:rPr lang="zh-CN" altLang="en-US" sz="1800" dirty="0"/>
              <a:t>点击输入内容点击输入内容点击输入内容</a:t>
            </a:r>
            <a:endParaRPr lang="en-US" altLang="zh-CN" sz="1800" dirty="0"/>
          </a:p>
        </p:txBody>
      </p:sp>
      <p:sp>
        <p:nvSpPr>
          <p:cNvPr id="13" name="文本框 12"/>
          <p:cNvSpPr txBox="1"/>
          <p:nvPr/>
        </p:nvSpPr>
        <p:spPr>
          <a:xfrm>
            <a:off x="382263" y="3224764"/>
            <a:ext cx="1723549"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r>
              <a:rPr lang="zh-CN" altLang="en-US" sz="2400" dirty="0"/>
              <a:t>输入标题：</a:t>
            </a:r>
          </a:p>
        </p:txBody>
      </p:sp>
      <p:cxnSp>
        <p:nvCxnSpPr>
          <p:cNvPr id="14" name="直接连接符 13"/>
          <p:cNvCxnSpPr/>
          <p:nvPr/>
        </p:nvCxnSpPr>
        <p:spPr>
          <a:xfrm>
            <a:off x="412743" y="3761415"/>
            <a:ext cx="552069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12743" y="5179494"/>
            <a:ext cx="5520697"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12743" y="5197457"/>
            <a:ext cx="4339650" cy="876202"/>
          </a:xfrm>
          <a:prstGeom prst="rect">
            <a:avLst/>
          </a:prstGeom>
          <a:noFill/>
        </p:spPr>
        <p:txBody>
          <a:bodyPr wrap="none" rtlCol="0">
            <a:spAutoFit/>
          </a:bodyPr>
          <a:lstStyle>
            <a:defPPr>
              <a:defRPr lang="zh-CN"/>
            </a:defPPr>
            <a:lvl1pPr>
              <a:lnSpc>
                <a:spcPct val="150000"/>
              </a:lnSpc>
              <a:defRPr>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点击输入内容点击输入内容点击输入内容</a:t>
            </a:r>
            <a:endParaRPr lang="en-US" altLang="zh-CN" dirty="0"/>
          </a:p>
          <a:p>
            <a:r>
              <a:rPr lang="zh-CN" altLang="en-US" dirty="0"/>
              <a:t>点击输入内容点击输入内容点击输入内容</a:t>
            </a:r>
            <a:endParaRPr lang="en-US" altLang="zh-CN" dirty="0"/>
          </a:p>
        </p:txBody>
      </p:sp>
      <p:cxnSp>
        <p:nvCxnSpPr>
          <p:cNvPr id="23" name="直接连接符 22"/>
          <p:cNvCxnSpPr/>
          <p:nvPr/>
        </p:nvCxnSpPr>
        <p:spPr>
          <a:xfrm>
            <a:off x="412743" y="6206309"/>
            <a:ext cx="552069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730626" y="1370184"/>
            <a:ext cx="2339102"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grpSp>
        <p:nvGrpSpPr>
          <p:cNvPr id="5" name="Group 4"/>
          <p:cNvGrpSpPr>
            <a:grpSpLocks noChangeAspect="1"/>
          </p:cNvGrpSpPr>
          <p:nvPr/>
        </p:nvGrpSpPr>
        <p:grpSpPr bwMode="auto">
          <a:xfrm>
            <a:off x="2456679" y="1121869"/>
            <a:ext cx="1432823" cy="1699295"/>
            <a:chOff x="2679" y="775"/>
            <a:chExt cx="2339" cy="2774"/>
          </a:xfrm>
          <a:solidFill>
            <a:schemeClr val="bg1"/>
          </a:solidFill>
        </p:grpSpPr>
        <p:sp>
          <p:nvSpPr>
            <p:cNvPr id="15" name="Freeform 5"/>
            <p:cNvSpPr>
              <a:spLocks noEditPoints="1"/>
            </p:cNvSpPr>
            <p:nvPr/>
          </p:nvSpPr>
          <p:spPr bwMode="auto">
            <a:xfrm>
              <a:off x="2679" y="2937"/>
              <a:ext cx="2339" cy="612"/>
            </a:xfrm>
            <a:custGeom>
              <a:avLst/>
              <a:gdLst>
                <a:gd name="T0" fmla="*/ 224 w 1724"/>
                <a:gd name="T1" fmla="*/ 0 h 452"/>
                <a:gd name="T2" fmla="*/ 0 w 1724"/>
                <a:gd name="T3" fmla="*/ 223 h 452"/>
                <a:gd name="T4" fmla="*/ 224 w 1724"/>
                <a:gd name="T5" fmla="*/ 446 h 452"/>
                <a:gd name="T6" fmla="*/ 225 w 1724"/>
                <a:gd name="T7" fmla="*/ 446 h 452"/>
                <a:gd name="T8" fmla="*/ 1674 w 1724"/>
                <a:gd name="T9" fmla="*/ 447 h 452"/>
                <a:gd name="T10" fmla="*/ 1702 w 1724"/>
                <a:gd name="T11" fmla="*/ 385 h 452"/>
                <a:gd name="T12" fmla="*/ 1640 w 1724"/>
                <a:gd name="T13" fmla="*/ 224 h 452"/>
                <a:gd name="T14" fmla="*/ 1702 w 1724"/>
                <a:gd name="T15" fmla="*/ 63 h 452"/>
                <a:gd name="T16" fmla="*/ 1674 w 1724"/>
                <a:gd name="T17" fmla="*/ 1 h 452"/>
                <a:gd name="T18" fmla="*/ 1414 w 1724"/>
                <a:gd name="T19" fmla="*/ 2 h 452"/>
                <a:gd name="T20" fmla="*/ 1414 w 1724"/>
                <a:gd name="T21" fmla="*/ 76 h 452"/>
                <a:gd name="T22" fmla="*/ 1608 w 1724"/>
                <a:gd name="T23" fmla="*/ 75 h 452"/>
                <a:gd name="T24" fmla="*/ 1565 w 1724"/>
                <a:gd name="T25" fmla="*/ 224 h 452"/>
                <a:gd name="T26" fmla="*/ 1608 w 1724"/>
                <a:gd name="T27" fmla="*/ 373 h 452"/>
                <a:gd name="T28" fmla="*/ 1377 w 1724"/>
                <a:gd name="T29" fmla="*/ 373 h 452"/>
                <a:gd name="T30" fmla="*/ 1377 w 1724"/>
                <a:gd name="T31" fmla="*/ 188 h 452"/>
                <a:gd name="T32" fmla="*/ 1340 w 1724"/>
                <a:gd name="T33" fmla="*/ 150 h 452"/>
                <a:gd name="T34" fmla="*/ 782 w 1724"/>
                <a:gd name="T35" fmla="*/ 150 h 452"/>
                <a:gd name="T36" fmla="*/ 744 w 1724"/>
                <a:gd name="T37" fmla="*/ 188 h 452"/>
                <a:gd name="T38" fmla="*/ 744 w 1724"/>
                <a:gd name="T39" fmla="*/ 373 h 452"/>
                <a:gd name="T40" fmla="*/ 224 w 1724"/>
                <a:gd name="T41" fmla="*/ 372 h 452"/>
                <a:gd name="T42" fmla="*/ 75 w 1724"/>
                <a:gd name="T43" fmla="*/ 223 h 452"/>
                <a:gd name="T44" fmla="*/ 224 w 1724"/>
                <a:gd name="T45" fmla="*/ 74 h 452"/>
                <a:gd name="T46" fmla="*/ 633 w 1724"/>
                <a:gd name="T47" fmla="*/ 76 h 452"/>
                <a:gd name="T48" fmla="*/ 633 w 1724"/>
                <a:gd name="T49" fmla="*/ 2 h 452"/>
                <a:gd name="T50" fmla="*/ 224 w 1724"/>
                <a:gd name="T51" fmla="*/ 0 h 452"/>
                <a:gd name="T52" fmla="*/ 819 w 1724"/>
                <a:gd name="T53" fmla="*/ 225 h 452"/>
                <a:gd name="T54" fmla="*/ 1302 w 1724"/>
                <a:gd name="T55" fmla="*/ 225 h 452"/>
                <a:gd name="T56" fmla="*/ 1302 w 1724"/>
                <a:gd name="T57" fmla="*/ 374 h 452"/>
                <a:gd name="T58" fmla="*/ 819 w 1724"/>
                <a:gd name="T59" fmla="*/ 374 h 452"/>
                <a:gd name="T60" fmla="*/ 819 w 1724"/>
                <a:gd name="T61" fmla="*/ 22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4" h="452">
                  <a:moveTo>
                    <a:pt x="224" y="0"/>
                  </a:moveTo>
                  <a:cubicBezTo>
                    <a:pt x="100" y="0"/>
                    <a:pt x="0" y="100"/>
                    <a:pt x="0" y="223"/>
                  </a:cubicBezTo>
                  <a:cubicBezTo>
                    <a:pt x="0" y="346"/>
                    <a:pt x="100" y="446"/>
                    <a:pt x="224" y="446"/>
                  </a:cubicBezTo>
                  <a:cubicBezTo>
                    <a:pt x="225" y="446"/>
                    <a:pt x="225" y="446"/>
                    <a:pt x="225" y="446"/>
                  </a:cubicBezTo>
                  <a:cubicBezTo>
                    <a:pt x="708" y="446"/>
                    <a:pt x="1191" y="452"/>
                    <a:pt x="1674" y="447"/>
                  </a:cubicBezTo>
                  <a:cubicBezTo>
                    <a:pt x="1706" y="447"/>
                    <a:pt x="1724" y="409"/>
                    <a:pt x="1702" y="385"/>
                  </a:cubicBezTo>
                  <a:cubicBezTo>
                    <a:pt x="1663" y="342"/>
                    <a:pt x="1640" y="286"/>
                    <a:pt x="1640" y="224"/>
                  </a:cubicBezTo>
                  <a:cubicBezTo>
                    <a:pt x="1640" y="162"/>
                    <a:pt x="1663" y="106"/>
                    <a:pt x="1702" y="63"/>
                  </a:cubicBezTo>
                  <a:cubicBezTo>
                    <a:pt x="1724" y="39"/>
                    <a:pt x="1707" y="1"/>
                    <a:pt x="1674" y="1"/>
                  </a:cubicBezTo>
                  <a:cubicBezTo>
                    <a:pt x="1414" y="2"/>
                    <a:pt x="1414" y="2"/>
                    <a:pt x="1414" y="2"/>
                  </a:cubicBezTo>
                  <a:cubicBezTo>
                    <a:pt x="1364" y="1"/>
                    <a:pt x="1364" y="77"/>
                    <a:pt x="1414" y="76"/>
                  </a:cubicBezTo>
                  <a:cubicBezTo>
                    <a:pt x="1608" y="75"/>
                    <a:pt x="1608" y="75"/>
                    <a:pt x="1608" y="75"/>
                  </a:cubicBezTo>
                  <a:cubicBezTo>
                    <a:pt x="1583" y="120"/>
                    <a:pt x="1565" y="169"/>
                    <a:pt x="1565" y="224"/>
                  </a:cubicBezTo>
                  <a:cubicBezTo>
                    <a:pt x="1565" y="279"/>
                    <a:pt x="1583" y="328"/>
                    <a:pt x="1608" y="373"/>
                  </a:cubicBezTo>
                  <a:cubicBezTo>
                    <a:pt x="1575" y="373"/>
                    <a:pt x="1512" y="374"/>
                    <a:pt x="1377" y="373"/>
                  </a:cubicBezTo>
                  <a:cubicBezTo>
                    <a:pt x="1377" y="188"/>
                    <a:pt x="1377" y="188"/>
                    <a:pt x="1377" y="188"/>
                  </a:cubicBezTo>
                  <a:cubicBezTo>
                    <a:pt x="1377" y="167"/>
                    <a:pt x="1360" y="150"/>
                    <a:pt x="1340" y="150"/>
                  </a:cubicBezTo>
                  <a:cubicBezTo>
                    <a:pt x="782" y="150"/>
                    <a:pt x="782" y="150"/>
                    <a:pt x="782" y="150"/>
                  </a:cubicBezTo>
                  <a:cubicBezTo>
                    <a:pt x="761" y="150"/>
                    <a:pt x="744" y="167"/>
                    <a:pt x="744" y="188"/>
                  </a:cubicBezTo>
                  <a:cubicBezTo>
                    <a:pt x="744" y="373"/>
                    <a:pt x="744" y="373"/>
                    <a:pt x="744" y="373"/>
                  </a:cubicBezTo>
                  <a:cubicBezTo>
                    <a:pt x="603" y="373"/>
                    <a:pt x="319" y="369"/>
                    <a:pt x="224" y="372"/>
                  </a:cubicBezTo>
                  <a:cubicBezTo>
                    <a:pt x="140" y="372"/>
                    <a:pt x="75" y="306"/>
                    <a:pt x="75" y="223"/>
                  </a:cubicBezTo>
                  <a:cubicBezTo>
                    <a:pt x="75" y="140"/>
                    <a:pt x="140" y="74"/>
                    <a:pt x="224" y="74"/>
                  </a:cubicBezTo>
                  <a:cubicBezTo>
                    <a:pt x="325" y="74"/>
                    <a:pt x="509" y="76"/>
                    <a:pt x="633" y="76"/>
                  </a:cubicBezTo>
                  <a:cubicBezTo>
                    <a:pt x="683" y="77"/>
                    <a:pt x="683" y="1"/>
                    <a:pt x="633" y="2"/>
                  </a:cubicBezTo>
                  <a:cubicBezTo>
                    <a:pt x="510" y="2"/>
                    <a:pt x="326" y="0"/>
                    <a:pt x="224" y="0"/>
                  </a:cubicBezTo>
                  <a:close/>
                  <a:moveTo>
                    <a:pt x="819" y="225"/>
                  </a:moveTo>
                  <a:cubicBezTo>
                    <a:pt x="1302" y="225"/>
                    <a:pt x="1302" y="225"/>
                    <a:pt x="1302" y="225"/>
                  </a:cubicBezTo>
                  <a:cubicBezTo>
                    <a:pt x="1302" y="374"/>
                    <a:pt x="1302" y="374"/>
                    <a:pt x="1302" y="374"/>
                  </a:cubicBezTo>
                  <a:cubicBezTo>
                    <a:pt x="819" y="374"/>
                    <a:pt x="819" y="374"/>
                    <a:pt x="819" y="374"/>
                  </a:cubicBezTo>
                  <a:lnTo>
                    <a:pt x="819"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noEditPoints="1"/>
            </p:cNvSpPr>
            <p:nvPr/>
          </p:nvSpPr>
          <p:spPr bwMode="auto">
            <a:xfrm>
              <a:off x="2679" y="775"/>
              <a:ext cx="2323" cy="2518"/>
            </a:xfrm>
            <a:custGeom>
              <a:avLst/>
              <a:gdLst>
                <a:gd name="T0" fmla="*/ 261 w 1712"/>
                <a:gd name="T1" fmla="*/ 0 h 1861"/>
                <a:gd name="T2" fmla="*/ 0 w 1712"/>
                <a:gd name="T3" fmla="*/ 260 h 1861"/>
                <a:gd name="T4" fmla="*/ 0 w 1712"/>
                <a:gd name="T5" fmla="*/ 1823 h 1861"/>
                <a:gd name="T6" fmla="*/ 37 w 1712"/>
                <a:gd name="T7" fmla="*/ 1860 h 1861"/>
                <a:gd name="T8" fmla="*/ 75 w 1712"/>
                <a:gd name="T9" fmla="*/ 1824 h 1861"/>
                <a:gd name="T10" fmla="*/ 75 w 1712"/>
                <a:gd name="T11" fmla="*/ 1823 h 1861"/>
                <a:gd name="T12" fmla="*/ 75 w 1712"/>
                <a:gd name="T13" fmla="*/ 260 h 1861"/>
                <a:gd name="T14" fmla="*/ 261 w 1712"/>
                <a:gd name="T15" fmla="*/ 74 h 1861"/>
                <a:gd name="T16" fmla="*/ 1563 w 1712"/>
                <a:gd name="T17" fmla="*/ 74 h 1861"/>
                <a:gd name="T18" fmla="*/ 1637 w 1712"/>
                <a:gd name="T19" fmla="*/ 149 h 1861"/>
                <a:gd name="T20" fmla="*/ 1637 w 1712"/>
                <a:gd name="T21" fmla="*/ 521 h 1861"/>
                <a:gd name="T22" fmla="*/ 1674 w 1712"/>
                <a:gd name="T23" fmla="*/ 558 h 1861"/>
                <a:gd name="T24" fmla="*/ 1712 w 1712"/>
                <a:gd name="T25" fmla="*/ 522 h 1861"/>
                <a:gd name="T26" fmla="*/ 1712 w 1712"/>
                <a:gd name="T27" fmla="*/ 521 h 1861"/>
                <a:gd name="T28" fmla="*/ 1712 w 1712"/>
                <a:gd name="T29" fmla="*/ 149 h 1861"/>
                <a:gd name="T30" fmla="*/ 1563 w 1712"/>
                <a:gd name="T31" fmla="*/ 0 h 1861"/>
                <a:gd name="T32" fmla="*/ 261 w 1712"/>
                <a:gd name="T33" fmla="*/ 0 h 1861"/>
                <a:gd name="T34" fmla="*/ 1674 w 1712"/>
                <a:gd name="T35" fmla="*/ 743 h 1861"/>
                <a:gd name="T36" fmla="*/ 1637 w 1712"/>
                <a:gd name="T37" fmla="*/ 781 h 1861"/>
                <a:gd name="T38" fmla="*/ 1637 w 1712"/>
                <a:gd name="T39" fmla="*/ 1636 h 1861"/>
                <a:gd name="T40" fmla="*/ 1674 w 1712"/>
                <a:gd name="T41" fmla="*/ 1674 h 1861"/>
                <a:gd name="T42" fmla="*/ 1712 w 1712"/>
                <a:gd name="T43" fmla="*/ 1638 h 1861"/>
                <a:gd name="T44" fmla="*/ 1712 w 1712"/>
                <a:gd name="T45" fmla="*/ 1636 h 1861"/>
                <a:gd name="T46" fmla="*/ 1712 w 1712"/>
                <a:gd name="T47" fmla="*/ 781 h 1861"/>
                <a:gd name="T48" fmla="*/ 1675 w 1712"/>
                <a:gd name="T49" fmla="*/ 743 h 1861"/>
                <a:gd name="T50" fmla="*/ 1674 w 1712"/>
                <a:gd name="T51" fmla="*/ 743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2" h="1861">
                  <a:moveTo>
                    <a:pt x="261" y="0"/>
                  </a:moveTo>
                  <a:cubicBezTo>
                    <a:pt x="117" y="0"/>
                    <a:pt x="0" y="117"/>
                    <a:pt x="0" y="260"/>
                  </a:cubicBezTo>
                  <a:cubicBezTo>
                    <a:pt x="0" y="1823"/>
                    <a:pt x="0" y="1823"/>
                    <a:pt x="0" y="1823"/>
                  </a:cubicBezTo>
                  <a:cubicBezTo>
                    <a:pt x="0" y="1843"/>
                    <a:pt x="16" y="1860"/>
                    <a:pt x="37" y="1860"/>
                  </a:cubicBezTo>
                  <a:cubicBezTo>
                    <a:pt x="58" y="1861"/>
                    <a:pt x="74" y="1844"/>
                    <a:pt x="75" y="1824"/>
                  </a:cubicBezTo>
                  <a:cubicBezTo>
                    <a:pt x="75" y="1823"/>
                    <a:pt x="75" y="1823"/>
                    <a:pt x="75" y="1823"/>
                  </a:cubicBezTo>
                  <a:cubicBezTo>
                    <a:pt x="75" y="260"/>
                    <a:pt x="75" y="260"/>
                    <a:pt x="75" y="260"/>
                  </a:cubicBezTo>
                  <a:cubicBezTo>
                    <a:pt x="75" y="157"/>
                    <a:pt x="158" y="74"/>
                    <a:pt x="261" y="74"/>
                  </a:cubicBezTo>
                  <a:cubicBezTo>
                    <a:pt x="1563" y="74"/>
                    <a:pt x="1563" y="74"/>
                    <a:pt x="1563" y="74"/>
                  </a:cubicBezTo>
                  <a:cubicBezTo>
                    <a:pt x="1604" y="74"/>
                    <a:pt x="1637" y="107"/>
                    <a:pt x="1637" y="149"/>
                  </a:cubicBezTo>
                  <a:cubicBezTo>
                    <a:pt x="1637" y="521"/>
                    <a:pt x="1637" y="521"/>
                    <a:pt x="1637" y="521"/>
                  </a:cubicBezTo>
                  <a:cubicBezTo>
                    <a:pt x="1637" y="541"/>
                    <a:pt x="1653" y="558"/>
                    <a:pt x="1674" y="558"/>
                  </a:cubicBezTo>
                  <a:cubicBezTo>
                    <a:pt x="1695" y="559"/>
                    <a:pt x="1711" y="542"/>
                    <a:pt x="1712" y="522"/>
                  </a:cubicBezTo>
                  <a:cubicBezTo>
                    <a:pt x="1712" y="521"/>
                    <a:pt x="1712" y="521"/>
                    <a:pt x="1712" y="521"/>
                  </a:cubicBezTo>
                  <a:cubicBezTo>
                    <a:pt x="1712" y="149"/>
                    <a:pt x="1712" y="149"/>
                    <a:pt x="1712" y="149"/>
                  </a:cubicBezTo>
                  <a:cubicBezTo>
                    <a:pt x="1712" y="67"/>
                    <a:pt x="1645" y="0"/>
                    <a:pt x="1563" y="0"/>
                  </a:cubicBezTo>
                  <a:lnTo>
                    <a:pt x="261" y="0"/>
                  </a:lnTo>
                  <a:close/>
                  <a:moveTo>
                    <a:pt x="1674" y="743"/>
                  </a:moveTo>
                  <a:cubicBezTo>
                    <a:pt x="1653" y="744"/>
                    <a:pt x="1637" y="761"/>
                    <a:pt x="1637" y="781"/>
                  </a:cubicBezTo>
                  <a:cubicBezTo>
                    <a:pt x="1637" y="1636"/>
                    <a:pt x="1637" y="1636"/>
                    <a:pt x="1637" y="1636"/>
                  </a:cubicBezTo>
                  <a:cubicBezTo>
                    <a:pt x="1637" y="1657"/>
                    <a:pt x="1653" y="1674"/>
                    <a:pt x="1674" y="1674"/>
                  </a:cubicBezTo>
                  <a:cubicBezTo>
                    <a:pt x="1695" y="1675"/>
                    <a:pt x="1711" y="1658"/>
                    <a:pt x="1712" y="1638"/>
                  </a:cubicBezTo>
                  <a:cubicBezTo>
                    <a:pt x="1712" y="1637"/>
                    <a:pt x="1712" y="1637"/>
                    <a:pt x="1712" y="1636"/>
                  </a:cubicBezTo>
                  <a:cubicBezTo>
                    <a:pt x="1712" y="781"/>
                    <a:pt x="1712" y="781"/>
                    <a:pt x="1712" y="781"/>
                  </a:cubicBezTo>
                  <a:cubicBezTo>
                    <a:pt x="1712" y="761"/>
                    <a:pt x="1695" y="744"/>
                    <a:pt x="1675" y="743"/>
                  </a:cubicBezTo>
                  <a:cubicBezTo>
                    <a:pt x="1675" y="743"/>
                    <a:pt x="1674" y="743"/>
                    <a:pt x="1674" y="7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7"/>
            <p:cNvSpPr>
              <a:spLocks/>
            </p:cNvSpPr>
            <p:nvPr/>
          </p:nvSpPr>
          <p:spPr bwMode="auto">
            <a:xfrm>
              <a:off x="3286" y="2017"/>
              <a:ext cx="605" cy="1173"/>
            </a:xfrm>
            <a:custGeom>
              <a:avLst/>
              <a:gdLst>
                <a:gd name="T0" fmla="*/ 37 w 446"/>
                <a:gd name="T1" fmla="*/ 0 h 867"/>
                <a:gd name="T2" fmla="*/ 0 w 446"/>
                <a:gd name="T3" fmla="*/ 38 h 867"/>
                <a:gd name="T4" fmla="*/ 1 w 446"/>
                <a:gd name="T5" fmla="*/ 46 h 867"/>
                <a:gd name="T6" fmla="*/ 135 w 446"/>
                <a:gd name="T7" fmla="*/ 535 h 867"/>
                <a:gd name="T8" fmla="*/ 139 w 446"/>
                <a:gd name="T9" fmla="*/ 542 h 867"/>
                <a:gd name="T10" fmla="*/ 144 w 446"/>
                <a:gd name="T11" fmla="*/ 548 h 867"/>
                <a:gd name="T12" fmla="*/ 368 w 446"/>
                <a:gd name="T13" fmla="*/ 728 h 867"/>
                <a:gd name="T14" fmla="*/ 372 w 446"/>
                <a:gd name="T15" fmla="*/ 730 h 867"/>
                <a:gd name="T16" fmla="*/ 372 w 446"/>
                <a:gd name="T17" fmla="*/ 730 h 867"/>
                <a:gd name="T18" fmla="*/ 372 w 446"/>
                <a:gd name="T19" fmla="*/ 867 h 867"/>
                <a:gd name="T20" fmla="*/ 446 w 446"/>
                <a:gd name="T21" fmla="*/ 867 h 867"/>
                <a:gd name="T22" fmla="*/ 446 w 446"/>
                <a:gd name="T23" fmla="*/ 730 h 867"/>
                <a:gd name="T24" fmla="*/ 405 w 446"/>
                <a:gd name="T25" fmla="*/ 664 h 867"/>
                <a:gd name="T26" fmla="*/ 401 w 446"/>
                <a:gd name="T27" fmla="*/ 662 h 867"/>
                <a:gd name="T28" fmla="*/ 401 w 446"/>
                <a:gd name="T29" fmla="*/ 662 h 867"/>
                <a:gd name="T30" fmla="*/ 202 w 446"/>
                <a:gd name="T31" fmla="*/ 501 h 867"/>
                <a:gd name="T32" fmla="*/ 202 w 446"/>
                <a:gd name="T33" fmla="*/ 501 h 867"/>
                <a:gd name="T34" fmla="*/ 201 w 446"/>
                <a:gd name="T35" fmla="*/ 499 h 867"/>
                <a:gd name="T36" fmla="*/ 83 w 446"/>
                <a:gd name="T37" fmla="*/ 75 h 867"/>
                <a:gd name="T38" fmla="*/ 111 w 446"/>
                <a:gd name="T39" fmla="*/ 75 h 867"/>
                <a:gd name="T40" fmla="*/ 145 w 446"/>
                <a:gd name="T41" fmla="*/ 86 h 867"/>
                <a:gd name="T42" fmla="*/ 267 w 446"/>
                <a:gd name="T43" fmla="*/ 257 h 867"/>
                <a:gd name="T44" fmla="*/ 328 w 446"/>
                <a:gd name="T45" fmla="*/ 213 h 867"/>
                <a:gd name="T46" fmla="*/ 205 w 446"/>
                <a:gd name="T47" fmla="*/ 42 h 867"/>
                <a:gd name="T48" fmla="*/ 111 w 446"/>
                <a:gd name="T49" fmla="*/ 0 h 867"/>
                <a:gd name="T50" fmla="*/ 37 w 446"/>
                <a:gd name="T51" fmla="*/ 0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6" h="867">
                  <a:moveTo>
                    <a:pt x="37" y="0"/>
                  </a:moveTo>
                  <a:cubicBezTo>
                    <a:pt x="16" y="0"/>
                    <a:pt x="0" y="17"/>
                    <a:pt x="0" y="38"/>
                  </a:cubicBezTo>
                  <a:cubicBezTo>
                    <a:pt x="0" y="41"/>
                    <a:pt x="0" y="43"/>
                    <a:pt x="1" y="46"/>
                  </a:cubicBezTo>
                  <a:cubicBezTo>
                    <a:pt x="40" y="213"/>
                    <a:pt x="54" y="379"/>
                    <a:pt x="135" y="535"/>
                  </a:cubicBezTo>
                  <a:cubicBezTo>
                    <a:pt x="136" y="538"/>
                    <a:pt x="138" y="540"/>
                    <a:pt x="139" y="542"/>
                  </a:cubicBezTo>
                  <a:cubicBezTo>
                    <a:pt x="144" y="548"/>
                    <a:pt x="144" y="548"/>
                    <a:pt x="144" y="548"/>
                  </a:cubicBezTo>
                  <a:cubicBezTo>
                    <a:pt x="205" y="623"/>
                    <a:pt x="281" y="685"/>
                    <a:pt x="368" y="728"/>
                  </a:cubicBezTo>
                  <a:cubicBezTo>
                    <a:pt x="372" y="730"/>
                    <a:pt x="372" y="730"/>
                    <a:pt x="372" y="730"/>
                  </a:cubicBezTo>
                  <a:cubicBezTo>
                    <a:pt x="372" y="730"/>
                    <a:pt x="372" y="730"/>
                    <a:pt x="372" y="730"/>
                  </a:cubicBezTo>
                  <a:cubicBezTo>
                    <a:pt x="372" y="867"/>
                    <a:pt x="372" y="867"/>
                    <a:pt x="372" y="867"/>
                  </a:cubicBezTo>
                  <a:cubicBezTo>
                    <a:pt x="446" y="867"/>
                    <a:pt x="446" y="867"/>
                    <a:pt x="446" y="867"/>
                  </a:cubicBezTo>
                  <a:cubicBezTo>
                    <a:pt x="446" y="730"/>
                    <a:pt x="446" y="730"/>
                    <a:pt x="446" y="730"/>
                  </a:cubicBezTo>
                  <a:cubicBezTo>
                    <a:pt x="446" y="702"/>
                    <a:pt x="430" y="676"/>
                    <a:pt x="405" y="664"/>
                  </a:cubicBezTo>
                  <a:cubicBezTo>
                    <a:pt x="401" y="662"/>
                    <a:pt x="401" y="662"/>
                    <a:pt x="401" y="662"/>
                  </a:cubicBezTo>
                  <a:cubicBezTo>
                    <a:pt x="401" y="662"/>
                    <a:pt x="401" y="662"/>
                    <a:pt x="401" y="662"/>
                  </a:cubicBezTo>
                  <a:cubicBezTo>
                    <a:pt x="324" y="623"/>
                    <a:pt x="256" y="568"/>
                    <a:pt x="202" y="501"/>
                  </a:cubicBezTo>
                  <a:cubicBezTo>
                    <a:pt x="202" y="501"/>
                    <a:pt x="202" y="501"/>
                    <a:pt x="202" y="501"/>
                  </a:cubicBezTo>
                  <a:cubicBezTo>
                    <a:pt x="201" y="499"/>
                    <a:pt x="201" y="499"/>
                    <a:pt x="201" y="499"/>
                  </a:cubicBezTo>
                  <a:cubicBezTo>
                    <a:pt x="136" y="373"/>
                    <a:pt x="116" y="229"/>
                    <a:pt x="83" y="75"/>
                  </a:cubicBezTo>
                  <a:cubicBezTo>
                    <a:pt x="111" y="75"/>
                    <a:pt x="111" y="75"/>
                    <a:pt x="111" y="75"/>
                  </a:cubicBezTo>
                  <a:cubicBezTo>
                    <a:pt x="128" y="75"/>
                    <a:pt x="141" y="81"/>
                    <a:pt x="145" y="86"/>
                  </a:cubicBezTo>
                  <a:cubicBezTo>
                    <a:pt x="185" y="143"/>
                    <a:pt x="267" y="257"/>
                    <a:pt x="267" y="257"/>
                  </a:cubicBezTo>
                  <a:cubicBezTo>
                    <a:pt x="328" y="213"/>
                    <a:pt x="328" y="213"/>
                    <a:pt x="328" y="213"/>
                  </a:cubicBezTo>
                  <a:cubicBezTo>
                    <a:pt x="328" y="213"/>
                    <a:pt x="246" y="99"/>
                    <a:pt x="205" y="42"/>
                  </a:cubicBezTo>
                  <a:cubicBezTo>
                    <a:pt x="181" y="8"/>
                    <a:pt x="142" y="0"/>
                    <a:pt x="111"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
            <p:cNvSpPr>
              <a:spLocks/>
            </p:cNvSpPr>
            <p:nvPr/>
          </p:nvSpPr>
          <p:spPr bwMode="auto">
            <a:xfrm>
              <a:off x="3639" y="1429"/>
              <a:ext cx="302" cy="1059"/>
            </a:xfrm>
            <a:custGeom>
              <a:avLst/>
              <a:gdLst>
                <a:gd name="T0" fmla="*/ 93 w 223"/>
                <a:gd name="T1" fmla="*/ 0 h 783"/>
                <a:gd name="T2" fmla="*/ 0 w 223"/>
                <a:gd name="T3" fmla="*/ 93 h 783"/>
                <a:gd name="T4" fmla="*/ 0 w 223"/>
                <a:gd name="T5" fmla="*/ 745 h 783"/>
                <a:gd name="T6" fmla="*/ 37 w 223"/>
                <a:gd name="T7" fmla="*/ 782 h 783"/>
                <a:gd name="T8" fmla="*/ 75 w 223"/>
                <a:gd name="T9" fmla="*/ 746 h 783"/>
                <a:gd name="T10" fmla="*/ 75 w 223"/>
                <a:gd name="T11" fmla="*/ 745 h 783"/>
                <a:gd name="T12" fmla="*/ 75 w 223"/>
                <a:gd name="T13" fmla="*/ 93 h 783"/>
                <a:gd name="T14" fmla="*/ 93 w 223"/>
                <a:gd name="T15" fmla="*/ 75 h 783"/>
                <a:gd name="T16" fmla="*/ 149 w 223"/>
                <a:gd name="T17" fmla="*/ 75 h 783"/>
                <a:gd name="T18" fmla="*/ 149 w 223"/>
                <a:gd name="T19" fmla="*/ 521 h 783"/>
                <a:gd name="T20" fmla="*/ 186 w 223"/>
                <a:gd name="T21" fmla="*/ 559 h 783"/>
                <a:gd name="T22" fmla="*/ 223 w 223"/>
                <a:gd name="T23" fmla="*/ 522 h 783"/>
                <a:gd name="T24" fmla="*/ 223 w 223"/>
                <a:gd name="T25" fmla="*/ 521 h 783"/>
                <a:gd name="T26" fmla="*/ 223 w 223"/>
                <a:gd name="T27" fmla="*/ 38 h 783"/>
                <a:gd name="T28" fmla="*/ 186 w 223"/>
                <a:gd name="T29" fmla="*/ 0 h 783"/>
                <a:gd name="T30" fmla="*/ 93 w 223"/>
                <a:gd name="T31" fmla="*/ 0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3" h="783">
                  <a:moveTo>
                    <a:pt x="93" y="0"/>
                  </a:moveTo>
                  <a:cubicBezTo>
                    <a:pt x="42" y="0"/>
                    <a:pt x="0" y="43"/>
                    <a:pt x="0" y="93"/>
                  </a:cubicBezTo>
                  <a:cubicBezTo>
                    <a:pt x="0" y="745"/>
                    <a:pt x="0" y="745"/>
                    <a:pt x="0" y="745"/>
                  </a:cubicBezTo>
                  <a:cubicBezTo>
                    <a:pt x="0" y="765"/>
                    <a:pt x="16" y="782"/>
                    <a:pt x="37" y="782"/>
                  </a:cubicBezTo>
                  <a:cubicBezTo>
                    <a:pt x="57" y="783"/>
                    <a:pt x="74" y="766"/>
                    <a:pt x="75" y="746"/>
                  </a:cubicBezTo>
                  <a:cubicBezTo>
                    <a:pt x="75" y="745"/>
                    <a:pt x="75" y="745"/>
                    <a:pt x="75" y="745"/>
                  </a:cubicBezTo>
                  <a:cubicBezTo>
                    <a:pt x="75" y="93"/>
                    <a:pt x="75" y="93"/>
                    <a:pt x="75" y="93"/>
                  </a:cubicBezTo>
                  <a:cubicBezTo>
                    <a:pt x="75" y="83"/>
                    <a:pt x="82" y="75"/>
                    <a:pt x="93" y="75"/>
                  </a:cubicBezTo>
                  <a:cubicBezTo>
                    <a:pt x="149" y="75"/>
                    <a:pt x="149" y="75"/>
                    <a:pt x="149" y="75"/>
                  </a:cubicBezTo>
                  <a:cubicBezTo>
                    <a:pt x="149" y="521"/>
                    <a:pt x="149" y="521"/>
                    <a:pt x="149" y="521"/>
                  </a:cubicBezTo>
                  <a:cubicBezTo>
                    <a:pt x="149" y="542"/>
                    <a:pt x="165" y="559"/>
                    <a:pt x="186" y="559"/>
                  </a:cubicBezTo>
                  <a:cubicBezTo>
                    <a:pt x="206" y="559"/>
                    <a:pt x="223" y="543"/>
                    <a:pt x="223" y="522"/>
                  </a:cubicBezTo>
                  <a:cubicBezTo>
                    <a:pt x="223" y="522"/>
                    <a:pt x="223" y="522"/>
                    <a:pt x="223" y="521"/>
                  </a:cubicBezTo>
                  <a:cubicBezTo>
                    <a:pt x="223" y="38"/>
                    <a:pt x="223" y="38"/>
                    <a:pt x="223" y="38"/>
                  </a:cubicBezTo>
                  <a:cubicBezTo>
                    <a:pt x="223" y="17"/>
                    <a:pt x="207" y="0"/>
                    <a:pt x="186" y="0"/>
                  </a:cubicBezTo>
                  <a:lnTo>
                    <a:pt x="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p:cNvSpPr>
            <p:nvPr/>
          </p:nvSpPr>
          <p:spPr bwMode="auto">
            <a:xfrm>
              <a:off x="3841" y="1279"/>
              <a:ext cx="302" cy="906"/>
            </a:xfrm>
            <a:custGeom>
              <a:avLst/>
              <a:gdLst>
                <a:gd name="T0" fmla="*/ 93 w 223"/>
                <a:gd name="T1" fmla="*/ 0 h 670"/>
                <a:gd name="T2" fmla="*/ 0 w 223"/>
                <a:gd name="T3" fmla="*/ 93 h 670"/>
                <a:gd name="T4" fmla="*/ 0 w 223"/>
                <a:gd name="T5" fmla="*/ 149 h 670"/>
                <a:gd name="T6" fmla="*/ 37 w 223"/>
                <a:gd name="T7" fmla="*/ 186 h 670"/>
                <a:gd name="T8" fmla="*/ 74 w 223"/>
                <a:gd name="T9" fmla="*/ 150 h 670"/>
                <a:gd name="T10" fmla="*/ 74 w 223"/>
                <a:gd name="T11" fmla="*/ 149 h 670"/>
                <a:gd name="T12" fmla="*/ 74 w 223"/>
                <a:gd name="T13" fmla="*/ 93 h 670"/>
                <a:gd name="T14" fmla="*/ 93 w 223"/>
                <a:gd name="T15" fmla="*/ 74 h 670"/>
                <a:gd name="T16" fmla="*/ 130 w 223"/>
                <a:gd name="T17" fmla="*/ 74 h 670"/>
                <a:gd name="T18" fmla="*/ 149 w 223"/>
                <a:gd name="T19" fmla="*/ 93 h 670"/>
                <a:gd name="T20" fmla="*/ 149 w 223"/>
                <a:gd name="T21" fmla="*/ 632 h 670"/>
                <a:gd name="T22" fmla="*/ 186 w 223"/>
                <a:gd name="T23" fmla="*/ 670 h 670"/>
                <a:gd name="T24" fmla="*/ 223 w 223"/>
                <a:gd name="T25" fmla="*/ 633 h 670"/>
                <a:gd name="T26" fmla="*/ 223 w 223"/>
                <a:gd name="T27" fmla="*/ 632 h 670"/>
                <a:gd name="T28" fmla="*/ 223 w 223"/>
                <a:gd name="T29" fmla="*/ 93 h 670"/>
                <a:gd name="T30" fmla="*/ 130 w 223"/>
                <a:gd name="T31" fmla="*/ 0 h 670"/>
                <a:gd name="T32" fmla="*/ 93 w 223"/>
                <a:gd name="T33"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3" h="670">
                  <a:moveTo>
                    <a:pt x="93" y="0"/>
                  </a:moveTo>
                  <a:cubicBezTo>
                    <a:pt x="42" y="0"/>
                    <a:pt x="0" y="42"/>
                    <a:pt x="0" y="93"/>
                  </a:cubicBezTo>
                  <a:cubicBezTo>
                    <a:pt x="0" y="149"/>
                    <a:pt x="0" y="149"/>
                    <a:pt x="0" y="149"/>
                  </a:cubicBezTo>
                  <a:cubicBezTo>
                    <a:pt x="0" y="169"/>
                    <a:pt x="16" y="186"/>
                    <a:pt x="37" y="186"/>
                  </a:cubicBezTo>
                  <a:cubicBezTo>
                    <a:pt x="57" y="187"/>
                    <a:pt x="74" y="170"/>
                    <a:pt x="74" y="150"/>
                  </a:cubicBezTo>
                  <a:cubicBezTo>
                    <a:pt x="74" y="149"/>
                    <a:pt x="74" y="149"/>
                    <a:pt x="74" y="149"/>
                  </a:cubicBezTo>
                  <a:cubicBezTo>
                    <a:pt x="74" y="93"/>
                    <a:pt x="74" y="93"/>
                    <a:pt x="74" y="93"/>
                  </a:cubicBezTo>
                  <a:cubicBezTo>
                    <a:pt x="74" y="82"/>
                    <a:pt x="82" y="74"/>
                    <a:pt x="93" y="74"/>
                  </a:cubicBezTo>
                  <a:cubicBezTo>
                    <a:pt x="130" y="74"/>
                    <a:pt x="130" y="74"/>
                    <a:pt x="130" y="74"/>
                  </a:cubicBezTo>
                  <a:cubicBezTo>
                    <a:pt x="141" y="74"/>
                    <a:pt x="149" y="82"/>
                    <a:pt x="149" y="93"/>
                  </a:cubicBezTo>
                  <a:cubicBezTo>
                    <a:pt x="149" y="632"/>
                    <a:pt x="149" y="632"/>
                    <a:pt x="149" y="632"/>
                  </a:cubicBezTo>
                  <a:cubicBezTo>
                    <a:pt x="149" y="653"/>
                    <a:pt x="165" y="670"/>
                    <a:pt x="186" y="670"/>
                  </a:cubicBezTo>
                  <a:cubicBezTo>
                    <a:pt x="206" y="670"/>
                    <a:pt x="223" y="654"/>
                    <a:pt x="223" y="633"/>
                  </a:cubicBezTo>
                  <a:cubicBezTo>
                    <a:pt x="223" y="633"/>
                    <a:pt x="223" y="633"/>
                    <a:pt x="223" y="632"/>
                  </a:cubicBezTo>
                  <a:cubicBezTo>
                    <a:pt x="223" y="93"/>
                    <a:pt x="223" y="93"/>
                    <a:pt x="223" y="93"/>
                  </a:cubicBezTo>
                  <a:cubicBezTo>
                    <a:pt x="223" y="42"/>
                    <a:pt x="181" y="0"/>
                    <a:pt x="130" y="0"/>
                  </a:cubicBezTo>
                  <a:lnTo>
                    <a:pt x="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
            <p:cNvSpPr>
              <a:spLocks/>
            </p:cNvSpPr>
            <p:nvPr/>
          </p:nvSpPr>
          <p:spPr bwMode="auto">
            <a:xfrm>
              <a:off x="4041" y="1379"/>
              <a:ext cx="304" cy="857"/>
            </a:xfrm>
            <a:custGeom>
              <a:avLst/>
              <a:gdLst>
                <a:gd name="T0" fmla="*/ 38 w 224"/>
                <a:gd name="T1" fmla="*/ 0 h 634"/>
                <a:gd name="T2" fmla="*/ 0 w 224"/>
                <a:gd name="T3" fmla="*/ 37 h 634"/>
                <a:gd name="T4" fmla="*/ 37 w 224"/>
                <a:gd name="T5" fmla="*/ 75 h 634"/>
                <a:gd name="T6" fmla="*/ 38 w 224"/>
                <a:gd name="T7" fmla="*/ 75 h 634"/>
                <a:gd name="T8" fmla="*/ 131 w 224"/>
                <a:gd name="T9" fmla="*/ 75 h 634"/>
                <a:gd name="T10" fmla="*/ 150 w 224"/>
                <a:gd name="T11" fmla="*/ 93 h 634"/>
                <a:gd name="T12" fmla="*/ 150 w 224"/>
                <a:gd name="T13" fmla="*/ 596 h 634"/>
                <a:gd name="T14" fmla="*/ 186 w 224"/>
                <a:gd name="T15" fmla="*/ 633 h 634"/>
                <a:gd name="T16" fmla="*/ 224 w 224"/>
                <a:gd name="T17" fmla="*/ 597 h 634"/>
                <a:gd name="T18" fmla="*/ 224 w 224"/>
                <a:gd name="T19" fmla="*/ 596 h 634"/>
                <a:gd name="T20" fmla="*/ 224 w 224"/>
                <a:gd name="T21" fmla="*/ 93 h 634"/>
                <a:gd name="T22" fmla="*/ 131 w 224"/>
                <a:gd name="T23" fmla="*/ 0 h 634"/>
                <a:gd name="T24" fmla="*/ 38 w 224"/>
                <a:gd name="T25"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634">
                  <a:moveTo>
                    <a:pt x="38" y="0"/>
                  </a:moveTo>
                  <a:cubicBezTo>
                    <a:pt x="17" y="0"/>
                    <a:pt x="1" y="16"/>
                    <a:pt x="0" y="37"/>
                  </a:cubicBezTo>
                  <a:cubicBezTo>
                    <a:pt x="0" y="57"/>
                    <a:pt x="16" y="74"/>
                    <a:pt x="37" y="75"/>
                  </a:cubicBezTo>
                  <a:cubicBezTo>
                    <a:pt x="37" y="75"/>
                    <a:pt x="38" y="75"/>
                    <a:pt x="38" y="75"/>
                  </a:cubicBezTo>
                  <a:cubicBezTo>
                    <a:pt x="131" y="75"/>
                    <a:pt x="131" y="75"/>
                    <a:pt x="131" y="75"/>
                  </a:cubicBezTo>
                  <a:cubicBezTo>
                    <a:pt x="142" y="75"/>
                    <a:pt x="150" y="83"/>
                    <a:pt x="150" y="93"/>
                  </a:cubicBezTo>
                  <a:cubicBezTo>
                    <a:pt x="150" y="596"/>
                    <a:pt x="150" y="596"/>
                    <a:pt x="150" y="596"/>
                  </a:cubicBezTo>
                  <a:cubicBezTo>
                    <a:pt x="149" y="616"/>
                    <a:pt x="166" y="633"/>
                    <a:pt x="186" y="633"/>
                  </a:cubicBezTo>
                  <a:cubicBezTo>
                    <a:pt x="207" y="634"/>
                    <a:pt x="224" y="617"/>
                    <a:pt x="224" y="597"/>
                  </a:cubicBezTo>
                  <a:cubicBezTo>
                    <a:pt x="224" y="596"/>
                    <a:pt x="224" y="596"/>
                    <a:pt x="224" y="596"/>
                  </a:cubicBezTo>
                  <a:cubicBezTo>
                    <a:pt x="224" y="93"/>
                    <a:pt x="224" y="93"/>
                    <a:pt x="224" y="93"/>
                  </a:cubicBezTo>
                  <a:cubicBezTo>
                    <a:pt x="224" y="42"/>
                    <a:pt x="182" y="0"/>
                    <a:pt x="131" y="0"/>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
            <p:cNvSpPr>
              <a:spLocks/>
            </p:cNvSpPr>
            <p:nvPr/>
          </p:nvSpPr>
          <p:spPr bwMode="auto">
            <a:xfrm>
              <a:off x="4295" y="1580"/>
              <a:ext cx="252" cy="1612"/>
            </a:xfrm>
            <a:custGeom>
              <a:avLst/>
              <a:gdLst>
                <a:gd name="T0" fmla="*/ 0 w 186"/>
                <a:gd name="T1" fmla="*/ 0 h 1191"/>
                <a:gd name="T2" fmla="*/ 0 w 186"/>
                <a:gd name="T3" fmla="*/ 74 h 1191"/>
                <a:gd name="T4" fmla="*/ 93 w 186"/>
                <a:gd name="T5" fmla="*/ 74 h 1191"/>
                <a:gd name="T6" fmla="*/ 111 w 186"/>
                <a:gd name="T7" fmla="*/ 93 h 1191"/>
                <a:gd name="T8" fmla="*/ 111 w 186"/>
                <a:gd name="T9" fmla="*/ 858 h 1191"/>
                <a:gd name="T10" fmla="*/ 100 w 186"/>
                <a:gd name="T11" fmla="*/ 908 h 1191"/>
                <a:gd name="T12" fmla="*/ 49 w 186"/>
                <a:gd name="T13" fmla="*/ 1010 h 1191"/>
                <a:gd name="T14" fmla="*/ 37 w 186"/>
                <a:gd name="T15" fmla="*/ 1059 h 1191"/>
                <a:gd name="T16" fmla="*/ 37 w 186"/>
                <a:gd name="T17" fmla="*/ 1191 h 1191"/>
                <a:gd name="T18" fmla="*/ 111 w 186"/>
                <a:gd name="T19" fmla="*/ 1191 h 1191"/>
                <a:gd name="T20" fmla="*/ 111 w 186"/>
                <a:gd name="T21" fmla="*/ 1059 h 1191"/>
                <a:gd name="T22" fmla="*/ 115 w 186"/>
                <a:gd name="T23" fmla="*/ 1043 h 1191"/>
                <a:gd name="T24" fmla="*/ 166 w 186"/>
                <a:gd name="T25" fmla="*/ 941 h 1191"/>
                <a:gd name="T26" fmla="*/ 186 w 186"/>
                <a:gd name="T27" fmla="*/ 858 h 1191"/>
                <a:gd name="T28" fmla="*/ 186 w 186"/>
                <a:gd name="T29" fmla="*/ 93 h 1191"/>
                <a:gd name="T30" fmla="*/ 93 w 186"/>
                <a:gd name="T31" fmla="*/ 0 h 1191"/>
                <a:gd name="T32" fmla="*/ 0 w 186"/>
                <a:gd name="T33" fmla="*/ 0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191">
                  <a:moveTo>
                    <a:pt x="0" y="0"/>
                  </a:moveTo>
                  <a:cubicBezTo>
                    <a:pt x="0" y="74"/>
                    <a:pt x="0" y="74"/>
                    <a:pt x="0" y="74"/>
                  </a:cubicBezTo>
                  <a:cubicBezTo>
                    <a:pt x="93" y="74"/>
                    <a:pt x="93" y="74"/>
                    <a:pt x="93" y="74"/>
                  </a:cubicBezTo>
                  <a:cubicBezTo>
                    <a:pt x="104" y="74"/>
                    <a:pt x="111" y="82"/>
                    <a:pt x="111" y="93"/>
                  </a:cubicBezTo>
                  <a:cubicBezTo>
                    <a:pt x="111" y="348"/>
                    <a:pt x="111" y="603"/>
                    <a:pt x="111" y="858"/>
                  </a:cubicBezTo>
                  <a:cubicBezTo>
                    <a:pt x="111" y="875"/>
                    <a:pt x="107" y="892"/>
                    <a:pt x="100" y="908"/>
                  </a:cubicBezTo>
                  <a:cubicBezTo>
                    <a:pt x="49" y="1010"/>
                    <a:pt x="49" y="1010"/>
                    <a:pt x="49" y="1010"/>
                  </a:cubicBezTo>
                  <a:cubicBezTo>
                    <a:pt x="41" y="1025"/>
                    <a:pt x="37" y="1042"/>
                    <a:pt x="37" y="1059"/>
                  </a:cubicBezTo>
                  <a:cubicBezTo>
                    <a:pt x="37" y="1191"/>
                    <a:pt x="37" y="1191"/>
                    <a:pt x="37" y="1191"/>
                  </a:cubicBezTo>
                  <a:cubicBezTo>
                    <a:pt x="111" y="1191"/>
                    <a:pt x="111" y="1191"/>
                    <a:pt x="111" y="1191"/>
                  </a:cubicBezTo>
                  <a:cubicBezTo>
                    <a:pt x="111" y="1059"/>
                    <a:pt x="111" y="1059"/>
                    <a:pt x="111" y="1059"/>
                  </a:cubicBezTo>
                  <a:cubicBezTo>
                    <a:pt x="111" y="1054"/>
                    <a:pt x="113" y="1048"/>
                    <a:pt x="115" y="1043"/>
                  </a:cubicBezTo>
                  <a:cubicBezTo>
                    <a:pt x="166" y="941"/>
                    <a:pt x="166" y="941"/>
                    <a:pt x="166" y="941"/>
                  </a:cubicBezTo>
                  <a:cubicBezTo>
                    <a:pt x="179" y="915"/>
                    <a:pt x="186" y="887"/>
                    <a:pt x="186" y="858"/>
                  </a:cubicBezTo>
                  <a:cubicBezTo>
                    <a:pt x="186" y="603"/>
                    <a:pt x="186" y="348"/>
                    <a:pt x="186" y="93"/>
                  </a:cubicBezTo>
                  <a:cubicBezTo>
                    <a:pt x="186" y="42"/>
                    <a:pt x="144" y="0"/>
                    <a:pt x="93"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12"/>
            <p:cNvSpPr>
              <a:spLocks noChangeArrowheads="1"/>
            </p:cNvSpPr>
            <p:nvPr/>
          </p:nvSpPr>
          <p:spPr bwMode="auto">
            <a:xfrm>
              <a:off x="2983" y="825"/>
              <a:ext cx="101" cy="2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13"/>
            <p:cNvSpPr>
              <a:spLocks noChangeArrowheads="1"/>
            </p:cNvSpPr>
            <p:nvPr/>
          </p:nvSpPr>
          <p:spPr bwMode="auto">
            <a:xfrm>
              <a:off x="4900" y="1606"/>
              <a:ext cx="102" cy="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框 25"/>
          <p:cNvSpPr txBox="1"/>
          <p:nvPr/>
        </p:nvSpPr>
        <p:spPr>
          <a:xfrm>
            <a:off x="8839008" y="2751786"/>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cxnSp>
        <p:nvCxnSpPr>
          <p:cNvPr id="33" name="直接连接符 32"/>
          <p:cNvCxnSpPr/>
          <p:nvPr/>
        </p:nvCxnSpPr>
        <p:spPr>
          <a:xfrm>
            <a:off x="8636698" y="2680039"/>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7522808" y="2601249"/>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cxnSp>
        <p:nvCxnSpPr>
          <p:cNvPr id="71" name="直接连接符 70"/>
          <p:cNvCxnSpPr/>
          <p:nvPr/>
        </p:nvCxnSpPr>
        <p:spPr>
          <a:xfrm>
            <a:off x="8636698" y="3620639"/>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7522808" y="3541849"/>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sp>
        <p:nvSpPr>
          <p:cNvPr id="73" name="文本框 72"/>
          <p:cNvSpPr txBox="1"/>
          <p:nvPr/>
        </p:nvSpPr>
        <p:spPr>
          <a:xfrm>
            <a:off x="8839008" y="3682452"/>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cxnSp>
        <p:nvCxnSpPr>
          <p:cNvPr id="76" name="直接连接符 75"/>
          <p:cNvCxnSpPr/>
          <p:nvPr/>
        </p:nvCxnSpPr>
        <p:spPr>
          <a:xfrm>
            <a:off x="8636698" y="4565861"/>
            <a:ext cx="0" cy="64387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7522808" y="4487071"/>
            <a:ext cx="3596819" cy="780193"/>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sp>
        <p:nvSpPr>
          <p:cNvPr id="78" name="文本框 77"/>
          <p:cNvSpPr txBox="1"/>
          <p:nvPr/>
        </p:nvSpPr>
        <p:spPr>
          <a:xfrm>
            <a:off x="8839008" y="4627674"/>
            <a:ext cx="2031325"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2400">
                <a:solidFill>
                  <a:prstClr val="white"/>
                </a:solidFill>
                <a:latin typeface="方正粗倩简体" panose="03000509000000000000" pitchFamily="65" charset="-122"/>
                <a:ea typeface="方正粗倩简体" panose="03000509000000000000" pitchFamily="65" charset="-122"/>
              </a:defRPr>
            </a:lvl1pPr>
          </a:lstStyle>
          <a:p>
            <a:r>
              <a:rPr lang="zh-CN" altLang="en-US" dirty="0"/>
              <a:t>点击输入内容</a:t>
            </a:r>
          </a:p>
        </p:txBody>
      </p:sp>
      <p:sp>
        <p:nvSpPr>
          <p:cNvPr id="79" name="文本框 7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80" name="组合 79"/>
          <p:cNvGrpSpPr/>
          <p:nvPr/>
        </p:nvGrpSpPr>
        <p:grpSpPr>
          <a:xfrm>
            <a:off x="351783" y="212874"/>
            <a:ext cx="489586" cy="347578"/>
            <a:chOff x="3412653" y="792910"/>
            <a:chExt cx="698805" cy="496111"/>
          </a:xfrm>
        </p:grpSpPr>
        <p:sp>
          <p:nvSpPr>
            <p:cNvPr id="81" name="菱形 8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7823984" y="4609579"/>
            <a:ext cx="544615" cy="540641"/>
            <a:chOff x="7840036" y="4609579"/>
            <a:chExt cx="544615" cy="540641"/>
          </a:xfrm>
        </p:grpSpPr>
        <p:sp>
          <p:nvSpPr>
            <p:cNvPr id="52" name="Freeform 52"/>
            <p:cNvSpPr>
              <a:spLocks noEditPoints="1"/>
            </p:cNvSpPr>
            <p:nvPr/>
          </p:nvSpPr>
          <p:spPr bwMode="auto">
            <a:xfrm>
              <a:off x="7945381" y="4774554"/>
              <a:ext cx="333925" cy="210691"/>
            </a:xfrm>
            <a:custGeom>
              <a:avLst/>
              <a:gdLst>
                <a:gd name="T0" fmla="*/ 84 w 168"/>
                <a:gd name="T1" fmla="*/ 60 h 106"/>
                <a:gd name="T2" fmla="*/ 118 w 168"/>
                <a:gd name="T3" fmla="*/ 26 h 106"/>
                <a:gd name="T4" fmla="*/ 144 w 168"/>
                <a:gd name="T5" fmla="*/ 0 h 106"/>
                <a:gd name="T6" fmla="*/ 84 w 168"/>
                <a:gd name="T7" fmla="*/ 0 h 106"/>
                <a:gd name="T8" fmla="*/ 26 w 168"/>
                <a:gd name="T9" fmla="*/ 0 h 106"/>
                <a:gd name="T10" fmla="*/ 52 w 168"/>
                <a:gd name="T11" fmla="*/ 26 h 106"/>
                <a:gd name="T12" fmla="*/ 84 w 168"/>
                <a:gd name="T13" fmla="*/ 60 h 106"/>
                <a:gd name="T14" fmla="*/ 84 w 168"/>
                <a:gd name="T15" fmla="*/ 60 h 106"/>
                <a:gd name="T16" fmla="*/ 168 w 168"/>
                <a:gd name="T17" fmla="*/ 0 h 106"/>
                <a:gd name="T18" fmla="*/ 168 w 168"/>
                <a:gd name="T19" fmla="*/ 106 h 106"/>
                <a:gd name="T20" fmla="*/ 167 w 168"/>
                <a:gd name="T21" fmla="*/ 106 h 106"/>
                <a:gd name="T22" fmla="*/ 130 w 168"/>
                <a:gd name="T23" fmla="*/ 68 h 106"/>
                <a:gd name="T24" fmla="*/ 130 w 168"/>
                <a:gd name="T25" fmla="*/ 68 h 106"/>
                <a:gd name="T26" fmla="*/ 116 w 168"/>
                <a:gd name="T27" fmla="*/ 52 h 106"/>
                <a:gd name="T28" fmla="*/ 130 w 168"/>
                <a:gd name="T29" fmla="*/ 37 h 106"/>
                <a:gd name="T30" fmla="*/ 167 w 168"/>
                <a:gd name="T31" fmla="*/ 0 h 106"/>
                <a:gd name="T32" fmla="*/ 168 w 168"/>
                <a:gd name="T33" fmla="*/ 0 h 106"/>
                <a:gd name="T34" fmla="*/ 168 w 168"/>
                <a:gd name="T35" fmla="*/ 0 h 106"/>
                <a:gd name="T36" fmla="*/ 2 w 168"/>
                <a:gd name="T37" fmla="*/ 0 h 106"/>
                <a:gd name="T38" fmla="*/ 40 w 168"/>
                <a:gd name="T39" fmla="*/ 37 h 106"/>
                <a:gd name="T40" fmla="*/ 54 w 168"/>
                <a:gd name="T41" fmla="*/ 53 h 106"/>
                <a:gd name="T42" fmla="*/ 40 w 168"/>
                <a:gd name="T43" fmla="*/ 66 h 106"/>
                <a:gd name="T44" fmla="*/ 2 w 168"/>
                <a:gd name="T45" fmla="*/ 106 h 106"/>
                <a:gd name="T46" fmla="*/ 0 w 168"/>
                <a:gd name="T47" fmla="*/ 106 h 106"/>
                <a:gd name="T48" fmla="*/ 0 w 168"/>
                <a:gd name="T49" fmla="*/ 0 h 106"/>
                <a:gd name="T50" fmla="*/ 2 w 168"/>
                <a:gd name="T51" fmla="*/ 0 h 106"/>
                <a:gd name="T52" fmla="*/ 2 w 168"/>
                <a:gd name="T53" fmla="*/ 0 h 106"/>
                <a:gd name="T54" fmla="*/ 105 w 168"/>
                <a:gd name="T55" fmla="*/ 65 h 106"/>
                <a:gd name="T56" fmla="*/ 91 w 168"/>
                <a:gd name="T57" fmla="*/ 79 h 106"/>
                <a:gd name="T58" fmla="*/ 86 w 168"/>
                <a:gd name="T59" fmla="*/ 85 h 106"/>
                <a:gd name="T60" fmla="*/ 79 w 168"/>
                <a:gd name="T61" fmla="*/ 80 h 106"/>
                <a:gd name="T62" fmla="*/ 65 w 168"/>
                <a:gd name="T63" fmla="*/ 66 h 106"/>
                <a:gd name="T64" fmla="*/ 52 w 168"/>
                <a:gd name="T65" fmla="*/ 79 h 106"/>
                <a:gd name="T66" fmla="*/ 26 w 168"/>
                <a:gd name="T67" fmla="*/ 106 h 106"/>
                <a:gd name="T68" fmla="*/ 84 w 168"/>
                <a:gd name="T69" fmla="*/ 106 h 106"/>
                <a:gd name="T70" fmla="*/ 144 w 168"/>
                <a:gd name="T71" fmla="*/ 106 h 106"/>
                <a:gd name="T72" fmla="*/ 118 w 168"/>
                <a:gd name="T73" fmla="*/ 80 h 106"/>
                <a:gd name="T74" fmla="*/ 118 w 168"/>
                <a:gd name="T75" fmla="*/ 80 h 106"/>
                <a:gd name="T76" fmla="*/ 105 w 168"/>
                <a:gd name="T77"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106">
                  <a:moveTo>
                    <a:pt x="84" y="60"/>
                  </a:moveTo>
                  <a:lnTo>
                    <a:pt x="118" y="26"/>
                  </a:lnTo>
                  <a:lnTo>
                    <a:pt x="144" y="0"/>
                  </a:lnTo>
                  <a:lnTo>
                    <a:pt x="84" y="0"/>
                  </a:lnTo>
                  <a:lnTo>
                    <a:pt x="26" y="0"/>
                  </a:lnTo>
                  <a:lnTo>
                    <a:pt x="52" y="26"/>
                  </a:lnTo>
                  <a:lnTo>
                    <a:pt x="84" y="60"/>
                  </a:lnTo>
                  <a:lnTo>
                    <a:pt x="84" y="60"/>
                  </a:lnTo>
                  <a:close/>
                  <a:moveTo>
                    <a:pt x="168" y="0"/>
                  </a:moveTo>
                  <a:lnTo>
                    <a:pt x="168" y="106"/>
                  </a:lnTo>
                  <a:lnTo>
                    <a:pt x="167" y="106"/>
                  </a:lnTo>
                  <a:lnTo>
                    <a:pt x="130" y="68"/>
                  </a:lnTo>
                  <a:lnTo>
                    <a:pt x="130" y="68"/>
                  </a:lnTo>
                  <a:lnTo>
                    <a:pt x="116" y="52"/>
                  </a:lnTo>
                  <a:lnTo>
                    <a:pt x="130" y="37"/>
                  </a:lnTo>
                  <a:lnTo>
                    <a:pt x="167" y="0"/>
                  </a:lnTo>
                  <a:lnTo>
                    <a:pt x="168" y="0"/>
                  </a:lnTo>
                  <a:lnTo>
                    <a:pt x="168" y="0"/>
                  </a:lnTo>
                  <a:close/>
                  <a:moveTo>
                    <a:pt x="2" y="0"/>
                  </a:moveTo>
                  <a:lnTo>
                    <a:pt x="40" y="37"/>
                  </a:lnTo>
                  <a:lnTo>
                    <a:pt x="54" y="53"/>
                  </a:lnTo>
                  <a:lnTo>
                    <a:pt x="40" y="66"/>
                  </a:lnTo>
                  <a:lnTo>
                    <a:pt x="2" y="106"/>
                  </a:lnTo>
                  <a:lnTo>
                    <a:pt x="0" y="106"/>
                  </a:lnTo>
                  <a:lnTo>
                    <a:pt x="0" y="0"/>
                  </a:lnTo>
                  <a:lnTo>
                    <a:pt x="2" y="0"/>
                  </a:lnTo>
                  <a:lnTo>
                    <a:pt x="2" y="0"/>
                  </a:lnTo>
                  <a:close/>
                  <a:moveTo>
                    <a:pt x="105" y="65"/>
                  </a:moveTo>
                  <a:lnTo>
                    <a:pt x="91" y="79"/>
                  </a:lnTo>
                  <a:lnTo>
                    <a:pt x="86" y="85"/>
                  </a:lnTo>
                  <a:lnTo>
                    <a:pt x="79" y="80"/>
                  </a:lnTo>
                  <a:lnTo>
                    <a:pt x="65" y="66"/>
                  </a:lnTo>
                  <a:lnTo>
                    <a:pt x="52" y="79"/>
                  </a:lnTo>
                  <a:lnTo>
                    <a:pt x="26" y="106"/>
                  </a:lnTo>
                  <a:lnTo>
                    <a:pt x="84" y="106"/>
                  </a:lnTo>
                  <a:lnTo>
                    <a:pt x="144" y="106"/>
                  </a:lnTo>
                  <a:lnTo>
                    <a:pt x="118" y="80"/>
                  </a:lnTo>
                  <a:lnTo>
                    <a:pt x="118" y="80"/>
                  </a:lnTo>
                  <a:lnTo>
                    <a:pt x="105" y="6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3"/>
            <p:cNvSpPr>
              <a:spLocks noEditPoints="1"/>
            </p:cNvSpPr>
            <p:nvPr/>
          </p:nvSpPr>
          <p:spPr bwMode="auto">
            <a:xfrm>
              <a:off x="7840036" y="4609579"/>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7824977" y="2731654"/>
            <a:ext cx="542628" cy="540641"/>
            <a:chOff x="7672412" y="290131"/>
            <a:chExt cx="542628" cy="540641"/>
          </a:xfrm>
        </p:grpSpPr>
        <p:sp>
          <p:nvSpPr>
            <p:cNvPr id="54" name="Freeform 58"/>
            <p:cNvSpPr>
              <a:spLocks noEditPoints="1"/>
            </p:cNvSpPr>
            <p:nvPr/>
          </p:nvSpPr>
          <p:spPr bwMode="auto">
            <a:xfrm>
              <a:off x="7672412" y="290131"/>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8 w 201"/>
                <a:gd name="T23" fmla="*/ 38 h 201"/>
                <a:gd name="T24" fmla="*/ 11 w 201"/>
                <a:gd name="T25" fmla="*/ 100 h 201"/>
                <a:gd name="T26" fmla="*/ 38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8" y="38"/>
                  </a:cubicBezTo>
                  <a:cubicBezTo>
                    <a:pt x="21" y="54"/>
                    <a:pt x="11" y="76"/>
                    <a:pt x="11" y="100"/>
                  </a:cubicBezTo>
                  <a:cubicBezTo>
                    <a:pt x="11" y="125"/>
                    <a:pt x="21" y="147"/>
                    <a:pt x="38"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9"/>
            <p:cNvSpPr>
              <a:spLocks noEditPoints="1"/>
            </p:cNvSpPr>
            <p:nvPr/>
          </p:nvSpPr>
          <p:spPr bwMode="auto">
            <a:xfrm>
              <a:off x="7732042" y="349761"/>
              <a:ext cx="421381" cy="421381"/>
            </a:xfrm>
            <a:custGeom>
              <a:avLst/>
              <a:gdLst>
                <a:gd name="T0" fmla="*/ 76 w 156"/>
                <a:gd name="T1" fmla="*/ 122 h 157"/>
                <a:gd name="T2" fmla="*/ 54 w 156"/>
                <a:gd name="T3" fmla="*/ 145 h 157"/>
                <a:gd name="T4" fmla="*/ 46 w 156"/>
                <a:gd name="T5" fmla="*/ 142 h 157"/>
                <a:gd name="T6" fmla="*/ 12 w 156"/>
                <a:gd name="T7" fmla="*/ 105 h 157"/>
                <a:gd name="T8" fmla="*/ 46 w 156"/>
                <a:gd name="T9" fmla="*/ 142 h 157"/>
                <a:gd name="T10" fmla="*/ 7 w 156"/>
                <a:gd name="T11" fmla="*/ 81 h 157"/>
                <a:gd name="T12" fmla="*/ 39 w 156"/>
                <a:gd name="T13" fmla="*/ 109 h 157"/>
                <a:gd name="T14" fmla="*/ 7 w 156"/>
                <a:gd name="T15" fmla="*/ 74 h 157"/>
                <a:gd name="T16" fmla="*/ 42 w 156"/>
                <a:gd name="T17" fmla="*/ 41 h 157"/>
                <a:gd name="T18" fmla="*/ 7 w 156"/>
                <a:gd name="T19" fmla="*/ 74 h 157"/>
                <a:gd name="T20" fmla="*/ 5 w 156"/>
                <a:gd name="T21" fmla="*/ 52 h 157"/>
                <a:gd name="T22" fmla="*/ 23 w 156"/>
                <a:gd name="T23" fmla="*/ 23 h 157"/>
                <a:gd name="T24" fmla="*/ 133 w 156"/>
                <a:gd name="T25" fmla="*/ 23 h 157"/>
                <a:gd name="T26" fmla="*/ 133 w 156"/>
                <a:gd name="T27" fmla="*/ 134 h 157"/>
                <a:gd name="T28" fmla="*/ 23 w 156"/>
                <a:gd name="T29" fmla="*/ 134 h 157"/>
                <a:gd name="T30" fmla="*/ 5 w 156"/>
                <a:gd name="T31" fmla="*/ 52 h 157"/>
                <a:gd name="T32" fmla="*/ 28 w 156"/>
                <a:gd name="T33" fmla="*/ 28 h 157"/>
                <a:gd name="T34" fmla="*/ 45 w 156"/>
                <a:gd name="T35" fmla="*/ 33 h 157"/>
                <a:gd name="T36" fmla="*/ 67 w 156"/>
                <a:gd name="T37" fmla="*/ 8 h 157"/>
                <a:gd name="T38" fmla="*/ 74 w 156"/>
                <a:gd name="T39" fmla="*/ 29 h 157"/>
                <a:gd name="T40" fmla="*/ 67 w 156"/>
                <a:gd name="T41" fmla="*/ 8 h 157"/>
                <a:gd name="T42" fmla="*/ 80 w 156"/>
                <a:gd name="T43" fmla="*/ 29 h 157"/>
                <a:gd name="T44" fmla="*/ 90 w 156"/>
                <a:gd name="T45" fmla="*/ 8 h 157"/>
                <a:gd name="T46" fmla="*/ 101 w 156"/>
                <a:gd name="T47" fmla="*/ 11 h 157"/>
                <a:gd name="T48" fmla="*/ 140 w 156"/>
                <a:gd name="T49" fmla="*/ 44 h 157"/>
                <a:gd name="T50" fmla="*/ 101 w 156"/>
                <a:gd name="T51" fmla="*/ 11 h 157"/>
                <a:gd name="T52" fmla="*/ 115 w 156"/>
                <a:gd name="T53" fmla="*/ 42 h 157"/>
                <a:gd name="T54" fmla="*/ 149 w 156"/>
                <a:gd name="T55" fmla="*/ 72 h 157"/>
                <a:gd name="T56" fmla="*/ 149 w 156"/>
                <a:gd name="T57" fmla="*/ 79 h 157"/>
                <a:gd name="T58" fmla="*/ 118 w 156"/>
                <a:gd name="T59" fmla="*/ 109 h 157"/>
                <a:gd name="T60" fmla="*/ 149 w 156"/>
                <a:gd name="T61" fmla="*/ 79 h 157"/>
                <a:gd name="T62" fmla="*/ 116 w 156"/>
                <a:gd name="T63" fmla="*/ 116 h 157"/>
                <a:gd name="T64" fmla="*/ 128 w 156"/>
                <a:gd name="T65" fmla="*/ 129 h 157"/>
                <a:gd name="T66" fmla="*/ 103 w 156"/>
                <a:gd name="T67" fmla="*/ 145 h 157"/>
                <a:gd name="T68" fmla="*/ 82 w 156"/>
                <a:gd name="T69" fmla="*/ 122 h 157"/>
                <a:gd name="T70" fmla="*/ 103 w 156"/>
                <a:gd name="T71" fmla="*/ 145 h 157"/>
                <a:gd name="T72" fmla="*/ 47 w 156"/>
                <a:gd name="T73" fmla="*/ 111 h 157"/>
                <a:gd name="T74" fmla="*/ 75 w 156"/>
                <a:gd name="T75" fmla="*/ 80 h 157"/>
                <a:gd name="T76" fmla="*/ 110 w 156"/>
                <a:gd name="T77" fmla="*/ 111 h 157"/>
                <a:gd name="T78" fmla="*/ 81 w 156"/>
                <a:gd name="T79" fmla="*/ 80 h 157"/>
                <a:gd name="T80" fmla="*/ 110 w 156"/>
                <a:gd name="T81" fmla="*/ 111 h 157"/>
                <a:gd name="T82" fmla="*/ 44 w 156"/>
                <a:gd name="T83" fmla="*/ 73 h 157"/>
                <a:gd name="T84" fmla="*/ 74 w 156"/>
                <a:gd name="T85" fmla="*/ 36 h 157"/>
                <a:gd name="T86" fmla="*/ 81 w 156"/>
                <a:gd name="T87" fmla="*/ 36 h 157"/>
                <a:gd name="T88" fmla="*/ 112 w 156"/>
                <a:gd name="T89" fmla="*/ 72 h 157"/>
                <a:gd name="T90" fmla="*/ 81 w 156"/>
                <a:gd name="T91" fmla="*/ 3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57">
                  <a:moveTo>
                    <a:pt x="76" y="149"/>
                  </a:moveTo>
                  <a:cubicBezTo>
                    <a:pt x="76" y="146"/>
                    <a:pt x="76" y="137"/>
                    <a:pt x="76" y="122"/>
                  </a:cubicBezTo>
                  <a:cubicBezTo>
                    <a:pt x="65" y="122"/>
                    <a:pt x="56" y="121"/>
                    <a:pt x="48" y="119"/>
                  </a:cubicBezTo>
                  <a:cubicBezTo>
                    <a:pt x="49" y="127"/>
                    <a:pt x="51" y="136"/>
                    <a:pt x="54" y="145"/>
                  </a:cubicBezTo>
                  <a:cubicBezTo>
                    <a:pt x="61" y="148"/>
                    <a:pt x="68" y="149"/>
                    <a:pt x="76" y="149"/>
                  </a:cubicBezTo>
                  <a:close/>
                  <a:moveTo>
                    <a:pt x="46" y="142"/>
                  </a:moveTo>
                  <a:cubicBezTo>
                    <a:pt x="44" y="133"/>
                    <a:pt x="42" y="125"/>
                    <a:pt x="40" y="117"/>
                  </a:cubicBezTo>
                  <a:cubicBezTo>
                    <a:pt x="28" y="113"/>
                    <a:pt x="19" y="109"/>
                    <a:pt x="12" y="105"/>
                  </a:cubicBezTo>
                  <a:cubicBezTo>
                    <a:pt x="16" y="114"/>
                    <a:pt x="21" y="122"/>
                    <a:pt x="28" y="129"/>
                  </a:cubicBezTo>
                  <a:cubicBezTo>
                    <a:pt x="33" y="134"/>
                    <a:pt x="39" y="138"/>
                    <a:pt x="46" y="142"/>
                  </a:cubicBezTo>
                  <a:close/>
                  <a:moveTo>
                    <a:pt x="9" y="94"/>
                  </a:moveTo>
                  <a:cubicBezTo>
                    <a:pt x="8" y="90"/>
                    <a:pt x="8" y="86"/>
                    <a:pt x="7" y="81"/>
                  </a:cubicBezTo>
                  <a:cubicBezTo>
                    <a:pt x="11" y="81"/>
                    <a:pt x="21" y="81"/>
                    <a:pt x="37" y="81"/>
                  </a:cubicBezTo>
                  <a:cubicBezTo>
                    <a:pt x="37" y="89"/>
                    <a:pt x="38" y="99"/>
                    <a:pt x="39" y="109"/>
                  </a:cubicBezTo>
                  <a:cubicBezTo>
                    <a:pt x="23" y="104"/>
                    <a:pt x="12" y="97"/>
                    <a:pt x="9" y="94"/>
                  </a:cubicBezTo>
                  <a:close/>
                  <a:moveTo>
                    <a:pt x="7" y="74"/>
                  </a:moveTo>
                  <a:cubicBezTo>
                    <a:pt x="11" y="74"/>
                    <a:pt x="21" y="74"/>
                    <a:pt x="37" y="74"/>
                  </a:cubicBezTo>
                  <a:cubicBezTo>
                    <a:pt x="38" y="61"/>
                    <a:pt x="40" y="50"/>
                    <a:pt x="42" y="41"/>
                  </a:cubicBezTo>
                  <a:cubicBezTo>
                    <a:pt x="26" y="46"/>
                    <a:pt x="15" y="53"/>
                    <a:pt x="11" y="56"/>
                  </a:cubicBezTo>
                  <a:cubicBezTo>
                    <a:pt x="9" y="62"/>
                    <a:pt x="8" y="68"/>
                    <a:pt x="7" y="74"/>
                  </a:cubicBezTo>
                  <a:close/>
                  <a:moveTo>
                    <a:pt x="5" y="52"/>
                  </a:moveTo>
                  <a:cubicBezTo>
                    <a:pt x="5" y="52"/>
                    <a:pt x="5" y="52"/>
                    <a:pt x="5" y="52"/>
                  </a:cubicBezTo>
                  <a:cubicBezTo>
                    <a:pt x="5" y="52"/>
                    <a:pt x="5" y="52"/>
                    <a:pt x="5" y="52"/>
                  </a:cubicBezTo>
                  <a:cubicBezTo>
                    <a:pt x="9" y="41"/>
                    <a:pt x="15" y="31"/>
                    <a:pt x="23" y="23"/>
                  </a:cubicBezTo>
                  <a:cubicBezTo>
                    <a:pt x="37" y="9"/>
                    <a:pt x="57" y="0"/>
                    <a:pt x="78" y="0"/>
                  </a:cubicBezTo>
                  <a:cubicBezTo>
                    <a:pt x="100" y="0"/>
                    <a:pt x="119" y="9"/>
                    <a:pt x="133" y="23"/>
                  </a:cubicBezTo>
                  <a:cubicBezTo>
                    <a:pt x="148" y="37"/>
                    <a:pt x="156" y="57"/>
                    <a:pt x="156" y="78"/>
                  </a:cubicBezTo>
                  <a:cubicBezTo>
                    <a:pt x="156" y="100"/>
                    <a:pt x="148" y="119"/>
                    <a:pt x="133" y="134"/>
                  </a:cubicBezTo>
                  <a:cubicBezTo>
                    <a:pt x="119" y="148"/>
                    <a:pt x="100" y="157"/>
                    <a:pt x="78" y="157"/>
                  </a:cubicBezTo>
                  <a:cubicBezTo>
                    <a:pt x="57" y="157"/>
                    <a:pt x="37" y="148"/>
                    <a:pt x="23" y="134"/>
                  </a:cubicBezTo>
                  <a:cubicBezTo>
                    <a:pt x="9" y="119"/>
                    <a:pt x="0" y="100"/>
                    <a:pt x="0" y="78"/>
                  </a:cubicBezTo>
                  <a:cubicBezTo>
                    <a:pt x="0" y="69"/>
                    <a:pt x="2" y="60"/>
                    <a:pt x="5" y="52"/>
                  </a:cubicBezTo>
                  <a:close/>
                  <a:moveTo>
                    <a:pt x="16" y="44"/>
                  </a:moveTo>
                  <a:cubicBezTo>
                    <a:pt x="19" y="38"/>
                    <a:pt x="23" y="33"/>
                    <a:pt x="28" y="28"/>
                  </a:cubicBezTo>
                  <a:cubicBezTo>
                    <a:pt x="36" y="20"/>
                    <a:pt x="45" y="14"/>
                    <a:pt x="56" y="11"/>
                  </a:cubicBezTo>
                  <a:cubicBezTo>
                    <a:pt x="52" y="16"/>
                    <a:pt x="48" y="23"/>
                    <a:pt x="45" y="33"/>
                  </a:cubicBezTo>
                  <a:cubicBezTo>
                    <a:pt x="32" y="36"/>
                    <a:pt x="23" y="41"/>
                    <a:pt x="16" y="44"/>
                  </a:cubicBezTo>
                  <a:close/>
                  <a:moveTo>
                    <a:pt x="67" y="8"/>
                  </a:moveTo>
                  <a:cubicBezTo>
                    <a:pt x="65" y="10"/>
                    <a:pt x="58" y="18"/>
                    <a:pt x="53" y="31"/>
                  </a:cubicBezTo>
                  <a:cubicBezTo>
                    <a:pt x="59" y="30"/>
                    <a:pt x="66" y="29"/>
                    <a:pt x="74" y="29"/>
                  </a:cubicBezTo>
                  <a:cubicBezTo>
                    <a:pt x="74" y="22"/>
                    <a:pt x="73" y="15"/>
                    <a:pt x="73" y="7"/>
                  </a:cubicBezTo>
                  <a:cubicBezTo>
                    <a:pt x="71" y="7"/>
                    <a:pt x="69" y="8"/>
                    <a:pt x="67" y="8"/>
                  </a:cubicBezTo>
                  <a:close/>
                  <a:moveTo>
                    <a:pt x="80" y="7"/>
                  </a:moveTo>
                  <a:cubicBezTo>
                    <a:pt x="80" y="15"/>
                    <a:pt x="80" y="22"/>
                    <a:pt x="80" y="29"/>
                  </a:cubicBezTo>
                  <a:cubicBezTo>
                    <a:pt x="88" y="29"/>
                    <a:pt x="96" y="30"/>
                    <a:pt x="104" y="32"/>
                  </a:cubicBezTo>
                  <a:cubicBezTo>
                    <a:pt x="99" y="18"/>
                    <a:pt x="92" y="11"/>
                    <a:pt x="90" y="8"/>
                  </a:cubicBezTo>
                  <a:cubicBezTo>
                    <a:pt x="87" y="8"/>
                    <a:pt x="84" y="7"/>
                    <a:pt x="80" y="7"/>
                  </a:cubicBezTo>
                  <a:close/>
                  <a:moveTo>
                    <a:pt x="101" y="11"/>
                  </a:moveTo>
                  <a:cubicBezTo>
                    <a:pt x="105" y="16"/>
                    <a:pt x="109" y="24"/>
                    <a:pt x="112" y="34"/>
                  </a:cubicBezTo>
                  <a:cubicBezTo>
                    <a:pt x="121" y="36"/>
                    <a:pt x="131" y="39"/>
                    <a:pt x="140" y="44"/>
                  </a:cubicBezTo>
                  <a:cubicBezTo>
                    <a:pt x="137" y="38"/>
                    <a:pt x="133" y="33"/>
                    <a:pt x="128" y="28"/>
                  </a:cubicBezTo>
                  <a:cubicBezTo>
                    <a:pt x="121" y="20"/>
                    <a:pt x="112" y="15"/>
                    <a:pt x="101" y="11"/>
                  </a:cubicBezTo>
                  <a:close/>
                  <a:moveTo>
                    <a:pt x="145" y="54"/>
                  </a:moveTo>
                  <a:cubicBezTo>
                    <a:pt x="134" y="49"/>
                    <a:pt x="124" y="45"/>
                    <a:pt x="115" y="42"/>
                  </a:cubicBezTo>
                  <a:cubicBezTo>
                    <a:pt x="117" y="50"/>
                    <a:pt x="119" y="60"/>
                    <a:pt x="119" y="72"/>
                  </a:cubicBezTo>
                  <a:cubicBezTo>
                    <a:pt x="128" y="72"/>
                    <a:pt x="139" y="72"/>
                    <a:pt x="149" y="72"/>
                  </a:cubicBezTo>
                  <a:cubicBezTo>
                    <a:pt x="148" y="66"/>
                    <a:pt x="147" y="60"/>
                    <a:pt x="145" y="54"/>
                  </a:cubicBezTo>
                  <a:close/>
                  <a:moveTo>
                    <a:pt x="149" y="79"/>
                  </a:moveTo>
                  <a:cubicBezTo>
                    <a:pt x="139" y="79"/>
                    <a:pt x="129" y="79"/>
                    <a:pt x="119" y="79"/>
                  </a:cubicBezTo>
                  <a:cubicBezTo>
                    <a:pt x="120" y="88"/>
                    <a:pt x="119" y="98"/>
                    <a:pt x="118" y="109"/>
                  </a:cubicBezTo>
                  <a:cubicBezTo>
                    <a:pt x="127" y="106"/>
                    <a:pt x="137" y="102"/>
                    <a:pt x="147" y="97"/>
                  </a:cubicBezTo>
                  <a:cubicBezTo>
                    <a:pt x="148" y="91"/>
                    <a:pt x="149" y="85"/>
                    <a:pt x="149" y="79"/>
                  </a:cubicBezTo>
                  <a:close/>
                  <a:moveTo>
                    <a:pt x="143" y="106"/>
                  </a:moveTo>
                  <a:cubicBezTo>
                    <a:pt x="134" y="111"/>
                    <a:pt x="125" y="114"/>
                    <a:pt x="116" y="116"/>
                  </a:cubicBezTo>
                  <a:cubicBezTo>
                    <a:pt x="115" y="124"/>
                    <a:pt x="113" y="133"/>
                    <a:pt x="111" y="141"/>
                  </a:cubicBezTo>
                  <a:cubicBezTo>
                    <a:pt x="117" y="138"/>
                    <a:pt x="123" y="134"/>
                    <a:pt x="128" y="129"/>
                  </a:cubicBezTo>
                  <a:cubicBezTo>
                    <a:pt x="135" y="122"/>
                    <a:pt x="140" y="115"/>
                    <a:pt x="143" y="106"/>
                  </a:cubicBezTo>
                  <a:close/>
                  <a:moveTo>
                    <a:pt x="103" y="145"/>
                  </a:moveTo>
                  <a:cubicBezTo>
                    <a:pt x="105" y="136"/>
                    <a:pt x="107" y="127"/>
                    <a:pt x="109" y="118"/>
                  </a:cubicBezTo>
                  <a:cubicBezTo>
                    <a:pt x="99" y="120"/>
                    <a:pt x="90" y="121"/>
                    <a:pt x="82" y="122"/>
                  </a:cubicBezTo>
                  <a:cubicBezTo>
                    <a:pt x="82" y="137"/>
                    <a:pt x="83" y="146"/>
                    <a:pt x="83" y="149"/>
                  </a:cubicBezTo>
                  <a:cubicBezTo>
                    <a:pt x="90" y="149"/>
                    <a:pt x="97" y="147"/>
                    <a:pt x="103" y="145"/>
                  </a:cubicBezTo>
                  <a:close/>
                  <a:moveTo>
                    <a:pt x="75" y="115"/>
                  </a:moveTo>
                  <a:cubicBezTo>
                    <a:pt x="65" y="115"/>
                    <a:pt x="55" y="113"/>
                    <a:pt x="47" y="111"/>
                  </a:cubicBezTo>
                  <a:cubicBezTo>
                    <a:pt x="45" y="100"/>
                    <a:pt x="44" y="90"/>
                    <a:pt x="44" y="80"/>
                  </a:cubicBezTo>
                  <a:cubicBezTo>
                    <a:pt x="53" y="80"/>
                    <a:pt x="63" y="80"/>
                    <a:pt x="75" y="80"/>
                  </a:cubicBezTo>
                  <a:cubicBezTo>
                    <a:pt x="75" y="93"/>
                    <a:pt x="75" y="105"/>
                    <a:pt x="75" y="115"/>
                  </a:cubicBezTo>
                  <a:close/>
                  <a:moveTo>
                    <a:pt x="110" y="111"/>
                  </a:moveTo>
                  <a:cubicBezTo>
                    <a:pt x="112" y="99"/>
                    <a:pt x="112" y="89"/>
                    <a:pt x="112" y="79"/>
                  </a:cubicBezTo>
                  <a:cubicBezTo>
                    <a:pt x="101" y="79"/>
                    <a:pt x="91" y="79"/>
                    <a:pt x="81" y="80"/>
                  </a:cubicBezTo>
                  <a:cubicBezTo>
                    <a:pt x="82" y="93"/>
                    <a:pt x="82" y="105"/>
                    <a:pt x="82" y="115"/>
                  </a:cubicBezTo>
                  <a:cubicBezTo>
                    <a:pt x="91" y="115"/>
                    <a:pt x="100" y="113"/>
                    <a:pt x="110" y="111"/>
                  </a:cubicBezTo>
                  <a:close/>
                  <a:moveTo>
                    <a:pt x="50" y="39"/>
                  </a:moveTo>
                  <a:cubicBezTo>
                    <a:pt x="47" y="48"/>
                    <a:pt x="45" y="59"/>
                    <a:pt x="44" y="73"/>
                  </a:cubicBezTo>
                  <a:cubicBezTo>
                    <a:pt x="53" y="73"/>
                    <a:pt x="63" y="73"/>
                    <a:pt x="74" y="73"/>
                  </a:cubicBezTo>
                  <a:cubicBezTo>
                    <a:pt x="74" y="62"/>
                    <a:pt x="74" y="49"/>
                    <a:pt x="74" y="36"/>
                  </a:cubicBezTo>
                  <a:cubicBezTo>
                    <a:pt x="65" y="36"/>
                    <a:pt x="57" y="37"/>
                    <a:pt x="50" y="39"/>
                  </a:cubicBezTo>
                  <a:close/>
                  <a:moveTo>
                    <a:pt x="81" y="36"/>
                  </a:moveTo>
                  <a:cubicBezTo>
                    <a:pt x="81" y="49"/>
                    <a:pt x="81" y="62"/>
                    <a:pt x="81" y="73"/>
                  </a:cubicBezTo>
                  <a:cubicBezTo>
                    <a:pt x="91" y="73"/>
                    <a:pt x="101" y="72"/>
                    <a:pt x="112" y="72"/>
                  </a:cubicBezTo>
                  <a:cubicBezTo>
                    <a:pt x="112" y="59"/>
                    <a:pt x="109" y="48"/>
                    <a:pt x="107" y="40"/>
                  </a:cubicBezTo>
                  <a:cubicBezTo>
                    <a:pt x="97" y="37"/>
                    <a:pt x="89" y="36"/>
                    <a:pt x="81"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7825971" y="3661624"/>
            <a:ext cx="540641" cy="540641"/>
            <a:chOff x="9069728" y="290131"/>
            <a:chExt cx="540641" cy="540641"/>
          </a:xfrm>
        </p:grpSpPr>
        <p:sp>
          <p:nvSpPr>
            <p:cNvPr id="56" name="Freeform 60"/>
            <p:cNvSpPr>
              <a:spLocks noEditPoints="1"/>
            </p:cNvSpPr>
            <p:nvPr/>
          </p:nvSpPr>
          <p:spPr bwMode="auto">
            <a:xfrm>
              <a:off x="9069728" y="290131"/>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8" y="190"/>
                    <a:pt x="29" y="171"/>
                  </a:cubicBezTo>
                  <a:cubicBezTo>
                    <a:pt x="11" y="153"/>
                    <a:pt x="0" y="128"/>
                    <a:pt x="0" y="100"/>
                  </a:cubicBezTo>
                  <a:cubicBezTo>
                    <a:pt x="0" y="73"/>
                    <a:pt x="11" y="47"/>
                    <a:pt x="29" y="29"/>
                  </a:cubicBezTo>
                  <a:cubicBezTo>
                    <a:pt x="48"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1"/>
            <p:cNvSpPr>
              <a:spLocks noEditPoints="1"/>
            </p:cNvSpPr>
            <p:nvPr/>
          </p:nvSpPr>
          <p:spPr bwMode="auto">
            <a:xfrm>
              <a:off x="9155198" y="427278"/>
              <a:ext cx="369702" cy="264357"/>
            </a:xfrm>
            <a:custGeom>
              <a:avLst/>
              <a:gdLst>
                <a:gd name="T0" fmla="*/ 23 w 137"/>
                <a:gd name="T1" fmla="*/ 98 h 98"/>
                <a:gd name="T2" fmla="*/ 121 w 137"/>
                <a:gd name="T3" fmla="*/ 98 h 98"/>
                <a:gd name="T4" fmla="*/ 125 w 137"/>
                <a:gd name="T5" fmla="*/ 88 h 98"/>
                <a:gd name="T6" fmla="*/ 111 w 137"/>
                <a:gd name="T7" fmla="*/ 56 h 98"/>
                <a:gd name="T8" fmla="*/ 95 w 137"/>
                <a:gd name="T9" fmla="*/ 23 h 98"/>
                <a:gd name="T10" fmla="*/ 100 w 137"/>
                <a:gd name="T11" fmla="*/ 18 h 98"/>
                <a:gd name="T12" fmla="*/ 102 w 137"/>
                <a:gd name="T13" fmla="*/ 27 h 98"/>
                <a:gd name="T14" fmla="*/ 108 w 137"/>
                <a:gd name="T15" fmla="*/ 41 h 98"/>
                <a:gd name="T16" fmla="*/ 134 w 137"/>
                <a:gd name="T17" fmla="*/ 42 h 98"/>
                <a:gd name="T18" fmla="*/ 120 w 137"/>
                <a:gd name="T19" fmla="*/ 9 h 98"/>
                <a:gd name="T20" fmla="*/ 17 w 137"/>
                <a:gd name="T21" fmla="*/ 9 h 98"/>
                <a:gd name="T22" fmla="*/ 2 w 137"/>
                <a:gd name="T23" fmla="*/ 42 h 98"/>
                <a:gd name="T24" fmla="*/ 28 w 137"/>
                <a:gd name="T25" fmla="*/ 41 h 98"/>
                <a:gd name="T26" fmla="*/ 35 w 137"/>
                <a:gd name="T27" fmla="*/ 27 h 98"/>
                <a:gd name="T28" fmla="*/ 36 w 137"/>
                <a:gd name="T29" fmla="*/ 18 h 98"/>
                <a:gd name="T30" fmla="*/ 41 w 137"/>
                <a:gd name="T31" fmla="*/ 23 h 98"/>
                <a:gd name="T32" fmla="*/ 26 w 137"/>
                <a:gd name="T33" fmla="*/ 56 h 98"/>
                <a:gd name="T34" fmla="*/ 12 w 137"/>
                <a:gd name="T35" fmla="*/ 88 h 98"/>
                <a:gd name="T36" fmla="*/ 15 w 137"/>
                <a:gd name="T37" fmla="*/ 98 h 98"/>
                <a:gd name="T38" fmla="*/ 68 w 137"/>
                <a:gd name="T39" fmla="*/ 15 h 98"/>
                <a:gd name="T40" fmla="*/ 86 w 137"/>
                <a:gd name="T41" fmla="*/ 14 h 98"/>
                <a:gd name="T42" fmla="*/ 79 w 137"/>
                <a:gd name="T43" fmla="*/ 31 h 98"/>
                <a:gd name="T44" fmla="*/ 77 w 137"/>
                <a:gd name="T45" fmla="*/ 31 h 98"/>
                <a:gd name="T46" fmla="*/ 60 w 137"/>
                <a:gd name="T47" fmla="*/ 31 h 98"/>
                <a:gd name="T48" fmla="*/ 58 w 137"/>
                <a:gd name="T49" fmla="*/ 31 h 98"/>
                <a:gd name="T50" fmla="*/ 51 w 137"/>
                <a:gd name="T51" fmla="*/ 14 h 98"/>
                <a:gd name="T52" fmla="*/ 39 w 137"/>
                <a:gd name="T53" fmla="*/ 63 h 98"/>
                <a:gd name="T54" fmla="*/ 65 w 137"/>
                <a:gd name="T55" fmla="*/ 34 h 98"/>
                <a:gd name="T56" fmla="*/ 66 w 137"/>
                <a:gd name="T57" fmla="*/ 34 h 98"/>
                <a:gd name="T58" fmla="*/ 66 w 137"/>
                <a:gd name="T59" fmla="*/ 34 h 98"/>
                <a:gd name="T60" fmla="*/ 67 w 137"/>
                <a:gd name="T61" fmla="*/ 34 h 98"/>
                <a:gd name="T62" fmla="*/ 67 w 137"/>
                <a:gd name="T63" fmla="*/ 34 h 98"/>
                <a:gd name="T64" fmla="*/ 68 w 137"/>
                <a:gd name="T65" fmla="*/ 34 h 98"/>
                <a:gd name="T66" fmla="*/ 69 w 137"/>
                <a:gd name="T67" fmla="*/ 34 h 98"/>
                <a:gd name="T68" fmla="*/ 70 w 137"/>
                <a:gd name="T69" fmla="*/ 34 h 98"/>
                <a:gd name="T70" fmla="*/ 70 w 137"/>
                <a:gd name="T71" fmla="*/ 34 h 98"/>
                <a:gd name="T72" fmla="*/ 71 w 137"/>
                <a:gd name="T73" fmla="*/ 34 h 98"/>
                <a:gd name="T74" fmla="*/ 71 w 137"/>
                <a:gd name="T75" fmla="*/ 34 h 98"/>
                <a:gd name="T76" fmla="*/ 90 w 137"/>
                <a:gd name="T77" fmla="*/ 43 h 98"/>
                <a:gd name="T78" fmla="*/ 72 w 137"/>
                <a:gd name="T79" fmla="*/ 92 h 98"/>
                <a:gd name="T80" fmla="*/ 71 w 137"/>
                <a:gd name="T81" fmla="*/ 92 h 98"/>
                <a:gd name="T82" fmla="*/ 71 w 137"/>
                <a:gd name="T83" fmla="*/ 92 h 98"/>
                <a:gd name="T84" fmla="*/ 70 w 137"/>
                <a:gd name="T85" fmla="*/ 92 h 98"/>
                <a:gd name="T86" fmla="*/ 69 w 137"/>
                <a:gd name="T87" fmla="*/ 92 h 98"/>
                <a:gd name="T88" fmla="*/ 69 w 137"/>
                <a:gd name="T89" fmla="*/ 92 h 98"/>
                <a:gd name="T90" fmla="*/ 68 w 137"/>
                <a:gd name="T91" fmla="*/ 92 h 98"/>
                <a:gd name="T92" fmla="*/ 67 w 137"/>
                <a:gd name="T93" fmla="*/ 92 h 98"/>
                <a:gd name="T94" fmla="*/ 66 w 137"/>
                <a:gd name="T95" fmla="*/ 92 h 98"/>
                <a:gd name="T96" fmla="*/ 66 w 137"/>
                <a:gd name="T97" fmla="*/ 92 h 98"/>
                <a:gd name="T98" fmla="*/ 65 w 137"/>
                <a:gd name="T99" fmla="*/ 9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7" h="98">
                  <a:moveTo>
                    <a:pt x="15" y="98"/>
                  </a:moveTo>
                  <a:cubicBezTo>
                    <a:pt x="20" y="98"/>
                    <a:pt x="20" y="98"/>
                    <a:pt x="20" y="98"/>
                  </a:cubicBezTo>
                  <a:cubicBezTo>
                    <a:pt x="21" y="98"/>
                    <a:pt x="22" y="98"/>
                    <a:pt x="23" y="98"/>
                  </a:cubicBezTo>
                  <a:cubicBezTo>
                    <a:pt x="114" y="98"/>
                    <a:pt x="114" y="98"/>
                    <a:pt x="114" y="98"/>
                  </a:cubicBezTo>
                  <a:cubicBezTo>
                    <a:pt x="115" y="98"/>
                    <a:pt x="115" y="98"/>
                    <a:pt x="116" y="98"/>
                  </a:cubicBezTo>
                  <a:cubicBezTo>
                    <a:pt x="121" y="98"/>
                    <a:pt x="121" y="98"/>
                    <a:pt x="121" y="98"/>
                  </a:cubicBezTo>
                  <a:cubicBezTo>
                    <a:pt x="124" y="98"/>
                    <a:pt x="125" y="96"/>
                    <a:pt x="126" y="92"/>
                  </a:cubicBezTo>
                  <a:cubicBezTo>
                    <a:pt x="126" y="92"/>
                    <a:pt x="126" y="92"/>
                    <a:pt x="126" y="91"/>
                  </a:cubicBezTo>
                  <a:cubicBezTo>
                    <a:pt x="126" y="90"/>
                    <a:pt x="125" y="88"/>
                    <a:pt x="125" y="88"/>
                  </a:cubicBezTo>
                  <a:cubicBezTo>
                    <a:pt x="123" y="81"/>
                    <a:pt x="120" y="71"/>
                    <a:pt x="119" y="70"/>
                  </a:cubicBezTo>
                  <a:cubicBezTo>
                    <a:pt x="118" y="66"/>
                    <a:pt x="116" y="62"/>
                    <a:pt x="113" y="59"/>
                  </a:cubicBezTo>
                  <a:cubicBezTo>
                    <a:pt x="111" y="56"/>
                    <a:pt x="111" y="56"/>
                    <a:pt x="111" y="56"/>
                  </a:cubicBezTo>
                  <a:cubicBezTo>
                    <a:pt x="109" y="55"/>
                    <a:pt x="107" y="54"/>
                    <a:pt x="106" y="52"/>
                  </a:cubicBezTo>
                  <a:cubicBezTo>
                    <a:pt x="104" y="49"/>
                    <a:pt x="102" y="46"/>
                    <a:pt x="100" y="43"/>
                  </a:cubicBezTo>
                  <a:cubicBezTo>
                    <a:pt x="96" y="37"/>
                    <a:pt x="95" y="30"/>
                    <a:pt x="95" y="23"/>
                  </a:cubicBezTo>
                  <a:cubicBezTo>
                    <a:pt x="95" y="18"/>
                    <a:pt x="95" y="18"/>
                    <a:pt x="95" y="18"/>
                  </a:cubicBezTo>
                  <a:cubicBezTo>
                    <a:pt x="97" y="17"/>
                    <a:pt x="99" y="17"/>
                    <a:pt x="100" y="18"/>
                  </a:cubicBezTo>
                  <a:cubicBezTo>
                    <a:pt x="100" y="18"/>
                    <a:pt x="100" y="18"/>
                    <a:pt x="100" y="18"/>
                  </a:cubicBezTo>
                  <a:cubicBezTo>
                    <a:pt x="102" y="19"/>
                    <a:pt x="103" y="21"/>
                    <a:pt x="103" y="23"/>
                  </a:cubicBezTo>
                  <a:cubicBezTo>
                    <a:pt x="103" y="24"/>
                    <a:pt x="103" y="25"/>
                    <a:pt x="103" y="26"/>
                  </a:cubicBezTo>
                  <a:cubicBezTo>
                    <a:pt x="103" y="26"/>
                    <a:pt x="103" y="27"/>
                    <a:pt x="102" y="27"/>
                  </a:cubicBezTo>
                  <a:cubicBezTo>
                    <a:pt x="102" y="28"/>
                    <a:pt x="101" y="29"/>
                    <a:pt x="101" y="29"/>
                  </a:cubicBezTo>
                  <a:cubicBezTo>
                    <a:pt x="101" y="30"/>
                    <a:pt x="100" y="31"/>
                    <a:pt x="101" y="33"/>
                  </a:cubicBezTo>
                  <a:cubicBezTo>
                    <a:pt x="100" y="35"/>
                    <a:pt x="103" y="38"/>
                    <a:pt x="108" y="41"/>
                  </a:cubicBezTo>
                  <a:cubicBezTo>
                    <a:pt x="113" y="43"/>
                    <a:pt x="120" y="44"/>
                    <a:pt x="128" y="45"/>
                  </a:cubicBezTo>
                  <a:cubicBezTo>
                    <a:pt x="131" y="46"/>
                    <a:pt x="132" y="45"/>
                    <a:pt x="134" y="43"/>
                  </a:cubicBezTo>
                  <a:cubicBezTo>
                    <a:pt x="134" y="43"/>
                    <a:pt x="134" y="43"/>
                    <a:pt x="134" y="42"/>
                  </a:cubicBezTo>
                  <a:cubicBezTo>
                    <a:pt x="135" y="42"/>
                    <a:pt x="135" y="42"/>
                    <a:pt x="135" y="42"/>
                  </a:cubicBezTo>
                  <a:cubicBezTo>
                    <a:pt x="136" y="41"/>
                    <a:pt x="137" y="38"/>
                    <a:pt x="137" y="33"/>
                  </a:cubicBezTo>
                  <a:cubicBezTo>
                    <a:pt x="136" y="23"/>
                    <a:pt x="130" y="14"/>
                    <a:pt x="120" y="9"/>
                  </a:cubicBezTo>
                  <a:cubicBezTo>
                    <a:pt x="109" y="3"/>
                    <a:pt x="92" y="0"/>
                    <a:pt x="68" y="0"/>
                  </a:cubicBezTo>
                  <a:cubicBezTo>
                    <a:pt x="68" y="0"/>
                    <a:pt x="68" y="0"/>
                    <a:pt x="68" y="0"/>
                  </a:cubicBezTo>
                  <a:cubicBezTo>
                    <a:pt x="45" y="0"/>
                    <a:pt x="28" y="3"/>
                    <a:pt x="17" y="9"/>
                  </a:cubicBezTo>
                  <a:cubicBezTo>
                    <a:pt x="6" y="14"/>
                    <a:pt x="1" y="23"/>
                    <a:pt x="0" y="33"/>
                  </a:cubicBezTo>
                  <a:cubicBezTo>
                    <a:pt x="0" y="38"/>
                    <a:pt x="0" y="41"/>
                    <a:pt x="2" y="42"/>
                  </a:cubicBezTo>
                  <a:cubicBezTo>
                    <a:pt x="2" y="42"/>
                    <a:pt x="2" y="42"/>
                    <a:pt x="2" y="42"/>
                  </a:cubicBezTo>
                  <a:cubicBezTo>
                    <a:pt x="2" y="43"/>
                    <a:pt x="3" y="43"/>
                    <a:pt x="3" y="43"/>
                  </a:cubicBezTo>
                  <a:cubicBezTo>
                    <a:pt x="4" y="45"/>
                    <a:pt x="6" y="46"/>
                    <a:pt x="9" y="45"/>
                  </a:cubicBezTo>
                  <a:cubicBezTo>
                    <a:pt x="17" y="44"/>
                    <a:pt x="23" y="43"/>
                    <a:pt x="28" y="41"/>
                  </a:cubicBezTo>
                  <a:cubicBezTo>
                    <a:pt x="34" y="38"/>
                    <a:pt x="36" y="35"/>
                    <a:pt x="36" y="33"/>
                  </a:cubicBezTo>
                  <a:cubicBezTo>
                    <a:pt x="36" y="31"/>
                    <a:pt x="36" y="30"/>
                    <a:pt x="35" y="29"/>
                  </a:cubicBezTo>
                  <a:cubicBezTo>
                    <a:pt x="35" y="29"/>
                    <a:pt x="35" y="28"/>
                    <a:pt x="35" y="27"/>
                  </a:cubicBezTo>
                  <a:cubicBezTo>
                    <a:pt x="34" y="27"/>
                    <a:pt x="34" y="26"/>
                    <a:pt x="33" y="26"/>
                  </a:cubicBezTo>
                  <a:cubicBezTo>
                    <a:pt x="33" y="25"/>
                    <a:pt x="33" y="24"/>
                    <a:pt x="33" y="23"/>
                  </a:cubicBezTo>
                  <a:cubicBezTo>
                    <a:pt x="34" y="21"/>
                    <a:pt x="35" y="19"/>
                    <a:pt x="36" y="18"/>
                  </a:cubicBezTo>
                  <a:cubicBezTo>
                    <a:pt x="37" y="18"/>
                    <a:pt x="37" y="18"/>
                    <a:pt x="37" y="18"/>
                  </a:cubicBezTo>
                  <a:cubicBezTo>
                    <a:pt x="38" y="17"/>
                    <a:pt x="39" y="17"/>
                    <a:pt x="41" y="18"/>
                  </a:cubicBezTo>
                  <a:cubicBezTo>
                    <a:pt x="41" y="23"/>
                    <a:pt x="41" y="23"/>
                    <a:pt x="41" y="23"/>
                  </a:cubicBezTo>
                  <a:cubicBezTo>
                    <a:pt x="42" y="30"/>
                    <a:pt x="40" y="37"/>
                    <a:pt x="37" y="43"/>
                  </a:cubicBezTo>
                  <a:cubicBezTo>
                    <a:pt x="35" y="46"/>
                    <a:pt x="32" y="49"/>
                    <a:pt x="30" y="52"/>
                  </a:cubicBezTo>
                  <a:cubicBezTo>
                    <a:pt x="29" y="54"/>
                    <a:pt x="28" y="55"/>
                    <a:pt x="26" y="56"/>
                  </a:cubicBezTo>
                  <a:cubicBezTo>
                    <a:pt x="24" y="59"/>
                    <a:pt x="24" y="59"/>
                    <a:pt x="24" y="59"/>
                  </a:cubicBezTo>
                  <a:cubicBezTo>
                    <a:pt x="21" y="62"/>
                    <a:pt x="19" y="66"/>
                    <a:pt x="17" y="70"/>
                  </a:cubicBezTo>
                  <a:cubicBezTo>
                    <a:pt x="16" y="71"/>
                    <a:pt x="13" y="81"/>
                    <a:pt x="12" y="88"/>
                  </a:cubicBezTo>
                  <a:cubicBezTo>
                    <a:pt x="11" y="88"/>
                    <a:pt x="11" y="90"/>
                    <a:pt x="11" y="91"/>
                  </a:cubicBezTo>
                  <a:cubicBezTo>
                    <a:pt x="11" y="92"/>
                    <a:pt x="11" y="92"/>
                    <a:pt x="11" y="92"/>
                  </a:cubicBezTo>
                  <a:cubicBezTo>
                    <a:pt x="11" y="96"/>
                    <a:pt x="13" y="98"/>
                    <a:pt x="15" y="98"/>
                  </a:cubicBezTo>
                  <a:close/>
                  <a:moveTo>
                    <a:pt x="51" y="14"/>
                  </a:moveTo>
                  <a:cubicBezTo>
                    <a:pt x="51" y="14"/>
                    <a:pt x="51" y="14"/>
                    <a:pt x="51" y="14"/>
                  </a:cubicBezTo>
                  <a:cubicBezTo>
                    <a:pt x="57" y="15"/>
                    <a:pt x="63" y="15"/>
                    <a:pt x="68" y="15"/>
                  </a:cubicBezTo>
                  <a:cubicBezTo>
                    <a:pt x="68" y="15"/>
                    <a:pt x="68" y="15"/>
                    <a:pt x="68" y="15"/>
                  </a:cubicBezTo>
                  <a:cubicBezTo>
                    <a:pt x="74" y="15"/>
                    <a:pt x="79" y="15"/>
                    <a:pt x="85" y="14"/>
                  </a:cubicBezTo>
                  <a:cubicBezTo>
                    <a:pt x="86" y="14"/>
                    <a:pt x="86" y="14"/>
                    <a:pt x="86" y="14"/>
                  </a:cubicBezTo>
                  <a:cubicBezTo>
                    <a:pt x="86" y="25"/>
                    <a:pt x="86" y="25"/>
                    <a:pt x="86" y="25"/>
                  </a:cubicBezTo>
                  <a:cubicBezTo>
                    <a:pt x="86" y="27"/>
                    <a:pt x="85" y="28"/>
                    <a:pt x="83" y="29"/>
                  </a:cubicBezTo>
                  <a:cubicBezTo>
                    <a:pt x="82" y="30"/>
                    <a:pt x="81" y="30"/>
                    <a:pt x="79" y="31"/>
                  </a:cubicBezTo>
                  <a:cubicBezTo>
                    <a:pt x="79" y="31"/>
                    <a:pt x="79" y="31"/>
                    <a:pt x="79" y="31"/>
                  </a:cubicBezTo>
                  <a:cubicBezTo>
                    <a:pt x="79" y="31"/>
                    <a:pt x="79" y="31"/>
                    <a:pt x="79" y="31"/>
                  </a:cubicBezTo>
                  <a:cubicBezTo>
                    <a:pt x="78" y="31"/>
                    <a:pt x="77" y="31"/>
                    <a:pt x="77" y="31"/>
                  </a:cubicBezTo>
                  <a:cubicBezTo>
                    <a:pt x="77" y="31"/>
                    <a:pt x="77" y="31"/>
                    <a:pt x="77" y="31"/>
                  </a:cubicBezTo>
                  <a:cubicBezTo>
                    <a:pt x="60" y="31"/>
                    <a:pt x="60" y="31"/>
                    <a:pt x="60" y="31"/>
                  </a:cubicBezTo>
                  <a:cubicBezTo>
                    <a:pt x="60" y="31"/>
                    <a:pt x="60" y="31"/>
                    <a:pt x="60" y="31"/>
                  </a:cubicBezTo>
                  <a:cubicBezTo>
                    <a:pt x="59" y="31"/>
                    <a:pt x="58" y="31"/>
                    <a:pt x="58" y="31"/>
                  </a:cubicBezTo>
                  <a:cubicBezTo>
                    <a:pt x="58" y="31"/>
                    <a:pt x="58" y="31"/>
                    <a:pt x="58" y="31"/>
                  </a:cubicBezTo>
                  <a:cubicBezTo>
                    <a:pt x="58" y="31"/>
                    <a:pt x="58" y="31"/>
                    <a:pt x="58" y="31"/>
                  </a:cubicBezTo>
                  <a:cubicBezTo>
                    <a:pt x="56" y="30"/>
                    <a:pt x="54" y="30"/>
                    <a:pt x="53" y="29"/>
                  </a:cubicBezTo>
                  <a:cubicBezTo>
                    <a:pt x="52" y="28"/>
                    <a:pt x="51" y="27"/>
                    <a:pt x="51" y="25"/>
                  </a:cubicBezTo>
                  <a:cubicBezTo>
                    <a:pt x="51" y="14"/>
                    <a:pt x="51" y="14"/>
                    <a:pt x="51" y="14"/>
                  </a:cubicBezTo>
                  <a:close/>
                  <a:moveTo>
                    <a:pt x="65" y="92"/>
                  </a:moveTo>
                  <a:cubicBezTo>
                    <a:pt x="57" y="91"/>
                    <a:pt x="51" y="88"/>
                    <a:pt x="46" y="83"/>
                  </a:cubicBezTo>
                  <a:cubicBezTo>
                    <a:pt x="41" y="78"/>
                    <a:pt x="39" y="71"/>
                    <a:pt x="39" y="63"/>
                  </a:cubicBezTo>
                  <a:cubicBezTo>
                    <a:pt x="39" y="55"/>
                    <a:pt x="41" y="48"/>
                    <a:pt x="46" y="43"/>
                  </a:cubicBezTo>
                  <a:cubicBezTo>
                    <a:pt x="51" y="38"/>
                    <a:pt x="57" y="35"/>
                    <a:pt x="65" y="34"/>
                  </a:cubicBezTo>
                  <a:cubicBezTo>
                    <a:pt x="65" y="34"/>
                    <a:pt x="65" y="34"/>
                    <a:pt x="65" y="34"/>
                  </a:cubicBezTo>
                  <a:cubicBezTo>
                    <a:pt x="65" y="34"/>
                    <a:pt x="65" y="34"/>
                    <a:pt x="65" y="34"/>
                  </a:cubicBezTo>
                  <a:cubicBezTo>
                    <a:pt x="65" y="34"/>
                    <a:pt x="65" y="34"/>
                    <a:pt x="65"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7" y="34"/>
                    <a:pt x="67" y="34"/>
                    <a:pt x="67" y="34"/>
                  </a:cubicBezTo>
                  <a:cubicBezTo>
                    <a:pt x="67" y="34"/>
                    <a:pt x="67" y="34"/>
                    <a:pt x="67" y="34"/>
                  </a:cubicBezTo>
                  <a:cubicBezTo>
                    <a:pt x="67" y="34"/>
                    <a:pt x="67" y="34"/>
                    <a:pt x="67" y="34"/>
                  </a:cubicBezTo>
                  <a:cubicBezTo>
                    <a:pt x="67" y="34"/>
                    <a:pt x="67" y="34"/>
                    <a:pt x="67" y="34"/>
                  </a:cubicBezTo>
                  <a:cubicBezTo>
                    <a:pt x="68" y="34"/>
                    <a:pt x="68" y="34"/>
                    <a:pt x="68" y="34"/>
                  </a:cubicBezTo>
                  <a:cubicBezTo>
                    <a:pt x="68" y="34"/>
                    <a:pt x="68" y="34"/>
                    <a:pt x="68" y="34"/>
                  </a:cubicBezTo>
                  <a:cubicBezTo>
                    <a:pt x="68" y="34"/>
                    <a:pt x="68" y="34"/>
                    <a:pt x="68" y="34"/>
                  </a:cubicBezTo>
                  <a:cubicBezTo>
                    <a:pt x="68" y="34"/>
                    <a:pt x="68" y="34"/>
                    <a:pt x="68" y="34"/>
                  </a:cubicBezTo>
                  <a:cubicBezTo>
                    <a:pt x="69" y="34"/>
                    <a:pt x="69" y="34"/>
                    <a:pt x="69" y="34"/>
                  </a:cubicBezTo>
                  <a:cubicBezTo>
                    <a:pt x="69" y="34"/>
                    <a:pt x="69" y="34"/>
                    <a:pt x="69" y="34"/>
                  </a:cubicBezTo>
                  <a:cubicBezTo>
                    <a:pt x="69" y="34"/>
                    <a:pt x="69" y="34"/>
                    <a:pt x="69" y="34"/>
                  </a:cubicBezTo>
                  <a:cubicBezTo>
                    <a:pt x="69" y="34"/>
                    <a:pt x="69" y="34"/>
                    <a:pt x="69" y="34"/>
                  </a:cubicBezTo>
                  <a:cubicBezTo>
                    <a:pt x="70" y="34"/>
                    <a:pt x="70" y="34"/>
                    <a:pt x="70" y="34"/>
                  </a:cubicBezTo>
                  <a:cubicBezTo>
                    <a:pt x="70" y="34"/>
                    <a:pt x="70" y="34"/>
                    <a:pt x="70" y="34"/>
                  </a:cubicBezTo>
                  <a:cubicBezTo>
                    <a:pt x="70" y="34"/>
                    <a:pt x="70" y="34"/>
                    <a:pt x="70" y="34"/>
                  </a:cubicBezTo>
                  <a:cubicBezTo>
                    <a:pt x="70" y="34"/>
                    <a:pt x="70" y="34"/>
                    <a:pt x="70"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2" y="34"/>
                    <a:pt x="72" y="34"/>
                    <a:pt x="72" y="34"/>
                  </a:cubicBezTo>
                  <a:cubicBezTo>
                    <a:pt x="72" y="34"/>
                    <a:pt x="72" y="34"/>
                    <a:pt x="72" y="34"/>
                  </a:cubicBezTo>
                  <a:cubicBezTo>
                    <a:pt x="79" y="35"/>
                    <a:pt x="85" y="38"/>
                    <a:pt x="90" y="43"/>
                  </a:cubicBezTo>
                  <a:cubicBezTo>
                    <a:pt x="95" y="48"/>
                    <a:pt x="98" y="55"/>
                    <a:pt x="98" y="63"/>
                  </a:cubicBezTo>
                  <a:cubicBezTo>
                    <a:pt x="98" y="71"/>
                    <a:pt x="95" y="78"/>
                    <a:pt x="90" y="83"/>
                  </a:cubicBezTo>
                  <a:cubicBezTo>
                    <a:pt x="85" y="88"/>
                    <a:pt x="79" y="91"/>
                    <a:pt x="72" y="92"/>
                  </a:cubicBezTo>
                  <a:cubicBezTo>
                    <a:pt x="72" y="92"/>
                    <a:pt x="72" y="92"/>
                    <a:pt x="72"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0" y="92"/>
                    <a:pt x="70" y="92"/>
                    <a:pt x="70" y="92"/>
                  </a:cubicBezTo>
                  <a:cubicBezTo>
                    <a:pt x="70" y="92"/>
                    <a:pt x="70" y="92"/>
                    <a:pt x="70" y="92"/>
                  </a:cubicBezTo>
                  <a:cubicBezTo>
                    <a:pt x="70" y="92"/>
                    <a:pt x="70" y="92"/>
                    <a:pt x="70" y="92"/>
                  </a:cubicBezTo>
                  <a:cubicBezTo>
                    <a:pt x="70" y="92"/>
                    <a:pt x="70" y="92"/>
                    <a:pt x="70" y="92"/>
                  </a:cubicBezTo>
                  <a:cubicBezTo>
                    <a:pt x="69" y="92"/>
                    <a:pt x="69" y="92"/>
                    <a:pt x="69" y="92"/>
                  </a:cubicBezTo>
                  <a:cubicBezTo>
                    <a:pt x="69" y="92"/>
                    <a:pt x="69" y="92"/>
                    <a:pt x="69" y="92"/>
                  </a:cubicBezTo>
                  <a:cubicBezTo>
                    <a:pt x="69" y="92"/>
                    <a:pt x="69" y="92"/>
                    <a:pt x="69" y="92"/>
                  </a:cubicBezTo>
                  <a:cubicBezTo>
                    <a:pt x="69" y="92"/>
                    <a:pt x="69" y="92"/>
                    <a:pt x="69" y="92"/>
                  </a:cubicBezTo>
                  <a:cubicBezTo>
                    <a:pt x="68" y="92"/>
                    <a:pt x="68" y="92"/>
                    <a:pt x="68" y="92"/>
                  </a:cubicBezTo>
                  <a:cubicBezTo>
                    <a:pt x="68" y="92"/>
                    <a:pt x="68" y="92"/>
                    <a:pt x="68" y="92"/>
                  </a:cubicBezTo>
                  <a:cubicBezTo>
                    <a:pt x="68" y="92"/>
                    <a:pt x="68" y="92"/>
                    <a:pt x="68" y="92"/>
                  </a:cubicBezTo>
                  <a:cubicBezTo>
                    <a:pt x="68" y="92"/>
                    <a:pt x="68" y="92"/>
                    <a:pt x="68" y="92"/>
                  </a:cubicBezTo>
                  <a:cubicBezTo>
                    <a:pt x="67" y="92"/>
                    <a:pt x="67" y="92"/>
                    <a:pt x="67" y="92"/>
                  </a:cubicBezTo>
                  <a:cubicBezTo>
                    <a:pt x="67" y="92"/>
                    <a:pt x="67" y="92"/>
                    <a:pt x="67" y="92"/>
                  </a:cubicBezTo>
                  <a:cubicBezTo>
                    <a:pt x="67" y="92"/>
                    <a:pt x="67" y="92"/>
                    <a:pt x="67" y="92"/>
                  </a:cubicBezTo>
                  <a:cubicBezTo>
                    <a:pt x="67" y="92"/>
                    <a:pt x="67" y="92"/>
                    <a:pt x="67"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5" y="92"/>
                    <a:pt x="65" y="92"/>
                    <a:pt x="65" y="92"/>
                  </a:cubicBezTo>
                  <a:cubicBezTo>
                    <a:pt x="65" y="92"/>
                    <a:pt x="65" y="92"/>
                    <a:pt x="65" y="92"/>
                  </a:cubicBezTo>
                  <a:cubicBezTo>
                    <a:pt x="65" y="92"/>
                    <a:pt x="65" y="92"/>
                    <a:pt x="65" y="9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4942892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8390394"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2814240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04516" y="-4790447"/>
            <a:ext cx="13365146" cy="11037882"/>
            <a:chOff x="664031" y="1211085"/>
            <a:chExt cx="5980609" cy="4939210"/>
          </a:xfrm>
          <a:solidFill>
            <a:schemeClr val="bg1">
              <a:lumMod val="50000"/>
            </a:schemeClr>
          </a:solidFill>
        </p:grpSpPr>
        <p:sp>
          <p:nvSpPr>
            <p:cNvPr id="16" name="Freeform 5"/>
            <p:cNvSpPr>
              <a:spLocks/>
            </p:cNvSpPr>
            <p:nvPr/>
          </p:nvSpPr>
          <p:spPr bwMode="auto">
            <a:xfrm>
              <a:off x="3174210" y="1273299"/>
              <a:ext cx="2618376" cy="2231571"/>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2671092" y="2782652"/>
              <a:ext cx="1671649" cy="1414681"/>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3858558" y="3274950"/>
              <a:ext cx="338117" cy="557216"/>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8"/>
            <p:cNvSpPr>
              <a:spLocks/>
            </p:cNvSpPr>
            <p:nvPr/>
          </p:nvSpPr>
          <p:spPr bwMode="auto">
            <a:xfrm>
              <a:off x="664031" y="1808876"/>
              <a:ext cx="2391162" cy="1806896"/>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9"/>
            <p:cNvSpPr>
              <a:spLocks/>
            </p:cNvSpPr>
            <p:nvPr/>
          </p:nvSpPr>
          <p:spPr bwMode="auto">
            <a:xfrm>
              <a:off x="2213958" y="3226261"/>
              <a:ext cx="1490419" cy="1065744"/>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3071422" y="3972823"/>
              <a:ext cx="1287549" cy="1127958"/>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1"/>
            <p:cNvSpPr>
              <a:spLocks/>
            </p:cNvSpPr>
            <p:nvPr/>
          </p:nvSpPr>
          <p:spPr bwMode="auto">
            <a:xfrm>
              <a:off x="926410" y="3515689"/>
              <a:ext cx="2310014" cy="1398451"/>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2"/>
            <p:cNvSpPr>
              <a:spLocks/>
            </p:cNvSpPr>
            <p:nvPr/>
          </p:nvSpPr>
          <p:spPr bwMode="auto">
            <a:xfrm>
              <a:off x="3030848" y="4681516"/>
              <a:ext cx="1041400" cy="1084679"/>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3"/>
            <p:cNvSpPr>
              <a:spLocks/>
            </p:cNvSpPr>
            <p:nvPr/>
          </p:nvSpPr>
          <p:spPr bwMode="auto">
            <a:xfrm>
              <a:off x="3777410" y="4665286"/>
              <a:ext cx="705988" cy="608610"/>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4"/>
            <p:cNvSpPr>
              <a:spLocks/>
            </p:cNvSpPr>
            <p:nvPr/>
          </p:nvSpPr>
          <p:spPr bwMode="auto">
            <a:xfrm>
              <a:off x="3891017" y="5038568"/>
              <a:ext cx="922382" cy="700578"/>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5"/>
            <p:cNvSpPr>
              <a:spLocks/>
            </p:cNvSpPr>
            <p:nvPr/>
          </p:nvSpPr>
          <p:spPr bwMode="auto">
            <a:xfrm>
              <a:off x="4020854" y="4270366"/>
              <a:ext cx="522052" cy="527462"/>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6"/>
            <p:cNvSpPr>
              <a:spLocks/>
            </p:cNvSpPr>
            <p:nvPr/>
          </p:nvSpPr>
          <p:spPr bwMode="auto">
            <a:xfrm>
              <a:off x="4020854" y="3245196"/>
              <a:ext cx="595085" cy="1057629"/>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7"/>
            <p:cNvSpPr>
              <a:spLocks/>
            </p:cNvSpPr>
            <p:nvPr/>
          </p:nvSpPr>
          <p:spPr bwMode="auto">
            <a:xfrm>
              <a:off x="4534792" y="3047736"/>
              <a:ext cx="394920" cy="868284"/>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8"/>
            <p:cNvSpPr>
              <a:spLocks/>
            </p:cNvSpPr>
            <p:nvPr/>
          </p:nvSpPr>
          <p:spPr bwMode="auto">
            <a:xfrm>
              <a:off x="4432004" y="4527335"/>
              <a:ext cx="635659" cy="733037"/>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9"/>
            <p:cNvSpPr>
              <a:spLocks/>
            </p:cNvSpPr>
            <p:nvPr/>
          </p:nvSpPr>
          <p:spPr bwMode="auto">
            <a:xfrm>
              <a:off x="4358971" y="4105365"/>
              <a:ext cx="895333" cy="559921"/>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0"/>
            <p:cNvSpPr>
              <a:spLocks/>
            </p:cNvSpPr>
            <p:nvPr/>
          </p:nvSpPr>
          <p:spPr bwMode="auto">
            <a:xfrm>
              <a:off x="4556431" y="5135945"/>
              <a:ext cx="933202" cy="735742"/>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
            <p:cNvSpPr>
              <a:spLocks/>
            </p:cNvSpPr>
            <p:nvPr/>
          </p:nvSpPr>
          <p:spPr bwMode="auto">
            <a:xfrm>
              <a:off x="4997335" y="4497580"/>
              <a:ext cx="557216" cy="757382"/>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
            <p:cNvSpPr>
              <a:spLocks/>
            </p:cNvSpPr>
            <p:nvPr/>
          </p:nvSpPr>
          <p:spPr bwMode="auto">
            <a:xfrm>
              <a:off x="5286763" y="4695040"/>
              <a:ext cx="516642" cy="632955"/>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3"/>
            <p:cNvSpPr>
              <a:spLocks/>
            </p:cNvSpPr>
            <p:nvPr/>
          </p:nvSpPr>
          <p:spPr bwMode="auto">
            <a:xfrm>
              <a:off x="5513978" y="4300120"/>
              <a:ext cx="449019" cy="511233"/>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4"/>
            <p:cNvSpPr>
              <a:spLocks/>
            </p:cNvSpPr>
            <p:nvPr/>
          </p:nvSpPr>
          <p:spPr bwMode="auto">
            <a:xfrm>
              <a:off x="5083893" y="3856511"/>
              <a:ext cx="562626" cy="684348"/>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5"/>
            <p:cNvSpPr>
              <a:spLocks/>
            </p:cNvSpPr>
            <p:nvPr/>
          </p:nvSpPr>
          <p:spPr bwMode="auto">
            <a:xfrm>
              <a:off x="5192090" y="3066670"/>
              <a:ext cx="148771" cy="210985"/>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6"/>
            <p:cNvSpPr>
              <a:spLocks/>
            </p:cNvSpPr>
            <p:nvPr/>
          </p:nvSpPr>
          <p:spPr bwMode="auto">
            <a:xfrm>
              <a:off x="5048729" y="2969292"/>
              <a:ext cx="194755" cy="210985"/>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7"/>
            <p:cNvSpPr>
              <a:spLocks/>
            </p:cNvSpPr>
            <p:nvPr/>
          </p:nvSpPr>
          <p:spPr bwMode="auto">
            <a:xfrm>
              <a:off x="5378731" y="2555438"/>
              <a:ext cx="689758" cy="657299"/>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8"/>
            <p:cNvSpPr>
              <a:spLocks/>
            </p:cNvSpPr>
            <p:nvPr/>
          </p:nvSpPr>
          <p:spPr bwMode="auto">
            <a:xfrm>
              <a:off x="5532912" y="2160517"/>
              <a:ext cx="984596" cy="668119"/>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9"/>
            <p:cNvSpPr>
              <a:spLocks/>
            </p:cNvSpPr>
            <p:nvPr/>
          </p:nvSpPr>
          <p:spPr bwMode="auto">
            <a:xfrm>
              <a:off x="5324632" y="1211085"/>
              <a:ext cx="1320008" cy="1203696"/>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30"/>
            <p:cNvSpPr>
              <a:spLocks/>
            </p:cNvSpPr>
            <p:nvPr/>
          </p:nvSpPr>
          <p:spPr bwMode="auto">
            <a:xfrm>
              <a:off x="5062254" y="3361508"/>
              <a:ext cx="797956" cy="497708"/>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31"/>
            <p:cNvSpPr>
              <a:spLocks/>
            </p:cNvSpPr>
            <p:nvPr/>
          </p:nvSpPr>
          <p:spPr bwMode="auto">
            <a:xfrm>
              <a:off x="5808815" y="4186513"/>
              <a:ext cx="124427" cy="113607"/>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32"/>
            <p:cNvSpPr>
              <a:spLocks/>
            </p:cNvSpPr>
            <p:nvPr/>
          </p:nvSpPr>
          <p:spPr bwMode="auto">
            <a:xfrm>
              <a:off x="5224550" y="3769953"/>
              <a:ext cx="692463" cy="532872"/>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adFill>
              <a:gsLst>
                <a:gs pos="10000">
                  <a:srgbClr val="88493F"/>
                </a:gs>
                <a:gs pos="100000">
                  <a:srgbClr val="D2A08E"/>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33"/>
            <p:cNvSpPr>
              <a:spLocks/>
            </p:cNvSpPr>
            <p:nvPr/>
          </p:nvSpPr>
          <p:spPr bwMode="auto">
            <a:xfrm>
              <a:off x="4862089" y="2747488"/>
              <a:ext cx="643774" cy="919678"/>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34"/>
            <p:cNvSpPr>
              <a:spLocks/>
            </p:cNvSpPr>
            <p:nvPr/>
          </p:nvSpPr>
          <p:spPr bwMode="auto">
            <a:xfrm>
              <a:off x="4564546" y="3629296"/>
              <a:ext cx="681643" cy="670824"/>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35"/>
            <p:cNvSpPr>
              <a:spLocks/>
            </p:cNvSpPr>
            <p:nvPr/>
          </p:nvSpPr>
          <p:spPr bwMode="auto">
            <a:xfrm>
              <a:off x="5843980" y="5062912"/>
              <a:ext cx="194755" cy="467954"/>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36"/>
            <p:cNvSpPr>
              <a:spLocks/>
            </p:cNvSpPr>
            <p:nvPr/>
          </p:nvSpPr>
          <p:spPr bwMode="auto">
            <a:xfrm>
              <a:off x="4410365" y="5893326"/>
              <a:ext cx="300248" cy="256969"/>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0" name="椭圆 49"/>
          <p:cNvSpPr/>
          <p:nvPr/>
        </p:nvSpPr>
        <p:spPr>
          <a:xfrm>
            <a:off x="-6699043" y="-6122180"/>
            <a:ext cx="13387017" cy="13387017"/>
          </a:xfrm>
          <a:prstGeom prst="ellipse">
            <a:avLst/>
          </a:prstGeom>
          <a:gradFill>
            <a:gsLst>
              <a:gs pos="0">
                <a:schemeClr val="tx1"/>
              </a:gs>
              <a:gs pos="68000">
                <a:schemeClr val="tx1">
                  <a:alpha val="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407628" y="343046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endParaRPr lang="en-US" altLang="zh-CN" dirty="0"/>
          </a:p>
        </p:txBody>
      </p:sp>
      <p:sp>
        <p:nvSpPr>
          <p:cNvPr id="86" name="文本框 85"/>
          <p:cNvSpPr txBox="1"/>
          <p:nvPr/>
        </p:nvSpPr>
        <p:spPr>
          <a:xfrm>
            <a:off x="5215760" y="674224"/>
            <a:ext cx="800219" cy="46166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t>江苏</a:t>
            </a:r>
            <a:endParaRPr lang="zh-CN" altLang="en-US" sz="2400" dirty="0">
              <a:sym typeface="宋体" panose="02010600030101010101" pitchFamily="2" charset="-122"/>
            </a:endParaRPr>
          </a:p>
        </p:txBody>
      </p:sp>
      <p:sp>
        <p:nvSpPr>
          <p:cNvPr id="89" name="文本框 88"/>
          <p:cNvSpPr txBox="1"/>
          <p:nvPr/>
        </p:nvSpPr>
        <p:spPr>
          <a:xfrm>
            <a:off x="5214516" y="1112628"/>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endParaRPr lang="en-US" altLang="zh-CN" dirty="0"/>
          </a:p>
        </p:txBody>
      </p:sp>
      <p:sp>
        <p:nvSpPr>
          <p:cNvPr id="94" name="文本框 93"/>
          <p:cNvSpPr txBox="1"/>
          <p:nvPr/>
        </p:nvSpPr>
        <p:spPr>
          <a:xfrm>
            <a:off x="3805097" y="4948224"/>
            <a:ext cx="800219" cy="46166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sym typeface="宋体" panose="02010600030101010101" pitchFamily="2" charset="-122"/>
              </a:rPr>
              <a:t>广东</a:t>
            </a:r>
          </a:p>
        </p:txBody>
      </p:sp>
      <p:sp>
        <p:nvSpPr>
          <p:cNvPr id="95" name="文本框 94"/>
          <p:cNvSpPr txBox="1"/>
          <p:nvPr/>
        </p:nvSpPr>
        <p:spPr>
          <a:xfrm>
            <a:off x="3804895" y="5430202"/>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dirty="0"/>
              <a:t>点击输入内容</a:t>
            </a:r>
          </a:p>
        </p:txBody>
      </p:sp>
      <p:sp>
        <p:nvSpPr>
          <p:cNvPr id="101" name="文本框 100"/>
          <p:cNvSpPr txBox="1"/>
          <p:nvPr/>
        </p:nvSpPr>
        <p:spPr>
          <a:xfrm>
            <a:off x="5407628" y="2919972"/>
            <a:ext cx="800219" cy="461665"/>
          </a:xfrm>
          <a:prstGeom prst="rect">
            <a:avLst/>
          </a:prstGeom>
          <a:noFill/>
        </p:spPr>
        <p:txBody>
          <a:bodyPr wrap="squar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400" dirty="0">
                <a:sym typeface="宋体" panose="02010600030101010101" pitchFamily="2" charset="-122"/>
              </a:rPr>
              <a:t>广西</a:t>
            </a:r>
          </a:p>
        </p:txBody>
      </p:sp>
      <p:grpSp>
        <p:nvGrpSpPr>
          <p:cNvPr id="177" name="组合 176"/>
          <p:cNvGrpSpPr/>
          <p:nvPr/>
        </p:nvGrpSpPr>
        <p:grpSpPr>
          <a:xfrm>
            <a:off x="4715945" y="857260"/>
            <a:ext cx="419489" cy="419489"/>
            <a:chOff x="7532319" y="348335"/>
            <a:chExt cx="559002" cy="559002"/>
          </a:xfrm>
        </p:grpSpPr>
        <p:sp>
          <p:nvSpPr>
            <p:cNvPr id="175" name="泪滴形 174"/>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8" name="组合 177"/>
          <p:cNvGrpSpPr/>
          <p:nvPr/>
        </p:nvGrpSpPr>
        <p:grpSpPr>
          <a:xfrm>
            <a:off x="4575261" y="3275198"/>
            <a:ext cx="419489" cy="419489"/>
            <a:chOff x="7532319" y="348335"/>
            <a:chExt cx="559002" cy="559002"/>
          </a:xfrm>
        </p:grpSpPr>
        <p:sp>
          <p:nvSpPr>
            <p:cNvPr id="179" name="泪滴形 178"/>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1" name="组合 180"/>
          <p:cNvGrpSpPr/>
          <p:nvPr/>
        </p:nvGrpSpPr>
        <p:grpSpPr>
          <a:xfrm>
            <a:off x="3310432" y="4097236"/>
            <a:ext cx="419489" cy="419489"/>
            <a:chOff x="7532319" y="348335"/>
            <a:chExt cx="559002" cy="559002"/>
          </a:xfrm>
        </p:grpSpPr>
        <p:sp>
          <p:nvSpPr>
            <p:cNvPr id="182" name="泪滴形 181"/>
            <p:cNvSpPr/>
            <p:nvPr/>
          </p:nvSpPr>
          <p:spPr>
            <a:xfrm rot="8100000">
              <a:off x="7532319" y="348335"/>
              <a:ext cx="559002" cy="559002"/>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3" name="椭圆 182"/>
            <p:cNvSpPr/>
            <p:nvPr/>
          </p:nvSpPr>
          <p:spPr>
            <a:xfrm>
              <a:off x="7677366" y="491517"/>
              <a:ext cx="278961" cy="2789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7872000" y="3730772"/>
            <a:ext cx="4320000" cy="812465"/>
            <a:chOff x="7872000" y="3730772"/>
            <a:chExt cx="4320000" cy="812465"/>
          </a:xfrm>
        </p:grpSpPr>
        <p:sp>
          <p:nvSpPr>
            <p:cNvPr id="184" name="文本框 183"/>
            <p:cNvSpPr txBox="1"/>
            <p:nvPr/>
          </p:nvSpPr>
          <p:spPr>
            <a:xfrm>
              <a:off x="7894669" y="3730772"/>
              <a:ext cx="1681410" cy="369332"/>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sz="1800" b="1" dirty="0">
                  <a:latin typeface="微软雅黑" panose="020B0503020204020204" pitchFamily="34" charset="-122"/>
                  <a:ea typeface="微软雅黑" panose="020B0503020204020204" pitchFamily="34" charset="-122"/>
                </a:rPr>
                <a:t>点击输入标题</a:t>
              </a:r>
            </a:p>
          </p:txBody>
        </p:sp>
        <p:sp>
          <p:nvSpPr>
            <p:cNvPr id="185" name="文本框 184"/>
            <p:cNvSpPr txBox="1"/>
            <p:nvPr/>
          </p:nvSpPr>
          <p:spPr>
            <a:xfrm>
              <a:off x="9414458" y="4204683"/>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197" name="直接连接符 196"/>
            <p:cNvCxnSpPr/>
            <p:nvPr/>
          </p:nvCxnSpPr>
          <p:spPr>
            <a:xfrm>
              <a:off x="7872000" y="4522679"/>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872000" y="5482135"/>
            <a:ext cx="4320000" cy="818636"/>
            <a:chOff x="7872000" y="5482135"/>
            <a:chExt cx="4320000" cy="818636"/>
          </a:xfrm>
        </p:grpSpPr>
        <p:sp>
          <p:nvSpPr>
            <p:cNvPr id="188" name="文本框 187"/>
            <p:cNvSpPr txBox="1"/>
            <p:nvPr/>
          </p:nvSpPr>
          <p:spPr>
            <a:xfrm>
              <a:off x="7894669" y="5482135"/>
              <a:ext cx="1681410"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sz="1800" dirty="0"/>
                <a:t>点击输入标题</a:t>
              </a:r>
            </a:p>
          </p:txBody>
        </p:sp>
        <p:sp>
          <p:nvSpPr>
            <p:cNvPr id="189" name="文本框 188"/>
            <p:cNvSpPr txBox="1"/>
            <p:nvPr/>
          </p:nvSpPr>
          <p:spPr>
            <a:xfrm>
              <a:off x="9414459" y="5914149"/>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199" name="直接连接符 198"/>
            <p:cNvCxnSpPr/>
            <p:nvPr/>
          </p:nvCxnSpPr>
          <p:spPr>
            <a:xfrm>
              <a:off x="7872000" y="6300771"/>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7872000" y="4651695"/>
            <a:ext cx="4320000" cy="753089"/>
            <a:chOff x="7872000" y="4651695"/>
            <a:chExt cx="4320000" cy="753089"/>
          </a:xfrm>
        </p:grpSpPr>
        <p:sp>
          <p:nvSpPr>
            <p:cNvPr id="186" name="文本框 185"/>
            <p:cNvSpPr txBox="1"/>
            <p:nvPr/>
          </p:nvSpPr>
          <p:spPr>
            <a:xfrm>
              <a:off x="7894669" y="4651695"/>
              <a:ext cx="1681410"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sz="1800" dirty="0"/>
                <a:t>点击输入标题</a:t>
              </a:r>
            </a:p>
          </p:txBody>
        </p:sp>
        <p:sp>
          <p:nvSpPr>
            <p:cNvPr id="187" name="文本框 186"/>
            <p:cNvSpPr txBox="1"/>
            <p:nvPr/>
          </p:nvSpPr>
          <p:spPr>
            <a:xfrm>
              <a:off x="9414459" y="5059796"/>
              <a:ext cx="2649830" cy="338554"/>
            </a:xfrm>
            <a:prstGeom prst="rect">
              <a:avLst/>
            </a:prstGeom>
            <a:no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pPr algn="r"/>
              <a:r>
                <a:rPr lang="zh-CN" altLang="en-US" sz="1600" dirty="0"/>
                <a:t>点击输入内容点击输入内容</a:t>
              </a:r>
            </a:p>
          </p:txBody>
        </p:sp>
        <p:cxnSp>
          <p:nvCxnSpPr>
            <p:cNvPr id="200" name="直接连接符 199"/>
            <p:cNvCxnSpPr/>
            <p:nvPr/>
          </p:nvCxnSpPr>
          <p:spPr>
            <a:xfrm>
              <a:off x="7872000" y="5404784"/>
              <a:ext cx="43200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6" name="文本框 6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67" name="组合 66"/>
          <p:cNvGrpSpPr/>
          <p:nvPr/>
        </p:nvGrpSpPr>
        <p:grpSpPr>
          <a:xfrm>
            <a:off x="351783" y="212874"/>
            <a:ext cx="489586" cy="347578"/>
            <a:chOff x="3412653" y="792910"/>
            <a:chExt cx="698805" cy="496111"/>
          </a:xfrm>
        </p:grpSpPr>
        <p:sp>
          <p:nvSpPr>
            <p:cNvPr id="68" name="菱形 6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形状 6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4605214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decel="10000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1+#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decel="10000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30920" y="2576296"/>
            <a:ext cx="5076413" cy="2036614"/>
            <a:chOff x="930920" y="2576296"/>
            <a:chExt cx="5076413" cy="2036614"/>
          </a:xfrm>
        </p:grpSpPr>
        <p:sp>
          <p:nvSpPr>
            <p:cNvPr id="2" name="文本框 1"/>
            <p:cNvSpPr txBox="1"/>
            <p:nvPr/>
          </p:nvSpPr>
          <p:spPr>
            <a:xfrm>
              <a:off x="4644072" y="2576296"/>
              <a:ext cx="1266693" cy="523220"/>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800" dirty="0">
                  <a:latin typeface="Agency FB" panose="020B0503020202020204" pitchFamily="34" charset="0"/>
                </a:rPr>
                <a:t>标题一</a:t>
              </a:r>
            </a:p>
          </p:txBody>
        </p:sp>
        <p:sp>
          <p:nvSpPr>
            <p:cNvPr id="3" name="文本框 2"/>
            <p:cNvSpPr txBox="1"/>
            <p:nvPr/>
          </p:nvSpPr>
          <p:spPr>
            <a:xfrm>
              <a:off x="2400256" y="3302215"/>
              <a:ext cx="3607077" cy="651076"/>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r"/>
              <a:r>
                <a:rPr lang="zh-CN" altLang="zh-CN" dirty="0"/>
                <a:t>关注量</a:t>
              </a:r>
              <a:r>
                <a:rPr lang="en-US" altLang="zh-CN" dirty="0"/>
                <a:t> </a:t>
              </a:r>
              <a:r>
                <a:rPr lang="en-US" altLang="zh-CN" sz="2800" b="1" dirty="0">
                  <a:solidFill>
                    <a:srgbClr val="D0A292"/>
                  </a:solidFill>
                  <a:latin typeface="Agency FB" panose="020B0503020202020204" pitchFamily="34" charset="0"/>
                </a:rPr>
                <a:t>100</a:t>
              </a:r>
              <a:r>
                <a:rPr lang="zh-CN" altLang="en-US" dirty="0"/>
                <a:t>人</a:t>
              </a:r>
              <a:r>
                <a:rPr lang="en-US" altLang="zh-CN" dirty="0"/>
                <a:t>      </a:t>
              </a:r>
              <a:r>
                <a:rPr lang="zh-CN" altLang="zh-CN" dirty="0"/>
                <a:t>推送量</a:t>
              </a:r>
              <a:r>
                <a:rPr lang="en-US" altLang="zh-CN" sz="2800" b="1" dirty="0">
                  <a:solidFill>
                    <a:srgbClr val="D0A292"/>
                  </a:solidFill>
                  <a:latin typeface="Agency FB" panose="020B0503020202020204" pitchFamily="34" charset="0"/>
                </a:rPr>
                <a:t>100</a:t>
              </a:r>
              <a:r>
                <a:rPr lang="zh-CN" altLang="en-US" dirty="0"/>
                <a:t>篇</a:t>
              </a:r>
              <a:endParaRPr lang="en-US" altLang="zh-CN" dirty="0"/>
            </a:p>
          </p:txBody>
        </p:sp>
        <p:grpSp>
          <p:nvGrpSpPr>
            <p:cNvPr id="8" name="组合 7"/>
            <p:cNvGrpSpPr/>
            <p:nvPr/>
          </p:nvGrpSpPr>
          <p:grpSpPr>
            <a:xfrm>
              <a:off x="930920" y="3217586"/>
              <a:ext cx="4894182" cy="865810"/>
              <a:chOff x="1244166" y="3030814"/>
              <a:chExt cx="5290663" cy="534353"/>
            </a:xfrm>
          </p:grpSpPr>
          <p:cxnSp>
            <p:nvCxnSpPr>
              <p:cNvPr id="9" name="直接连接符 8"/>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1598754" y="4243578"/>
              <a:ext cx="4408579" cy="369332"/>
            </a:xfrm>
            <a:prstGeom prst="rect">
              <a:avLst/>
            </a:prstGeom>
            <a:noFill/>
          </p:spPr>
          <p:txBody>
            <a:bodyPr wrap="none" rtlCol="0">
              <a:spAutoFit/>
            </a:bodyPr>
            <a:lstStyle>
              <a:defPPr>
                <a:defRPr lang="zh-CN"/>
              </a:defPPr>
              <a:lvl1pPr>
                <a:defRPr sz="1400">
                  <a:solidFill>
                    <a:srgbClr val="616161"/>
                  </a:solidFill>
                </a:defRPr>
              </a:lvl1pPr>
            </a:lstStyle>
            <a:p>
              <a:pPr algn="r"/>
              <a:r>
                <a:rPr lang="zh-CN" altLang="en-US" sz="1800" dirty="0">
                  <a:solidFill>
                    <a:schemeClr val="bg1"/>
                  </a:solidFill>
                  <a:latin typeface="微软雅黑 Light" panose="020B0502040204020203" pitchFamily="34" charset="-122"/>
                  <a:ea typeface="微软雅黑 Light" panose="020B0502040204020203" pitchFamily="34" charset="-122"/>
                </a:rPr>
                <a:t>点击输入内容 点击输入内容点击输入内容</a:t>
              </a:r>
              <a:endParaRPr lang="zh-CN" altLang="zh-CN" sz="1800" dirty="0">
                <a:solidFill>
                  <a:schemeClr val="bg1"/>
                </a:solidFill>
                <a:latin typeface="微软雅黑 Light" panose="020B0502040204020203" pitchFamily="34" charset="-122"/>
                <a:ea typeface="微软雅黑 Light" panose="020B0502040204020203" pitchFamily="34" charset="-122"/>
              </a:endParaRPr>
            </a:p>
          </p:txBody>
        </p:sp>
      </p:grpSp>
      <p:grpSp>
        <p:nvGrpSpPr>
          <p:cNvPr id="5" name="组合 4"/>
          <p:cNvGrpSpPr/>
          <p:nvPr/>
        </p:nvGrpSpPr>
        <p:grpSpPr>
          <a:xfrm>
            <a:off x="6068077" y="238949"/>
            <a:ext cx="5730289" cy="8468171"/>
            <a:chOff x="6068077" y="238949"/>
            <a:chExt cx="5730289" cy="8468171"/>
          </a:xfrm>
        </p:grpSpPr>
        <p:pic>
          <p:nvPicPr>
            <p:cNvPr id="6" name="图片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68077" y="238949"/>
              <a:ext cx="5730289" cy="66421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20145" y="1905072"/>
              <a:ext cx="3826152" cy="6802048"/>
            </a:xfrm>
            <a:prstGeom prst="rect">
              <a:avLst/>
            </a:prstGeom>
          </p:spPr>
        </p:pic>
      </p:grpSp>
    </p:spTree>
    <p:extLst>
      <p:ext uri="{BB962C8B-B14F-4D97-AF65-F5344CB8AC3E}">
        <p14:creationId xmlns:p14="http://schemas.microsoft.com/office/powerpoint/2010/main" val="225915146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6858000"/>
          </a:xfrm>
          <a:prstGeom prst="rect">
            <a:avLst/>
          </a:prstGeom>
          <a:solidFill>
            <a:srgbClr val="1B1A2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1399650"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sp>
        <p:nvSpPr>
          <p:cNvPr id="4" name="文本框 3"/>
          <p:cNvSpPr txBox="1"/>
          <p:nvPr/>
        </p:nvSpPr>
        <p:spPr>
          <a:xfrm>
            <a:off x="1553538"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5" name="文本框 4"/>
          <p:cNvSpPr txBox="1"/>
          <p:nvPr/>
        </p:nvSpPr>
        <p:spPr>
          <a:xfrm>
            <a:off x="1553538"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6" name="文本框 5"/>
          <p:cNvSpPr txBox="1"/>
          <p:nvPr/>
        </p:nvSpPr>
        <p:spPr>
          <a:xfrm>
            <a:off x="5120789"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7" name="文本框 6"/>
          <p:cNvSpPr txBox="1"/>
          <p:nvPr/>
        </p:nvSpPr>
        <p:spPr>
          <a:xfrm>
            <a:off x="5120789"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8" name="文本框 7"/>
          <p:cNvSpPr txBox="1"/>
          <p:nvPr/>
        </p:nvSpPr>
        <p:spPr>
          <a:xfrm>
            <a:off x="5120789"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9" name="文本框 8"/>
          <p:cNvSpPr txBox="1"/>
          <p:nvPr/>
        </p:nvSpPr>
        <p:spPr>
          <a:xfrm>
            <a:off x="9178059"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sp>
        <p:nvSpPr>
          <p:cNvPr id="10" name="文本框 9"/>
          <p:cNvSpPr txBox="1"/>
          <p:nvPr/>
        </p:nvSpPr>
        <p:spPr>
          <a:xfrm>
            <a:off x="9331947" y="3281575"/>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11" name="文本框 10"/>
          <p:cNvSpPr txBox="1"/>
          <p:nvPr/>
        </p:nvSpPr>
        <p:spPr>
          <a:xfrm>
            <a:off x="9331947" y="3900037"/>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
        <p:nvSpPr>
          <p:cNvPr id="12" name="文本框 11"/>
          <p:cNvSpPr txBox="1"/>
          <p:nvPr/>
        </p:nvSpPr>
        <p:spPr>
          <a:xfrm>
            <a:off x="9331947"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cxnSp>
        <p:nvCxnSpPr>
          <p:cNvPr id="17" name="直接连接符 16"/>
          <p:cNvCxnSpPr/>
          <p:nvPr/>
        </p:nvCxnSpPr>
        <p:spPr>
          <a:xfrm>
            <a:off x="3918418" y="2894486"/>
            <a:ext cx="0" cy="2858947"/>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66901" y="2049054"/>
            <a:ext cx="2031325" cy="461665"/>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点击输入标题</a:t>
            </a:r>
          </a:p>
        </p:txBody>
      </p:sp>
      <p:cxnSp>
        <p:nvCxnSpPr>
          <p:cNvPr id="23" name="直接连接符 22"/>
          <p:cNvCxnSpPr/>
          <p:nvPr/>
        </p:nvCxnSpPr>
        <p:spPr>
          <a:xfrm>
            <a:off x="8456425" y="2894486"/>
            <a:ext cx="0" cy="2858947"/>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2" name="组合 21"/>
          <p:cNvGrpSpPr/>
          <p:nvPr/>
        </p:nvGrpSpPr>
        <p:grpSpPr>
          <a:xfrm>
            <a:off x="351783" y="212874"/>
            <a:ext cx="489586" cy="347578"/>
            <a:chOff x="3412653" y="792910"/>
            <a:chExt cx="698805" cy="496111"/>
          </a:xfrm>
        </p:grpSpPr>
        <p:sp>
          <p:nvSpPr>
            <p:cNvPr id="24" name="菱形 2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1553537" y="4518499"/>
            <a:ext cx="1723549"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a:t>
            </a:r>
          </a:p>
        </p:txBody>
      </p:sp>
    </p:spTree>
    <p:extLst>
      <p:ext uri="{BB962C8B-B14F-4D97-AF65-F5344CB8AC3E}">
        <p14:creationId xmlns:p14="http://schemas.microsoft.com/office/powerpoint/2010/main" val="97013570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947481" y="1731753"/>
            <a:ext cx="1594919" cy="1202161"/>
            <a:chOff x="2898708" y="1994400"/>
            <a:chExt cx="1594919" cy="1202161"/>
          </a:xfrm>
        </p:grpSpPr>
        <p:sp>
          <p:nvSpPr>
            <p:cNvPr id="12" name="文本框 11"/>
            <p:cNvSpPr txBox="1"/>
            <p:nvPr/>
          </p:nvSpPr>
          <p:spPr>
            <a:xfrm>
              <a:off x="3079047"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5" name="文本框 14"/>
            <p:cNvSpPr txBox="1"/>
            <p:nvPr/>
          </p:nvSpPr>
          <p:spPr>
            <a:xfrm>
              <a:off x="2898708" y="2827229"/>
              <a:ext cx="1594919"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19" name="组合 18"/>
          <p:cNvGrpSpPr/>
          <p:nvPr/>
        </p:nvGrpSpPr>
        <p:grpSpPr>
          <a:xfrm>
            <a:off x="5316379" y="1731753"/>
            <a:ext cx="1559243" cy="1197445"/>
            <a:chOff x="5423213" y="1994400"/>
            <a:chExt cx="1559243" cy="1197445"/>
          </a:xfrm>
        </p:grpSpPr>
        <p:sp>
          <p:nvSpPr>
            <p:cNvPr id="13" name="文本框 12"/>
            <p:cNvSpPr txBox="1"/>
            <p:nvPr/>
          </p:nvSpPr>
          <p:spPr>
            <a:xfrm>
              <a:off x="5585714"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6" name="文本框 15"/>
            <p:cNvSpPr txBox="1"/>
            <p:nvPr/>
          </p:nvSpPr>
          <p:spPr>
            <a:xfrm>
              <a:off x="5423213" y="2822513"/>
              <a:ext cx="1559243"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18" name="组合 17"/>
          <p:cNvGrpSpPr/>
          <p:nvPr/>
        </p:nvGrpSpPr>
        <p:grpSpPr>
          <a:xfrm>
            <a:off x="7649601" y="1731753"/>
            <a:ext cx="1607134" cy="1197445"/>
            <a:chOff x="7600828" y="1994400"/>
            <a:chExt cx="1607134" cy="1197445"/>
          </a:xfrm>
        </p:grpSpPr>
        <p:sp>
          <p:nvSpPr>
            <p:cNvPr id="14" name="文本框 13"/>
            <p:cNvSpPr txBox="1"/>
            <p:nvPr/>
          </p:nvSpPr>
          <p:spPr>
            <a:xfrm>
              <a:off x="7787275"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17" name="文本框 16"/>
            <p:cNvSpPr txBox="1"/>
            <p:nvPr/>
          </p:nvSpPr>
          <p:spPr>
            <a:xfrm>
              <a:off x="7600828" y="2822513"/>
              <a:ext cx="1607134"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33" name="组合 32"/>
          <p:cNvGrpSpPr/>
          <p:nvPr/>
        </p:nvGrpSpPr>
        <p:grpSpPr>
          <a:xfrm>
            <a:off x="4431585" y="828306"/>
            <a:ext cx="3328830" cy="523220"/>
            <a:chOff x="1102962" y="1304154"/>
            <a:chExt cx="3328830" cy="523220"/>
          </a:xfrm>
        </p:grpSpPr>
        <p:sp>
          <p:nvSpPr>
            <p:cNvPr id="21" name="文本框 20"/>
            <p:cNvSpPr txBox="1"/>
            <p:nvPr/>
          </p:nvSpPr>
          <p:spPr>
            <a:xfrm>
              <a:off x="2143621" y="1334932"/>
              <a:ext cx="2257349" cy="461665"/>
            </a:xfrm>
            <a:prstGeom prst="rect">
              <a:avLst/>
            </a:prstGeom>
            <a:noFill/>
          </p:spPr>
          <p:txBody>
            <a:bodyPr wrap="none" rtlCol="0">
              <a:spAutoFit/>
            </a:bodyPr>
            <a:lstStyle>
              <a:defPPr>
                <a:defRPr lang="zh-CN"/>
              </a:defPPr>
              <a:lvl1pPr algn="ctr">
                <a:defRPr sz="3600">
                  <a:solidFill>
                    <a:schemeClr val="bg1"/>
                  </a:solidFill>
                </a:defRPr>
              </a:lvl1pPr>
            </a:lstStyle>
            <a:p>
              <a:r>
                <a:rPr lang="en-US" altLang="zh-CN" sz="2400" dirty="0"/>
                <a:t>TITLETITLETITLE</a:t>
              </a:r>
              <a:endParaRPr lang="zh-CN" altLang="en-US" sz="2400" dirty="0"/>
            </a:p>
          </p:txBody>
        </p:sp>
        <p:sp>
          <p:nvSpPr>
            <p:cNvPr id="22" name="文本框 21"/>
            <p:cNvSpPr txBox="1"/>
            <p:nvPr/>
          </p:nvSpPr>
          <p:spPr>
            <a:xfrm>
              <a:off x="1300308" y="1365709"/>
              <a:ext cx="697627" cy="400110"/>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000" dirty="0"/>
                <a:t>标题</a:t>
              </a:r>
            </a:p>
          </p:txBody>
        </p:sp>
        <p:cxnSp>
          <p:nvCxnSpPr>
            <p:cNvPr id="23" name="直接连接符 22"/>
            <p:cNvCxnSpPr/>
            <p:nvPr/>
          </p:nvCxnSpPr>
          <p:spPr>
            <a:xfrm>
              <a:off x="2112798" y="1349864"/>
              <a:ext cx="0" cy="4318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102962" y="1304154"/>
              <a:ext cx="3328830" cy="523220"/>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grpSp>
      <p:cxnSp>
        <p:nvCxnSpPr>
          <p:cNvPr id="24" name="直接连接符 23"/>
          <p:cNvCxnSpPr/>
          <p:nvPr/>
        </p:nvCxnSpPr>
        <p:spPr>
          <a:xfrm>
            <a:off x="2628825" y="2342806"/>
            <a:ext cx="6934351"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628825" y="3236886"/>
            <a:ext cx="6934351"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4431585" y="3758383"/>
            <a:ext cx="3328830" cy="523220"/>
            <a:chOff x="1102962" y="1304154"/>
            <a:chExt cx="3328830" cy="523220"/>
          </a:xfrm>
        </p:grpSpPr>
        <p:sp>
          <p:nvSpPr>
            <p:cNvPr id="30" name="文本框 29"/>
            <p:cNvSpPr txBox="1"/>
            <p:nvPr/>
          </p:nvSpPr>
          <p:spPr>
            <a:xfrm>
              <a:off x="2143621" y="1334932"/>
              <a:ext cx="2257349" cy="461665"/>
            </a:xfrm>
            <a:prstGeom prst="rect">
              <a:avLst/>
            </a:prstGeom>
            <a:noFill/>
          </p:spPr>
          <p:txBody>
            <a:bodyPr wrap="none" rtlCol="0">
              <a:spAutoFit/>
            </a:bodyPr>
            <a:lstStyle>
              <a:defPPr>
                <a:defRPr lang="zh-CN"/>
              </a:defPPr>
              <a:lvl1pPr algn="ctr">
                <a:defRPr sz="3600">
                  <a:solidFill>
                    <a:schemeClr val="bg1"/>
                  </a:solidFill>
                </a:defRPr>
              </a:lvl1pPr>
            </a:lstStyle>
            <a:p>
              <a:r>
                <a:rPr lang="en-US" altLang="zh-CN" sz="2400" dirty="0"/>
                <a:t>TITLETITLETITLE</a:t>
              </a:r>
              <a:endParaRPr lang="zh-CN" altLang="en-US" sz="2400" dirty="0"/>
            </a:p>
          </p:txBody>
        </p:sp>
        <p:sp>
          <p:nvSpPr>
            <p:cNvPr id="31" name="文本框 30"/>
            <p:cNvSpPr txBox="1"/>
            <p:nvPr/>
          </p:nvSpPr>
          <p:spPr>
            <a:xfrm>
              <a:off x="1300308" y="1365709"/>
              <a:ext cx="697627" cy="400110"/>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r>
                <a:rPr lang="zh-CN" altLang="en-US" sz="2000" dirty="0"/>
                <a:t>标题</a:t>
              </a:r>
            </a:p>
          </p:txBody>
        </p:sp>
        <p:cxnSp>
          <p:nvCxnSpPr>
            <p:cNvPr id="32" name="直接连接符 31"/>
            <p:cNvCxnSpPr/>
            <p:nvPr/>
          </p:nvCxnSpPr>
          <p:spPr>
            <a:xfrm>
              <a:off x="2112798" y="1349864"/>
              <a:ext cx="0" cy="4318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1102962" y="1304154"/>
              <a:ext cx="3328830" cy="523220"/>
            </a:xfrm>
            <a:prstGeom prst="rect">
              <a:avLst/>
            </a:prstGeom>
            <a:ln>
              <a:solidFill>
                <a:srgbClr val="616161"/>
              </a:solidFill>
            </a:ln>
          </p:spPr>
          <p:txBody>
            <a:bodyPr wrap="square" rtlCol="0" anchor="ctr">
              <a:spAutoFit/>
            </a:bodyPr>
            <a:lstStyle/>
            <a:p>
              <a:pPr algn="ctr"/>
              <a:endParaRPr lang="zh-CN" altLang="en-US" sz="2800">
                <a:solidFill>
                  <a:schemeClr val="bg1"/>
                </a:solidFill>
              </a:endParaRPr>
            </a:p>
          </p:txBody>
        </p:sp>
      </p:grpSp>
      <p:grpSp>
        <p:nvGrpSpPr>
          <p:cNvPr id="42" name="组合 41"/>
          <p:cNvGrpSpPr/>
          <p:nvPr/>
        </p:nvGrpSpPr>
        <p:grpSpPr>
          <a:xfrm>
            <a:off x="2947481" y="4650051"/>
            <a:ext cx="1594919" cy="1202161"/>
            <a:chOff x="2898708" y="1994400"/>
            <a:chExt cx="1594919" cy="1202161"/>
          </a:xfrm>
        </p:grpSpPr>
        <p:sp>
          <p:nvSpPr>
            <p:cNvPr id="43" name="文本框 42"/>
            <p:cNvSpPr txBox="1"/>
            <p:nvPr/>
          </p:nvSpPr>
          <p:spPr>
            <a:xfrm>
              <a:off x="3079047"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44" name="文本框 43"/>
            <p:cNvSpPr txBox="1"/>
            <p:nvPr/>
          </p:nvSpPr>
          <p:spPr>
            <a:xfrm>
              <a:off x="2898708" y="2827229"/>
              <a:ext cx="1594919"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45" name="组合 44"/>
          <p:cNvGrpSpPr/>
          <p:nvPr/>
        </p:nvGrpSpPr>
        <p:grpSpPr>
          <a:xfrm>
            <a:off x="5316379" y="4650051"/>
            <a:ext cx="1559243" cy="1197445"/>
            <a:chOff x="5423213" y="1994400"/>
            <a:chExt cx="1559243" cy="1197445"/>
          </a:xfrm>
        </p:grpSpPr>
        <p:sp>
          <p:nvSpPr>
            <p:cNvPr id="46" name="文本框 45"/>
            <p:cNvSpPr txBox="1"/>
            <p:nvPr/>
          </p:nvSpPr>
          <p:spPr>
            <a:xfrm>
              <a:off x="5585714"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47" name="文本框 46"/>
            <p:cNvSpPr txBox="1"/>
            <p:nvPr/>
          </p:nvSpPr>
          <p:spPr>
            <a:xfrm>
              <a:off x="5423213" y="2822513"/>
              <a:ext cx="1559243"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grpSp>
        <p:nvGrpSpPr>
          <p:cNvPr id="48" name="组合 47"/>
          <p:cNvGrpSpPr/>
          <p:nvPr/>
        </p:nvGrpSpPr>
        <p:grpSpPr>
          <a:xfrm>
            <a:off x="7649601" y="4650051"/>
            <a:ext cx="1607134" cy="1197445"/>
            <a:chOff x="7600828" y="1994400"/>
            <a:chExt cx="1607134" cy="1197445"/>
          </a:xfrm>
        </p:grpSpPr>
        <p:sp>
          <p:nvSpPr>
            <p:cNvPr id="49" name="文本框 48"/>
            <p:cNvSpPr txBox="1"/>
            <p:nvPr/>
          </p:nvSpPr>
          <p:spPr>
            <a:xfrm>
              <a:off x="7787275" y="1994400"/>
              <a:ext cx="1234240" cy="400110"/>
            </a:xfrm>
            <a:prstGeom prst="rect">
              <a:avLst/>
            </a:prstGeom>
            <a:noFill/>
          </p:spPr>
          <p:txBody>
            <a:bodyPr wrap="squar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pPr algn="ctr"/>
              <a:r>
                <a:rPr lang="zh-CN" altLang="en-US" sz="2000" dirty="0"/>
                <a:t>输入内容</a:t>
              </a:r>
            </a:p>
          </p:txBody>
        </p:sp>
        <p:sp>
          <p:nvSpPr>
            <p:cNvPr id="50" name="文本框 49"/>
            <p:cNvSpPr txBox="1"/>
            <p:nvPr/>
          </p:nvSpPr>
          <p:spPr>
            <a:xfrm>
              <a:off x="7600828" y="2822513"/>
              <a:ext cx="1607134" cy="369332"/>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t>点击输入内容</a:t>
              </a:r>
            </a:p>
          </p:txBody>
        </p:sp>
      </p:grpSp>
      <p:cxnSp>
        <p:nvCxnSpPr>
          <p:cNvPr id="51" name="直接连接符 50"/>
          <p:cNvCxnSpPr/>
          <p:nvPr/>
        </p:nvCxnSpPr>
        <p:spPr>
          <a:xfrm>
            <a:off x="2628825" y="5261104"/>
            <a:ext cx="6934351"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28825" y="6155184"/>
            <a:ext cx="6934351"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54" name="组合 53"/>
          <p:cNvGrpSpPr/>
          <p:nvPr/>
        </p:nvGrpSpPr>
        <p:grpSpPr>
          <a:xfrm>
            <a:off x="351783" y="212874"/>
            <a:ext cx="489586" cy="347578"/>
            <a:chOff x="3412653" y="792910"/>
            <a:chExt cx="698805" cy="496111"/>
          </a:xfrm>
        </p:grpSpPr>
        <p:sp>
          <p:nvSpPr>
            <p:cNvPr id="55" name="菱形 5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形状 5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35785" y="6626304"/>
            <a:ext cx="775136" cy="246221"/>
          </a:xfrm>
          <a:prstGeom prst="rect">
            <a:avLst/>
          </a:prstGeom>
        </p:spPr>
        <p:txBody>
          <a:bodyPr wrap="square">
            <a:spAutoFit/>
          </a:bodyPr>
          <a:lstStyle/>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模板下载：</a:t>
            </a:r>
            <a:r>
              <a:rPr lang="en-US" altLang="zh-CN" sz="100" dirty="0">
                <a:solidFill>
                  <a:schemeClr val="tx1">
                    <a:lumMod val="95000"/>
                    <a:lumOff val="5000"/>
                  </a:schemeClr>
                </a:solidFill>
                <a:latin typeface="Calibri"/>
                <a:ea typeface="宋体"/>
              </a:rPr>
              <a:t>www.1ppt.com/moban/     </a:t>
            </a:r>
            <a:r>
              <a:rPr lang="zh-CN" altLang="en-US" sz="100" dirty="0">
                <a:solidFill>
                  <a:schemeClr val="tx1">
                    <a:lumMod val="95000"/>
                    <a:lumOff val="5000"/>
                  </a:schemeClr>
                </a:solidFill>
                <a:latin typeface="Calibri"/>
                <a:ea typeface="宋体"/>
              </a:rPr>
              <a:t>行业</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www.1ppt.com/hangye/ </a:t>
            </a:r>
          </a:p>
          <a:p>
            <a:r>
              <a:rPr lang="zh-CN" altLang="en-US" sz="100" dirty="0">
                <a:solidFill>
                  <a:schemeClr val="tx1">
                    <a:lumMod val="95000"/>
                    <a:lumOff val="5000"/>
                  </a:schemeClr>
                </a:solidFill>
                <a:latin typeface="Calibri"/>
                <a:ea typeface="宋体"/>
              </a:rPr>
              <a:t>节日</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www.1ppt.com/jieri/           PPT</a:t>
            </a:r>
            <a:r>
              <a:rPr lang="zh-CN" altLang="en-US" sz="100" dirty="0">
                <a:solidFill>
                  <a:schemeClr val="tx1">
                    <a:lumMod val="95000"/>
                    <a:lumOff val="5000"/>
                  </a:schemeClr>
                </a:solidFill>
                <a:latin typeface="Calibri"/>
                <a:ea typeface="宋体"/>
              </a:rPr>
              <a:t>素材下载：</a:t>
            </a:r>
            <a:r>
              <a:rPr lang="en-US" altLang="zh-CN" sz="100" dirty="0">
                <a:solidFill>
                  <a:schemeClr val="tx1">
                    <a:lumMod val="95000"/>
                    <a:lumOff val="5000"/>
                  </a:schemeClr>
                </a:solidFill>
                <a:latin typeface="Calibri"/>
                <a:ea typeface="宋体"/>
              </a:rPr>
              <a:t>www.1ppt.com/sucai/</a:t>
            </a:r>
          </a:p>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背景图片：</a:t>
            </a:r>
            <a:r>
              <a:rPr lang="en-US" altLang="zh-CN" sz="100" dirty="0">
                <a:solidFill>
                  <a:schemeClr val="tx1">
                    <a:lumMod val="95000"/>
                    <a:lumOff val="5000"/>
                  </a:schemeClr>
                </a:solidFill>
                <a:latin typeface="Calibri"/>
                <a:ea typeface="宋体"/>
              </a:rPr>
              <a:t>www.1ppt.com/beijing/      PPT</a:t>
            </a:r>
            <a:r>
              <a:rPr lang="zh-CN" altLang="en-US" sz="100" dirty="0">
                <a:solidFill>
                  <a:schemeClr val="tx1">
                    <a:lumMod val="95000"/>
                    <a:lumOff val="5000"/>
                  </a:schemeClr>
                </a:solidFill>
                <a:latin typeface="Calibri"/>
                <a:ea typeface="宋体"/>
              </a:rPr>
              <a:t>图表下载：</a:t>
            </a:r>
            <a:r>
              <a:rPr lang="en-US" altLang="zh-CN" sz="100" dirty="0">
                <a:solidFill>
                  <a:schemeClr val="tx1">
                    <a:lumMod val="95000"/>
                    <a:lumOff val="5000"/>
                  </a:schemeClr>
                </a:solidFill>
                <a:latin typeface="Calibri"/>
                <a:ea typeface="宋体"/>
              </a:rPr>
              <a:t>www.1ppt.com/tubiao/      </a:t>
            </a:r>
          </a:p>
          <a:p>
            <a:r>
              <a:rPr lang="zh-CN" altLang="en-US" sz="100" dirty="0">
                <a:solidFill>
                  <a:schemeClr val="tx1">
                    <a:lumMod val="95000"/>
                    <a:lumOff val="5000"/>
                  </a:schemeClr>
                </a:solidFill>
                <a:latin typeface="Calibri"/>
                <a:ea typeface="宋体"/>
              </a:rPr>
              <a:t>优秀</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下载：</a:t>
            </a:r>
            <a:r>
              <a:rPr lang="en-US" altLang="zh-CN" sz="100" dirty="0">
                <a:solidFill>
                  <a:schemeClr val="tx1">
                    <a:lumMod val="95000"/>
                    <a:lumOff val="5000"/>
                  </a:schemeClr>
                </a:solidFill>
                <a:latin typeface="Calibri"/>
                <a:ea typeface="宋体"/>
              </a:rPr>
              <a:t>www.1ppt.com/xiazai/        PPT</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www.1ppt.com/powerpoint/      </a:t>
            </a:r>
          </a:p>
          <a:p>
            <a:r>
              <a:rPr lang="en-US" altLang="zh-CN" sz="100" dirty="0">
                <a:solidFill>
                  <a:schemeClr val="tx1">
                    <a:lumMod val="95000"/>
                    <a:lumOff val="5000"/>
                  </a:schemeClr>
                </a:solidFill>
                <a:latin typeface="Calibri"/>
                <a:ea typeface="宋体"/>
              </a:rPr>
              <a:t>Word</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www.1ppt.com/word/              Excel</a:t>
            </a:r>
            <a:r>
              <a:rPr lang="zh-CN" altLang="en-US" sz="100" dirty="0">
                <a:solidFill>
                  <a:schemeClr val="tx1">
                    <a:lumMod val="95000"/>
                    <a:lumOff val="5000"/>
                  </a:schemeClr>
                </a:solidFill>
                <a:latin typeface="Calibri"/>
                <a:ea typeface="宋体"/>
              </a:rPr>
              <a:t>教程：</a:t>
            </a:r>
            <a:r>
              <a:rPr lang="en-US" altLang="zh-CN" sz="100" dirty="0">
                <a:solidFill>
                  <a:schemeClr val="tx1">
                    <a:lumMod val="95000"/>
                    <a:lumOff val="5000"/>
                  </a:schemeClr>
                </a:solidFill>
                <a:latin typeface="Calibri"/>
                <a:ea typeface="宋体"/>
              </a:rPr>
              <a:t>www.1ppt.com/excel/  </a:t>
            </a:r>
          </a:p>
          <a:p>
            <a:r>
              <a:rPr lang="zh-CN" altLang="en-US" sz="100" dirty="0">
                <a:solidFill>
                  <a:schemeClr val="tx1">
                    <a:lumMod val="95000"/>
                    <a:lumOff val="5000"/>
                  </a:schemeClr>
                </a:solidFill>
                <a:latin typeface="Calibri"/>
                <a:ea typeface="宋体"/>
              </a:rPr>
              <a:t>资料下载：</a:t>
            </a:r>
            <a:r>
              <a:rPr lang="en-US" altLang="zh-CN" sz="100" dirty="0">
                <a:solidFill>
                  <a:schemeClr val="tx1">
                    <a:lumMod val="95000"/>
                    <a:lumOff val="5000"/>
                  </a:schemeClr>
                </a:solidFill>
                <a:latin typeface="Calibri"/>
                <a:ea typeface="宋体"/>
              </a:rPr>
              <a:t>www.1ppt.com/ziliao/                PPT</a:t>
            </a:r>
            <a:r>
              <a:rPr lang="zh-CN" altLang="en-US" sz="100" dirty="0">
                <a:solidFill>
                  <a:schemeClr val="tx1">
                    <a:lumMod val="95000"/>
                    <a:lumOff val="5000"/>
                  </a:schemeClr>
                </a:solidFill>
                <a:latin typeface="Calibri"/>
                <a:ea typeface="宋体"/>
              </a:rPr>
              <a:t>课件下载：</a:t>
            </a:r>
            <a:r>
              <a:rPr lang="en-US" altLang="zh-CN" sz="100" dirty="0">
                <a:solidFill>
                  <a:schemeClr val="tx1">
                    <a:lumMod val="95000"/>
                    <a:lumOff val="5000"/>
                  </a:schemeClr>
                </a:solidFill>
                <a:latin typeface="Calibri"/>
                <a:ea typeface="宋体"/>
              </a:rPr>
              <a:t>www.1ppt.com/kejian/ </a:t>
            </a:r>
          </a:p>
          <a:p>
            <a:r>
              <a:rPr lang="zh-CN" altLang="en-US" sz="100" dirty="0">
                <a:solidFill>
                  <a:schemeClr val="tx1">
                    <a:lumMod val="95000"/>
                    <a:lumOff val="5000"/>
                  </a:schemeClr>
                </a:solidFill>
                <a:latin typeface="Calibri"/>
                <a:ea typeface="宋体"/>
              </a:rPr>
              <a:t>范文下载：</a:t>
            </a:r>
            <a:r>
              <a:rPr lang="en-US" altLang="zh-CN" sz="100" dirty="0">
                <a:solidFill>
                  <a:schemeClr val="tx1">
                    <a:lumMod val="95000"/>
                    <a:lumOff val="5000"/>
                  </a:schemeClr>
                </a:solidFill>
                <a:latin typeface="Calibri"/>
                <a:ea typeface="宋体"/>
              </a:rPr>
              <a:t>www.1ppt.com/fanwen/             </a:t>
            </a:r>
            <a:r>
              <a:rPr lang="zh-CN" altLang="en-US" sz="100" dirty="0">
                <a:solidFill>
                  <a:schemeClr val="tx1">
                    <a:lumMod val="95000"/>
                    <a:lumOff val="5000"/>
                  </a:schemeClr>
                </a:solidFill>
                <a:latin typeface="Calibri"/>
                <a:ea typeface="宋体"/>
              </a:rPr>
              <a:t>试卷下载：</a:t>
            </a:r>
            <a:r>
              <a:rPr lang="en-US" altLang="zh-CN" sz="100" dirty="0">
                <a:solidFill>
                  <a:schemeClr val="tx1">
                    <a:lumMod val="95000"/>
                    <a:lumOff val="5000"/>
                  </a:schemeClr>
                </a:solidFill>
                <a:latin typeface="Calibri"/>
                <a:ea typeface="宋体"/>
              </a:rPr>
              <a:t>www.1ppt.com/shiti/  </a:t>
            </a:r>
          </a:p>
          <a:p>
            <a:r>
              <a:rPr lang="zh-CN" altLang="en-US" sz="100" dirty="0">
                <a:solidFill>
                  <a:schemeClr val="tx1">
                    <a:lumMod val="95000"/>
                    <a:lumOff val="5000"/>
                  </a:schemeClr>
                </a:solidFill>
                <a:latin typeface="Calibri"/>
                <a:ea typeface="宋体"/>
              </a:rPr>
              <a:t>教案下载：</a:t>
            </a:r>
            <a:r>
              <a:rPr lang="en-US" altLang="zh-CN" sz="100" dirty="0">
                <a:solidFill>
                  <a:schemeClr val="tx1">
                    <a:lumMod val="95000"/>
                    <a:lumOff val="5000"/>
                  </a:schemeClr>
                </a:solidFill>
                <a:latin typeface="Calibri"/>
                <a:ea typeface="宋体"/>
              </a:rPr>
              <a:t>www.1ppt.com/jiaoan/  </a:t>
            </a:r>
            <a:r>
              <a:rPr lang="en-US" altLang="zh-CN" sz="100" dirty="0" smtClean="0">
                <a:solidFill>
                  <a:schemeClr val="tx1">
                    <a:lumMod val="95000"/>
                    <a:lumOff val="5000"/>
                  </a:schemeClr>
                </a:solidFill>
                <a:latin typeface="Calibri"/>
                <a:ea typeface="宋体"/>
              </a:rPr>
              <a:t>      </a:t>
            </a:r>
            <a:endParaRPr lang="en-US" altLang="zh-CN" sz="100" dirty="0">
              <a:solidFill>
                <a:schemeClr val="tx1">
                  <a:lumMod val="95000"/>
                  <a:lumOff val="5000"/>
                </a:schemeClr>
              </a:solidFill>
              <a:latin typeface="Calibri"/>
              <a:ea typeface="宋体"/>
            </a:endParaRPr>
          </a:p>
          <a:p>
            <a:r>
              <a:rPr lang="zh-CN" altLang="en-US" sz="100" dirty="0">
                <a:solidFill>
                  <a:schemeClr val="tx1">
                    <a:lumMod val="95000"/>
                    <a:lumOff val="5000"/>
                  </a:schemeClr>
                </a:solidFill>
                <a:latin typeface="Calibri"/>
                <a:ea typeface="宋体"/>
              </a:rPr>
              <a:t>字体下</a:t>
            </a:r>
            <a:r>
              <a:rPr lang="zh-CN" altLang="en-US" sz="100" dirty="0" smtClean="0">
                <a:solidFill>
                  <a:schemeClr val="tx1">
                    <a:lumMod val="95000"/>
                    <a:lumOff val="5000"/>
                  </a:schemeClr>
                </a:solidFill>
                <a:latin typeface="Calibri"/>
                <a:ea typeface="宋体"/>
              </a:rPr>
              <a:t>载：</a:t>
            </a:r>
            <a:r>
              <a:rPr lang="en-US" altLang="zh-CN" sz="100" dirty="0" smtClean="0">
                <a:solidFill>
                  <a:schemeClr val="tx1">
                    <a:lumMod val="95000"/>
                    <a:lumOff val="5000"/>
                  </a:schemeClr>
                </a:solidFill>
                <a:latin typeface="Calibri"/>
                <a:ea typeface="宋体"/>
              </a:rPr>
              <a:t>www.1ppt.com/ziti/</a:t>
            </a:r>
            <a:endParaRPr lang="en-US" altLang="zh-CN" sz="100" dirty="0">
              <a:solidFill>
                <a:schemeClr val="tx1">
                  <a:lumMod val="95000"/>
                  <a:lumOff val="5000"/>
                </a:schemeClr>
              </a:solidFill>
              <a:latin typeface="Calibri"/>
              <a:ea typeface="宋体"/>
            </a:endParaRPr>
          </a:p>
          <a:p>
            <a:r>
              <a:rPr lang="en-US" altLang="zh-CN" sz="100" dirty="0">
                <a:solidFill>
                  <a:schemeClr val="tx1">
                    <a:lumMod val="95000"/>
                    <a:lumOff val="5000"/>
                  </a:schemeClr>
                </a:solidFill>
                <a:latin typeface="Calibri"/>
                <a:ea typeface="宋体"/>
              </a:rPr>
              <a:t> </a:t>
            </a:r>
            <a:endParaRPr lang="zh-CN" altLang="en-US" sz="100" dirty="0">
              <a:solidFill>
                <a:schemeClr val="tx1">
                  <a:lumMod val="95000"/>
                  <a:lumOff val="5000"/>
                </a:schemeClr>
              </a:solidFill>
              <a:latin typeface="Calibri"/>
              <a:ea typeface="宋体"/>
            </a:endParaRPr>
          </a:p>
        </p:txBody>
      </p:sp>
    </p:spTree>
    <p:extLst>
      <p:ext uri="{BB962C8B-B14F-4D97-AF65-F5344CB8AC3E}">
        <p14:creationId xmlns:p14="http://schemas.microsoft.com/office/powerpoint/2010/main" val="135714662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10173136"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7578015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1908" y="1432266"/>
            <a:ext cx="10764988" cy="4589156"/>
          </a:xfrm>
          <a:prstGeom prst="rect">
            <a:avLst/>
          </a:prstGeom>
        </p:spPr>
      </p:pic>
      <p:sp>
        <p:nvSpPr>
          <p:cNvPr id="29" name="矩形 28"/>
          <p:cNvSpPr/>
          <p:nvPr/>
        </p:nvSpPr>
        <p:spPr>
          <a:xfrm>
            <a:off x="699361" y="1421389"/>
            <a:ext cx="10770083" cy="461091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31" name="直接连接符 30"/>
          <p:cNvCxnSpPr/>
          <p:nvPr/>
        </p:nvCxnSpPr>
        <p:spPr>
          <a:xfrm>
            <a:off x="1293282" y="6845609"/>
            <a:ext cx="330169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411029" y="256483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1293282" y="2451573"/>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293282" y="3087498"/>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293282" y="1864971"/>
            <a:ext cx="2140798" cy="461665"/>
            <a:chOff x="1293282" y="1864971"/>
            <a:chExt cx="2140798" cy="461665"/>
          </a:xfrm>
        </p:grpSpPr>
        <p:sp>
          <p:nvSpPr>
            <p:cNvPr id="41" name="文本框 40"/>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43" name="直接连接符 42"/>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sp>
        <p:nvSpPr>
          <p:cNvPr id="45" name="文本框 44"/>
          <p:cNvSpPr txBox="1"/>
          <p:nvPr/>
        </p:nvSpPr>
        <p:spPr>
          <a:xfrm>
            <a:off x="2411029" y="4592268"/>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293282" y="4479005"/>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293282" y="5114930"/>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293282" y="3892403"/>
            <a:ext cx="2140798" cy="461665"/>
            <a:chOff x="1293282" y="1864971"/>
            <a:chExt cx="2140798" cy="461665"/>
          </a:xfrm>
        </p:grpSpPr>
        <p:sp>
          <p:nvSpPr>
            <p:cNvPr id="49" name="文本框 48"/>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50" name="直接连接符 49"/>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sp>
        <p:nvSpPr>
          <p:cNvPr id="52" name="文本框 51"/>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53" name="组合 52"/>
          <p:cNvGrpSpPr/>
          <p:nvPr/>
        </p:nvGrpSpPr>
        <p:grpSpPr>
          <a:xfrm>
            <a:off x="351783" y="212874"/>
            <a:ext cx="489586" cy="347578"/>
            <a:chOff x="3412653" y="792910"/>
            <a:chExt cx="698805" cy="496111"/>
          </a:xfrm>
        </p:grpSpPr>
        <p:sp>
          <p:nvSpPr>
            <p:cNvPr id="54" name="菱形 5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3179393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1908" y="1432266"/>
            <a:ext cx="10764988" cy="4589156"/>
          </a:xfrm>
          <a:prstGeom prst="rect">
            <a:avLst/>
          </a:prstGeom>
        </p:spPr>
      </p:pic>
      <p:sp>
        <p:nvSpPr>
          <p:cNvPr id="12" name="矩形 11"/>
          <p:cNvSpPr/>
          <p:nvPr/>
        </p:nvSpPr>
        <p:spPr>
          <a:xfrm>
            <a:off x="699361" y="1432266"/>
            <a:ext cx="10770083" cy="461091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文本框 3"/>
          <p:cNvSpPr txBox="1"/>
          <p:nvPr/>
        </p:nvSpPr>
        <p:spPr>
          <a:xfrm>
            <a:off x="2411029" y="256483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点击输入正文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文本框 1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cxnSp>
        <p:nvCxnSpPr>
          <p:cNvPr id="30" name="直接连接符 29"/>
          <p:cNvCxnSpPr/>
          <p:nvPr/>
        </p:nvCxnSpPr>
        <p:spPr>
          <a:xfrm>
            <a:off x="1293282" y="2451573"/>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293282" y="6845609"/>
            <a:ext cx="330169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293282" y="3087498"/>
            <a:ext cx="9582241"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479351"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阶段一</a:t>
            </a:r>
          </a:p>
        </p:txBody>
      </p:sp>
      <p:cxnSp>
        <p:nvCxnSpPr>
          <p:cNvPr id="23" name="直接连接符 22"/>
          <p:cNvCxnSpPr/>
          <p:nvPr/>
        </p:nvCxnSpPr>
        <p:spPr>
          <a:xfrm flipH="1">
            <a:off x="3243256"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5778938"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8314619" y="3951805"/>
            <a:ext cx="458785" cy="1133562"/>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167041"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27" name="文本框 26"/>
          <p:cNvSpPr txBox="1"/>
          <p:nvPr/>
        </p:nvSpPr>
        <p:spPr>
          <a:xfrm>
            <a:off x="4135420"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阶段二</a:t>
            </a:r>
          </a:p>
        </p:txBody>
      </p:sp>
      <p:sp>
        <p:nvSpPr>
          <p:cNvPr id="28" name="文本框 27"/>
          <p:cNvSpPr txBox="1"/>
          <p:nvPr/>
        </p:nvSpPr>
        <p:spPr>
          <a:xfrm>
            <a:off x="3829744"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29" name="文本框 28"/>
          <p:cNvSpPr txBox="1"/>
          <p:nvPr/>
        </p:nvSpPr>
        <p:spPr>
          <a:xfrm>
            <a:off x="6768803"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阶段三</a:t>
            </a:r>
          </a:p>
        </p:txBody>
      </p:sp>
      <p:sp>
        <p:nvSpPr>
          <p:cNvPr id="32" name="文本框 31"/>
          <p:cNvSpPr txBox="1"/>
          <p:nvPr/>
        </p:nvSpPr>
        <p:spPr>
          <a:xfrm>
            <a:off x="6461025"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sp>
        <p:nvSpPr>
          <p:cNvPr id="34" name="文本框 33"/>
          <p:cNvSpPr txBox="1"/>
          <p:nvPr/>
        </p:nvSpPr>
        <p:spPr>
          <a:xfrm>
            <a:off x="9413530" y="3926682"/>
            <a:ext cx="1107996" cy="4616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sz="3200">
                <a:solidFill>
                  <a:prstClr val="white"/>
                </a:solidFill>
                <a:latin typeface="方正粗倩简体" panose="03000509000000000000" pitchFamily="65" charset="-122"/>
                <a:ea typeface="方正粗倩简体" panose="03000509000000000000" pitchFamily="65" charset="-122"/>
              </a:defRPr>
            </a:lvl1pPr>
          </a:lstStyle>
          <a:p>
            <a:pPr algn="ctr"/>
            <a:r>
              <a:rPr lang="zh-CN" altLang="en-US" sz="2400" dirty="0"/>
              <a:t>阶段四</a:t>
            </a:r>
          </a:p>
        </p:txBody>
      </p:sp>
      <p:sp>
        <p:nvSpPr>
          <p:cNvPr id="38" name="文本框 37"/>
          <p:cNvSpPr txBox="1"/>
          <p:nvPr/>
        </p:nvSpPr>
        <p:spPr>
          <a:xfrm>
            <a:off x="9100809" y="450464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点击输入正文</a:t>
            </a:r>
          </a:p>
        </p:txBody>
      </p:sp>
      <p:grpSp>
        <p:nvGrpSpPr>
          <p:cNvPr id="35" name="组合 34"/>
          <p:cNvGrpSpPr/>
          <p:nvPr/>
        </p:nvGrpSpPr>
        <p:grpSpPr>
          <a:xfrm>
            <a:off x="1293282" y="1864971"/>
            <a:ext cx="2140798" cy="461665"/>
            <a:chOff x="1293282" y="1864971"/>
            <a:chExt cx="2140798" cy="461665"/>
          </a:xfrm>
        </p:grpSpPr>
        <p:sp>
          <p:nvSpPr>
            <p:cNvPr id="36" name="文本框 35"/>
            <p:cNvSpPr txBox="1"/>
            <p:nvPr/>
          </p:nvSpPr>
          <p:spPr>
            <a:xfrm>
              <a:off x="1293282" y="1864971"/>
              <a:ext cx="800219"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b="1" dirty="0">
                  <a:latin typeface="微软雅黑" panose="020B0503020204020204" pitchFamily="34" charset="-122"/>
                  <a:ea typeface="微软雅黑" panose="020B0503020204020204" pitchFamily="34" charset="-122"/>
                </a:rPr>
                <a:t>标题</a:t>
              </a:r>
            </a:p>
          </p:txBody>
        </p:sp>
        <p:cxnSp>
          <p:nvCxnSpPr>
            <p:cNvPr id="37" name="直接连接符 36"/>
            <p:cNvCxnSpPr/>
            <p:nvPr/>
          </p:nvCxnSpPr>
          <p:spPr>
            <a:xfrm>
              <a:off x="2184761" y="1876507"/>
              <a:ext cx="0" cy="438593"/>
            </a:xfrm>
            <a:prstGeom prst="line">
              <a:avLst/>
            </a:prstGeom>
            <a:solidFill>
              <a:srgbClr val="C00000"/>
            </a:solid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2315546" y="1864971"/>
              <a:ext cx="1118534" cy="461665"/>
            </a:xfrm>
            <a:prstGeom prst="rect">
              <a:avLst/>
            </a:prstGeom>
            <a:noFill/>
          </p:spPr>
          <p:txBody>
            <a:bodyPr wrap="squar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en-US" altLang="zh-CN" b="1" dirty="0">
                  <a:latin typeface="Agency FB" panose="020B0503020202020204" pitchFamily="34" charset="0"/>
                </a:rPr>
                <a:t>TITLE</a:t>
              </a:r>
              <a:endParaRPr lang="zh-CN" altLang="en-US" b="1" dirty="0">
                <a:latin typeface="Agency FB" panose="020B0503020202020204" pitchFamily="34" charset="0"/>
              </a:endParaRPr>
            </a:p>
          </p:txBody>
        </p:sp>
      </p:grpSp>
      <p:grpSp>
        <p:nvGrpSpPr>
          <p:cNvPr id="47" name="组合 46"/>
          <p:cNvGrpSpPr/>
          <p:nvPr/>
        </p:nvGrpSpPr>
        <p:grpSpPr>
          <a:xfrm>
            <a:off x="351783" y="212874"/>
            <a:ext cx="489586" cy="347578"/>
            <a:chOff x="3412653" y="792910"/>
            <a:chExt cx="698805" cy="496111"/>
          </a:xfrm>
        </p:grpSpPr>
        <p:sp>
          <p:nvSpPr>
            <p:cNvPr id="48" name="菱形 4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rgbClr val="332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91492862"/>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42" name="矩形 41"/>
          <p:cNvSpPr/>
          <p:nvPr/>
        </p:nvSpPr>
        <p:spPr>
          <a:xfrm>
            <a:off x="4943261"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no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grp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grp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395982914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409290" y="1567904"/>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t>标题</a:t>
            </a:r>
          </a:p>
        </p:txBody>
      </p:sp>
      <p:sp>
        <p:nvSpPr>
          <p:cNvPr id="4" name="文本框 3"/>
          <p:cNvSpPr txBox="1"/>
          <p:nvPr/>
        </p:nvSpPr>
        <p:spPr>
          <a:xfrm>
            <a:off x="8409290" y="2071267"/>
            <a:ext cx="1723549" cy="799706"/>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p:txBody>
      </p:sp>
      <p:sp>
        <p:nvSpPr>
          <p:cNvPr id="6" name="文本框 5"/>
          <p:cNvSpPr txBox="1"/>
          <p:nvPr/>
        </p:nvSpPr>
        <p:spPr>
          <a:xfrm>
            <a:off x="8463832" y="4238279"/>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t>标题</a:t>
            </a:r>
          </a:p>
        </p:txBody>
      </p:sp>
      <p:sp>
        <p:nvSpPr>
          <p:cNvPr id="7" name="文本框 6"/>
          <p:cNvSpPr txBox="1"/>
          <p:nvPr/>
        </p:nvSpPr>
        <p:spPr>
          <a:xfrm>
            <a:off x="8463832" y="4764952"/>
            <a:ext cx="1723549" cy="1200329"/>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a:p>
            <a:pPr>
              <a:lnSpc>
                <a:spcPct val="120000"/>
              </a:lnSpc>
            </a:pPr>
            <a:r>
              <a:rPr lang="zh-CN" altLang="en-US" dirty="0"/>
              <a:t>点击输入内容</a:t>
            </a:r>
            <a:endParaRPr lang="en-US" altLang="zh-CN" dirty="0"/>
          </a:p>
        </p:txBody>
      </p:sp>
      <p:sp>
        <p:nvSpPr>
          <p:cNvPr id="8" name="文本框 7"/>
          <p:cNvSpPr txBox="1"/>
          <p:nvPr/>
        </p:nvSpPr>
        <p:spPr>
          <a:xfrm>
            <a:off x="4724308" y="2719558"/>
            <a:ext cx="697627" cy="400110"/>
          </a:xfrm>
          <a:prstGeom prst="rect">
            <a:avLst/>
          </a:prstGeom>
          <a:solidFill>
            <a:srgbClr val="C00000"/>
          </a:solidFill>
        </p:spPr>
        <p:txBody>
          <a:bodyPr wrap="square" rtlCol="0">
            <a:spAutoFit/>
          </a:bodyP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stStyle>
          <a:p>
            <a:pPr algn="r"/>
            <a:r>
              <a:rPr lang="zh-CN" altLang="en-US" dirty="0"/>
              <a:t>标题</a:t>
            </a:r>
          </a:p>
        </p:txBody>
      </p:sp>
      <p:sp>
        <p:nvSpPr>
          <p:cNvPr id="9" name="文本框 8"/>
          <p:cNvSpPr txBox="1"/>
          <p:nvPr/>
        </p:nvSpPr>
        <p:spPr>
          <a:xfrm>
            <a:off x="2232776" y="3257360"/>
            <a:ext cx="3262432" cy="1938992"/>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r">
              <a:lnSpc>
                <a:spcPct val="120000"/>
              </a:lnSpc>
            </a:pPr>
            <a:r>
              <a:rPr lang="zh-CN" altLang="en-US" dirty="0"/>
              <a:t>点击输入内容</a:t>
            </a:r>
            <a:endParaRPr lang="en-US" altLang="zh-CN" dirty="0"/>
          </a:p>
          <a:p>
            <a:pPr algn="r">
              <a:lnSpc>
                <a:spcPct val="120000"/>
              </a:lnSpc>
            </a:pPr>
            <a:r>
              <a:rPr lang="zh-CN" altLang="en-US" dirty="0"/>
              <a:t>点击输入内容点击输入内容</a:t>
            </a:r>
            <a:endParaRPr lang="en-US" altLang="zh-CN" dirty="0"/>
          </a:p>
          <a:p>
            <a:pPr algn="r">
              <a:lnSpc>
                <a:spcPct val="120000"/>
              </a:lnSpc>
            </a:pPr>
            <a:r>
              <a:rPr lang="zh-CN" altLang="en-US" dirty="0"/>
              <a:t>点击输入内容点击输入内容</a:t>
            </a:r>
            <a:endParaRPr lang="en-US" altLang="zh-CN" dirty="0"/>
          </a:p>
          <a:p>
            <a:pPr algn="r">
              <a:lnSpc>
                <a:spcPct val="120000"/>
              </a:lnSpc>
            </a:pPr>
            <a:r>
              <a:rPr lang="zh-CN" altLang="en-US" dirty="0"/>
              <a:t>点击输入内容</a:t>
            </a:r>
            <a:endParaRPr lang="en-US" altLang="zh-CN" dirty="0"/>
          </a:p>
          <a:p>
            <a:pPr algn="r">
              <a:lnSpc>
                <a:spcPct val="120000"/>
              </a:lnSpc>
            </a:pPr>
            <a:r>
              <a:rPr lang="zh-CN" altLang="en-US" dirty="0"/>
              <a:t>点击输入内容</a:t>
            </a:r>
            <a:endParaRPr lang="en-US" altLang="zh-CN" dirty="0"/>
          </a:p>
        </p:txBody>
      </p:sp>
      <p:grpSp>
        <p:nvGrpSpPr>
          <p:cNvPr id="25" name="组合 24"/>
          <p:cNvGrpSpPr/>
          <p:nvPr/>
        </p:nvGrpSpPr>
        <p:grpSpPr>
          <a:xfrm rot="1800000">
            <a:off x="5968663" y="1812610"/>
            <a:ext cx="2742176" cy="2280606"/>
            <a:chOff x="4466324" y="2087804"/>
            <a:chExt cx="2742176" cy="2280606"/>
          </a:xfrm>
        </p:grpSpPr>
        <p:grpSp>
          <p:nvGrpSpPr>
            <p:cNvPr id="19" name="组合 18"/>
            <p:cNvGrpSpPr/>
            <p:nvPr/>
          </p:nvGrpSpPr>
          <p:grpSpPr>
            <a:xfrm rot="21412638">
              <a:off x="4591421" y="2088173"/>
              <a:ext cx="2617079" cy="2280237"/>
              <a:chOff x="3172370" y="1320421"/>
              <a:chExt cx="4650610" cy="4052035"/>
            </a:xfrm>
          </p:grpSpPr>
          <p:sp>
            <p:nvSpPr>
              <p:cNvPr id="2" name="等腰三角形 1"/>
              <p:cNvSpPr/>
              <p:nvPr/>
            </p:nvSpPr>
            <p:spPr>
              <a:xfrm>
                <a:off x="3252486" y="1400537"/>
                <a:ext cx="4514492" cy="389180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椭圆 15"/>
              <p:cNvSpPr/>
              <p:nvPr/>
            </p:nvSpPr>
            <p:spPr>
              <a:xfrm>
                <a:off x="5429616" y="1320421"/>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椭圆 16"/>
              <p:cNvSpPr/>
              <p:nvPr/>
            </p:nvSpPr>
            <p:spPr>
              <a:xfrm>
                <a:off x="3172370"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椭圆 17"/>
              <p:cNvSpPr/>
              <p:nvPr/>
            </p:nvSpPr>
            <p:spPr>
              <a:xfrm>
                <a:off x="7662748"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rot="20700000">
              <a:off x="4466324" y="2087804"/>
              <a:ext cx="2617079" cy="2280237"/>
              <a:chOff x="3172370" y="1320421"/>
              <a:chExt cx="4650610" cy="4052035"/>
            </a:xfrm>
          </p:grpSpPr>
          <p:sp>
            <p:nvSpPr>
              <p:cNvPr id="21" name="等腰三角形 20"/>
              <p:cNvSpPr/>
              <p:nvPr/>
            </p:nvSpPr>
            <p:spPr>
              <a:xfrm>
                <a:off x="3252486" y="1400537"/>
                <a:ext cx="4514492" cy="389180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a:xfrm>
                <a:off x="5429616" y="1320421"/>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a:off x="3172370"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a:off x="7662748" y="5212224"/>
                <a:ext cx="160232" cy="160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sp>
        <p:nvSpPr>
          <p:cNvPr id="26" name="文本框 25"/>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7" name="组合 26"/>
          <p:cNvGrpSpPr/>
          <p:nvPr/>
        </p:nvGrpSpPr>
        <p:grpSpPr>
          <a:xfrm>
            <a:off x="351783" y="212874"/>
            <a:ext cx="489586" cy="347578"/>
            <a:chOff x="3412653" y="792910"/>
            <a:chExt cx="698805" cy="496111"/>
          </a:xfrm>
        </p:grpSpPr>
        <p:sp>
          <p:nvSpPr>
            <p:cNvPr id="28" name="菱形 27"/>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86535618"/>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41369" y="3141593"/>
            <a:ext cx="2031325"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sp>
        <p:nvSpPr>
          <p:cNvPr id="5" name="文本框 4"/>
          <p:cNvSpPr txBox="1"/>
          <p:nvPr/>
        </p:nvSpPr>
        <p:spPr>
          <a:xfrm>
            <a:off x="3358174" y="5455399"/>
            <a:ext cx="1569660" cy="369332"/>
          </a:xfrm>
          <a:prstGeom prst="rect">
            <a:avLst/>
          </a:prstGeom>
          <a:noFill/>
        </p:spPr>
        <p:txBody>
          <a:bodyPr wrap="non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点击输入内容</a:t>
            </a:r>
            <a:endParaRPr lang="zh-CN" altLang="zh-CN"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563081" y="5455399"/>
            <a:ext cx="1569660" cy="369332"/>
          </a:xfrm>
          <a:prstGeom prst="rect">
            <a:avLst/>
          </a:prstGeom>
          <a:noFill/>
        </p:spPr>
        <p:txBody>
          <a:bodyPr wrap="non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点击输入内容</a:t>
            </a:r>
            <a:endParaRPr lang="zh-CN" altLang="zh-CN" b="1" dirty="0">
              <a:solidFill>
                <a:schemeClr val="bg1"/>
              </a:solidFill>
              <a:latin typeface="微软雅黑" panose="020B0503020204020204" pitchFamily="34" charset="-122"/>
              <a:ea typeface="微软雅黑" panose="020B0503020204020204" pitchFamily="34" charset="-122"/>
            </a:endParaRPr>
          </a:p>
        </p:txBody>
      </p:sp>
      <p:grpSp>
        <p:nvGrpSpPr>
          <p:cNvPr id="13" name="Group 4"/>
          <p:cNvGrpSpPr>
            <a:grpSpLocks noChangeAspect="1"/>
          </p:cNvGrpSpPr>
          <p:nvPr/>
        </p:nvGrpSpPr>
        <p:grpSpPr bwMode="auto">
          <a:xfrm>
            <a:off x="3799574" y="4107974"/>
            <a:ext cx="686861" cy="1063906"/>
            <a:chOff x="2980" y="935"/>
            <a:chExt cx="1747" cy="2706"/>
          </a:xfrm>
        </p:grpSpPr>
        <p:sp>
          <p:nvSpPr>
            <p:cNvPr id="15" name="Freeform 5"/>
            <p:cNvSpPr>
              <a:spLocks noEditPoints="1"/>
            </p:cNvSpPr>
            <p:nvPr/>
          </p:nvSpPr>
          <p:spPr bwMode="auto">
            <a:xfrm>
              <a:off x="2980" y="935"/>
              <a:ext cx="1747" cy="2706"/>
            </a:xfrm>
            <a:custGeom>
              <a:avLst/>
              <a:gdLst>
                <a:gd name="T0" fmla="*/ 167 w 1286"/>
                <a:gd name="T1" fmla="*/ 0 h 2000"/>
                <a:gd name="T2" fmla="*/ 0 w 1286"/>
                <a:gd name="T3" fmla="*/ 167 h 2000"/>
                <a:gd name="T4" fmla="*/ 714 w 1286"/>
                <a:gd name="T5" fmla="*/ 905 h 2000"/>
                <a:gd name="T6" fmla="*/ 881 w 1286"/>
                <a:gd name="T7" fmla="*/ 738 h 2000"/>
                <a:gd name="T8" fmla="*/ 167 w 1286"/>
                <a:gd name="T9" fmla="*/ 0 h 2000"/>
                <a:gd name="T10" fmla="*/ 129 w 1286"/>
                <a:gd name="T11" fmla="*/ 437 h 2000"/>
                <a:gd name="T12" fmla="*/ 0 w 1286"/>
                <a:gd name="T13" fmla="*/ 834 h 2000"/>
                <a:gd name="T14" fmla="*/ 209 w 1286"/>
                <a:gd name="T15" fmla="*/ 1362 h 2000"/>
                <a:gd name="T16" fmla="*/ 714 w 1286"/>
                <a:gd name="T17" fmla="*/ 1572 h 2000"/>
                <a:gd name="T18" fmla="*/ 1224 w 1286"/>
                <a:gd name="T19" fmla="*/ 1367 h 2000"/>
                <a:gd name="T20" fmla="*/ 1224 w 1286"/>
                <a:gd name="T21" fmla="*/ 1299 h 2000"/>
                <a:gd name="T22" fmla="*/ 1067 w 1286"/>
                <a:gd name="T23" fmla="*/ 1143 h 2000"/>
                <a:gd name="T24" fmla="*/ 1272 w 1286"/>
                <a:gd name="T25" fmla="*/ 939 h 2000"/>
                <a:gd name="T26" fmla="*/ 1286 w 1286"/>
                <a:gd name="T27" fmla="*/ 905 h 2000"/>
                <a:gd name="T28" fmla="*/ 1282 w 1286"/>
                <a:gd name="T29" fmla="*/ 883 h 2000"/>
                <a:gd name="T30" fmla="*/ 1238 w 1286"/>
                <a:gd name="T31" fmla="*/ 857 h 2000"/>
                <a:gd name="T32" fmla="*/ 1205 w 1286"/>
                <a:gd name="T33" fmla="*/ 871 h 2000"/>
                <a:gd name="T34" fmla="*/ 824 w 1286"/>
                <a:gd name="T35" fmla="*/ 1252 h 2000"/>
                <a:gd name="T36" fmla="*/ 823 w 1286"/>
                <a:gd name="T37" fmla="*/ 1320 h 2000"/>
                <a:gd name="T38" fmla="*/ 891 w 1286"/>
                <a:gd name="T39" fmla="*/ 1320 h 2000"/>
                <a:gd name="T40" fmla="*/ 1000 w 1286"/>
                <a:gd name="T41" fmla="*/ 1210 h 2000"/>
                <a:gd name="T42" fmla="*/ 1120 w 1286"/>
                <a:gd name="T43" fmla="*/ 1330 h 2000"/>
                <a:gd name="T44" fmla="*/ 714 w 1286"/>
                <a:gd name="T45" fmla="*/ 1477 h 2000"/>
                <a:gd name="T46" fmla="*/ 277 w 1286"/>
                <a:gd name="T47" fmla="*/ 1295 h 2000"/>
                <a:gd name="T48" fmla="*/ 95 w 1286"/>
                <a:gd name="T49" fmla="*/ 834 h 2000"/>
                <a:gd name="T50" fmla="*/ 196 w 1286"/>
                <a:gd name="T51" fmla="*/ 506 h 2000"/>
                <a:gd name="T52" fmla="*/ 129 w 1286"/>
                <a:gd name="T53" fmla="*/ 437 h 2000"/>
                <a:gd name="T54" fmla="*/ 667 w 1286"/>
                <a:gd name="T55" fmla="*/ 1666 h 2000"/>
                <a:gd name="T56" fmla="*/ 667 w 1286"/>
                <a:gd name="T57" fmla="*/ 1762 h 2000"/>
                <a:gd name="T58" fmla="*/ 310 w 1286"/>
                <a:gd name="T59" fmla="*/ 1762 h 2000"/>
                <a:gd name="T60" fmla="*/ 143 w 1286"/>
                <a:gd name="T61" fmla="*/ 1929 h 2000"/>
                <a:gd name="T62" fmla="*/ 143 w 1286"/>
                <a:gd name="T63" fmla="*/ 2000 h 2000"/>
                <a:gd name="T64" fmla="*/ 1286 w 1286"/>
                <a:gd name="T65" fmla="*/ 2000 h 2000"/>
                <a:gd name="T66" fmla="*/ 1286 w 1286"/>
                <a:gd name="T67" fmla="*/ 1929 h 2000"/>
                <a:gd name="T68" fmla="*/ 1119 w 1286"/>
                <a:gd name="T69" fmla="*/ 1762 h 2000"/>
                <a:gd name="T70" fmla="*/ 762 w 1286"/>
                <a:gd name="T71" fmla="*/ 1762 h 2000"/>
                <a:gd name="T72" fmla="*/ 762 w 1286"/>
                <a:gd name="T73" fmla="*/ 1666 h 2000"/>
                <a:gd name="T74" fmla="*/ 714 w 1286"/>
                <a:gd name="T75" fmla="*/ 1667 h 2000"/>
                <a:gd name="T76" fmla="*/ 667 w 1286"/>
                <a:gd name="T77" fmla="*/ 1666 h 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6" h="2000">
                  <a:moveTo>
                    <a:pt x="167" y="0"/>
                  </a:moveTo>
                  <a:cubicBezTo>
                    <a:pt x="0" y="167"/>
                    <a:pt x="0" y="167"/>
                    <a:pt x="0" y="167"/>
                  </a:cubicBezTo>
                  <a:cubicBezTo>
                    <a:pt x="714" y="905"/>
                    <a:pt x="714" y="905"/>
                    <a:pt x="714" y="905"/>
                  </a:cubicBezTo>
                  <a:cubicBezTo>
                    <a:pt x="881" y="738"/>
                    <a:pt x="881" y="738"/>
                    <a:pt x="881" y="738"/>
                  </a:cubicBezTo>
                  <a:cubicBezTo>
                    <a:pt x="167" y="0"/>
                    <a:pt x="167" y="0"/>
                    <a:pt x="167" y="0"/>
                  </a:cubicBezTo>
                  <a:moveTo>
                    <a:pt x="129" y="437"/>
                  </a:moveTo>
                  <a:cubicBezTo>
                    <a:pt x="45" y="554"/>
                    <a:pt x="0" y="692"/>
                    <a:pt x="0" y="834"/>
                  </a:cubicBezTo>
                  <a:cubicBezTo>
                    <a:pt x="0" y="1012"/>
                    <a:pt x="62" y="1215"/>
                    <a:pt x="209" y="1362"/>
                  </a:cubicBezTo>
                  <a:cubicBezTo>
                    <a:pt x="347" y="1500"/>
                    <a:pt x="530" y="1572"/>
                    <a:pt x="714" y="1572"/>
                  </a:cubicBezTo>
                  <a:cubicBezTo>
                    <a:pt x="896" y="1572"/>
                    <a:pt x="1083" y="1508"/>
                    <a:pt x="1224" y="1367"/>
                  </a:cubicBezTo>
                  <a:cubicBezTo>
                    <a:pt x="1242" y="1350"/>
                    <a:pt x="1242" y="1317"/>
                    <a:pt x="1224" y="1299"/>
                  </a:cubicBezTo>
                  <a:cubicBezTo>
                    <a:pt x="1067" y="1143"/>
                    <a:pt x="1067" y="1143"/>
                    <a:pt x="1067" y="1143"/>
                  </a:cubicBezTo>
                  <a:cubicBezTo>
                    <a:pt x="1272" y="939"/>
                    <a:pt x="1272" y="939"/>
                    <a:pt x="1272" y="939"/>
                  </a:cubicBezTo>
                  <a:cubicBezTo>
                    <a:pt x="1281" y="930"/>
                    <a:pt x="1286" y="918"/>
                    <a:pt x="1286" y="905"/>
                  </a:cubicBezTo>
                  <a:cubicBezTo>
                    <a:pt x="1286" y="898"/>
                    <a:pt x="1285" y="890"/>
                    <a:pt x="1282" y="883"/>
                  </a:cubicBezTo>
                  <a:cubicBezTo>
                    <a:pt x="1273" y="865"/>
                    <a:pt x="1258" y="857"/>
                    <a:pt x="1238" y="857"/>
                  </a:cubicBezTo>
                  <a:cubicBezTo>
                    <a:pt x="1223" y="857"/>
                    <a:pt x="1212" y="863"/>
                    <a:pt x="1205" y="871"/>
                  </a:cubicBezTo>
                  <a:cubicBezTo>
                    <a:pt x="824" y="1252"/>
                    <a:pt x="824" y="1252"/>
                    <a:pt x="824" y="1252"/>
                  </a:cubicBezTo>
                  <a:cubicBezTo>
                    <a:pt x="806" y="1269"/>
                    <a:pt x="805" y="1302"/>
                    <a:pt x="823" y="1320"/>
                  </a:cubicBezTo>
                  <a:cubicBezTo>
                    <a:pt x="841" y="1338"/>
                    <a:pt x="873" y="1338"/>
                    <a:pt x="891" y="1320"/>
                  </a:cubicBezTo>
                  <a:cubicBezTo>
                    <a:pt x="1000" y="1210"/>
                    <a:pt x="1000" y="1210"/>
                    <a:pt x="1000" y="1210"/>
                  </a:cubicBezTo>
                  <a:cubicBezTo>
                    <a:pt x="1120" y="1330"/>
                    <a:pt x="1120" y="1330"/>
                    <a:pt x="1120" y="1330"/>
                  </a:cubicBezTo>
                  <a:cubicBezTo>
                    <a:pt x="1004" y="1428"/>
                    <a:pt x="859" y="1477"/>
                    <a:pt x="714" y="1477"/>
                  </a:cubicBezTo>
                  <a:cubicBezTo>
                    <a:pt x="554" y="1477"/>
                    <a:pt x="397" y="1415"/>
                    <a:pt x="277" y="1295"/>
                  </a:cubicBezTo>
                  <a:cubicBezTo>
                    <a:pt x="152" y="1170"/>
                    <a:pt x="95" y="989"/>
                    <a:pt x="95" y="834"/>
                  </a:cubicBezTo>
                  <a:cubicBezTo>
                    <a:pt x="95" y="717"/>
                    <a:pt x="130" y="604"/>
                    <a:pt x="196" y="506"/>
                  </a:cubicBezTo>
                  <a:cubicBezTo>
                    <a:pt x="129" y="437"/>
                    <a:pt x="129" y="437"/>
                    <a:pt x="129" y="437"/>
                  </a:cubicBezTo>
                  <a:moveTo>
                    <a:pt x="667" y="1666"/>
                  </a:moveTo>
                  <a:cubicBezTo>
                    <a:pt x="667" y="1762"/>
                    <a:pt x="667" y="1762"/>
                    <a:pt x="667" y="1762"/>
                  </a:cubicBezTo>
                  <a:cubicBezTo>
                    <a:pt x="310" y="1762"/>
                    <a:pt x="310" y="1762"/>
                    <a:pt x="310" y="1762"/>
                  </a:cubicBezTo>
                  <a:cubicBezTo>
                    <a:pt x="217" y="1762"/>
                    <a:pt x="143" y="1837"/>
                    <a:pt x="143" y="1929"/>
                  </a:cubicBezTo>
                  <a:cubicBezTo>
                    <a:pt x="143" y="2000"/>
                    <a:pt x="143" y="2000"/>
                    <a:pt x="143" y="2000"/>
                  </a:cubicBezTo>
                  <a:cubicBezTo>
                    <a:pt x="1286" y="2000"/>
                    <a:pt x="1286" y="2000"/>
                    <a:pt x="1286" y="2000"/>
                  </a:cubicBezTo>
                  <a:cubicBezTo>
                    <a:pt x="1286" y="1929"/>
                    <a:pt x="1286" y="1929"/>
                    <a:pt x="1286" y="1929"/>
                  </a:cubicBezTo>
                  <a:cubicBezTo>
                    <a:pt x="1286" y="1837"/>
                    <a:pt x="1212" y="1762"/>
                    <a:pt x="1119" y="1762"/>
                  </a:cubicBezTo>
                  <a:cubicBezTo>
                    <a:pt x="762" y="1762"/>
                    <a:pt x="762" y="1762"/>
                    <a:pt x="762" y="1762"/>
                  </a:cubicBezTo>
                  <a:cubicBezTo>
                    <a:pt x="762" y="1666"/>
                    <a:pt x="762" y="1666"/>
                    <a:pt x="762" y="1666"/>
                  </a:cubicBezTo>
                  <a:cubicBezTo>
                    <a:pt x="746" y="1666"/>
                    <a:pt x="730" y="1667"/>
                    <a:pt x="714" y="1667"/>
                  </a:cubicBezTo>
                  <a:cubicBezTo>
                    <a:pt x="699" y="1667"/>
                    <a:pt x="683" y="1667"/>
                    <a:pt x="667" y="16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6" name="Freeform 6"/>
            <p:cNvSpPr>
              <a:spLocks/>
            </p:cNvSpPr>
            <p:nvPr/>
          </p:nvSpPr>
          <p:spPr bwMode="auto">
            <a:xfrm>
              <a:off x="4279" y="2400"/>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4279" y="2400"/>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11"/>
          <p:cNvSpPr>
            <a:spLocks noEditPoints="1"/>
          </p:cNvSpPr>
          <p:nvPr/>
        </p:nvSpPr>
        <p:spPr bwMode="auto">
          <a:xfrm>
            <a:off x="6795412" y="4061471"/>
            <a:ext cx="1104998" cy="1156913"/>
          </a:xfrm>
          <a:custGeom>
            <a:avLst/>
            <a:gdLst>
              <a:gd name="T0" fmla="*/ 993 w 2150"/>
              <a:gd name="T1" fmla="*/ 2257 h 2257"/>
              <a:gd name="T2" fmla="*/ 905 w 2150"/>
              <a:gd name="T3" fmla="*/ 2143 h 2257"/>
              <a:gd name="T4" fmla="*/ 817 w 2150"/>
              <a:gd name="T5" fmla="*/ 1974 h 2257"/>
              <a:gd name="T6" fmla="*/ 1264 w 2150"/>
              <a:gd name="T7" fmla="*/ 1909 h 2257"/>
              <a:gd name="T8" fmla="*/ 1326 w 2150"/>
              <a:gd name="T9" fmla="*/ 2040 h 2257"/>
              <a:gd name="T10" fmla="*/ 1222 w 2150"/>
              <a:gd name="T11" fmla="*/ 2202 h 2257"/>
              <a:gd name="T12" fmla="*/ 1074 w 2150"/>
              <a:gd name="T13" fmla="*/ 343 h 2257"/>
              <a:gd name="T14" fmla="*/ 1136 w 2150"/>
              <a:gd name="T15" fmla="*/ 62 h 2257"/>
              <a:gd name="T16" fmla="*/ 1012 w 2150"/>
              <a:gd name="T17" fmla="*/ 62 h 2257"/>
              <a:gd name="T18" fmla="*/ 1074 w 2150"/>
              <a:gd name="T19" fmla="*/ 343 h 2257"/>
              <a:gd name="T20" fmla="*/ 281 w 2150"/>
              <a:gd name="T21" fmla="*/ 1136 h 2257"/>
              <a:gd name="T22" fmla="*/ 281 w 2150"/>
              <a:gd name="T23" fmla="*/ 1012 h 2257"/>
              <a:gd name="T24" fmla="*/ 0 w 2150"/>
              <a:gd name="T25" fmla="*/ 1074 h 2257"/>
              <a:gd name="T26" fmla="*/ 2086 w 2150"/>
              <a:gd name="T27" fmla="*/ 1014 h 2257"/>
              <a:gd name="T28" fmla="*/ 1805 w 2150"/>
              <a:gd name="T29" fmla="*/ 1076 h 2257"/>
              <a:gd name="T30" fmla="*/ 2086 w 2150"/>
              <a:gd name="T31" fmla="*/ 1138 h 2257"/>
              <a:gd name="T32" fmla="*/ 2086 w 2150"/>
              <a:gd name="T33" fmla="*/ 1014 h 2257"/>
              <a:gd name="T34" fmla="*/ 469 w 2150"/>
              <a:gd name="T35" fmla="*/ 1593 h 2257"/>
              <a:gd name="T36" fmla="*/ 312 w 2150"/>
              <a:gd name="T37" fmla="*/ 1836 h 2257"/>
              <a:gd name="T38" fmla="*/ 398 w 2150"/>
              <a:gd name="T39" fmla="*/ 1836 h 2257"/>
              <a:gd name="T40" fmla="*/ 555 w 2150"/>
              <a:gd name="T41" fmla="*/ 1593 h 2257"/>
              <a:gd name="T42" fmla="*/ 1681 w 2150"/>
              <a:gd name="T43" fmla="*/ 557 h 2257"/>
              <a:gd name="T44" fmla="*/ 1836 w 2150"/>
              <a:gd name="T45" fmla="*/ 314 h 2257"/>
              <a:gd name="T46" fmla="*/ 1593 w 2150"/>
              <a:gd name="T47" fmla="*/ 469 h 2257"/>
              <a:gd name="T48" fmla="*/ 1638 w 2150"/>
              <a:gd name="T49" fmla="*/ 576 h 2257"/>
              <a:gd name="T50" fmla="*/ 510 w 2150"/>
              <a:gd name="T51" fmla="*/ 576 h 2257"/>
              <a:gd name="T52" fmla="*/ 553 w 2150"/>
              <a:gd name="T53" fmla="*/ 469 h 2257"/>
              <a:gd name="T54" fmla="*/ 310 w 2150"/>
              <a:gd name="T55" fmla="*/ 314 h 2257"/>
              <a:gd name="T56" fmla="*/ 467 w 2150"/>
              <a:gd name="T57" fmla="*/ 557 h 2257"/>
              <a:gd name="T58" fmla="*/ 1593 w 2150"/>
              <a:gd name="T59" fmla="*/ 1593 h 2257"/>
              <a:gd name="T60" fmla="*/ 1748 w 2150"/>
              <a:gd name="T61" fmla="*/ 1836 h 2257"/>
              <a:gd name="T62" fmla="*/ 1834 w 2150"/>
              <a:gd name="T63" fmla="*/ 1836 h 2257"/>
              <a:gd name="T64" fmla="*/ 1681 w 2150"/>
              <a:gd name="T65" fmla="*/ 1593 h 2257"/>
              <a:gd name="T66" fmla="*/ 1064 w 2150"/>
              <a:gd name="T67" fmla="*/ 505 h 2257"/>
              <a:gd name="T68" fmla="*/ 1650 w 2150"/>
              <a:gd name="T69" fmla="*/ 1081 h 2257"/>
              <a:gd name="T70" fmla="*/ 1379 w 2150"/>
              <a:gd name="T71" fmla="*/ 1702 h 2257"/>
              <a:gd name="T72" fmla="*/ 912 w 2150"/>
              <a:gd name="T73" fmla="*/ 1828 h 2257"/>
              <a:gd name="T74" fmla="*/ 655 w 2150"/>
              <a:gd name="T75" fmla="*/ 1481 h 2257"/>
              <a:gd name="T76" fmla="*/ 622 w 2150"/>
              <a:gd name="T77" fmla="*/ 1088 h 2257"/>
              <a:gd name="T78" fmla="*/ 891 w 2150"/>
              <a:gd name="T79" fmla="*/ 1686 h 2257"/>
              <a:gd name="T80" fmla="*/ 1012 w 2150"/>
              <a:gd name="T81" fmla="*/ 1705 h 2257"/>
              <a:gd name="T82" fmla="*/ 879 w 2150"/>
              <a:gd name="T83" fmla="*/ 1200 h 2257"/>
              <a:gd name="T84" fmla="*/ 879 w 2150"/>
              <a:gd name="T85" fmla="*/ 1114 h 2257"/>
              <a:gd name="T86" fmla="*/ 1072 w 2150"/>
              <a:gd name="T87" fmla="*/ 1221 h 2257"/>
              <a:gd name="T88" fmla="*/ 1264 w 2150"/>
              <a:gd name="T89" fmla="*/ 1114 h 2257"/>
              <a:gd name="T90" fmla="*/ 1264 w 2150"/>
              <a:gd name="T91" fmla="*/ 1200 h 2257"/>
              <a:gd name="T92" fmla="*/ 1134 w 2150"/>
              <a:gd name="T93" fmla="*/ 1702 h 2257"/>
              <a:gd name="T94" fmla="*/ 1255 w 2150"/>
              <a:gd name="T95" fmla="*/ 1683 h 2257"/>
              <a:gd name="T96" fmla="*/ 1526 w 2150"/>
              <a:gd name="T97" fmla="*/ 1081 h 2257"/>
              <a:gd name="T98" fmla="*/ 1072 w 2150"/>
              <a:gd name="T99" fmla="*/ 631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0" h="2257">
                <a:moveTo>
                  <a:pt x="1153" y="2257"/>
                </a:moveTo>
                <a:cubicBezTo>
                  <a:pt x="993" y="2257"/>
                  <a:pt x="993" y="2257"/>
                  <a:pt x="993" y="2257"/>
                </a:cubicBezTo>
                <a:cubicBezTo>
                  <a:pt x="960" y="2257"/>
                  <a:pt x="929" y="2233"/>
                  <a:pt x="922" y="2202"/>
                </a:cubicBezTo>
                <a:cubicBezTo>
                  <a:pt x="905" y="2143"/>
                  <a:pt x="905" y="2143"/>
                  <a:pt x="905" y="2143"/>
                </a:cubicBezTo>
                <a:cubicBezTo>
                  <a:pt x="855" y="2136"/>
                  <a:pt x="817" y="2093"/>
                  <a:pt x="817" y="2040"/>
                </a:cubicBezTo>
                <a:cubicBezTo>
                  <a:pt x="817" y="1974"/>
                  <a:pt x="817" y="1974"/>
                  <a:pt x="817" y="1974"/>
                </a:cubicBezTo>
                <a:cubicBezTo>
                  <a:pt x="817" y="1940"/>
                  <a:pt x="843" y="1909"/>
                  <a:pt x="881" y="1909"/>
                </a:cubicBezTo>
                <a:cubicBezTo>
                  <a:pt x="1264" y="1909"/>
                  <a:pt x="1264" y="1909"/>
                  <a:pt x="1264" y="1909"/>
                </a:cubicBezTo>
                <a:cubicBezTo>
                  <a:pt x="1298" y="1912"/>
                  <a:pt x="1326" y="1938"/>
                  <a:pt x="1326" y="1974"/>
                </a:cubicBezTo>
                <a:cubicBezTo>
                  <a:pt x="1326" y="2040"/>
                  <a:pt x="1326" y="2040"/>
                  <a:pt x="1326" y="2040"/>
                </a:cubicBezTo>
                <a:cubicBezTo>
                  <a:pt x="1326" y="2093"/>
                  <a:pt x="1288" y="2136"/>
                  <a:pt x="1238" y="2143"/>
                </a:cubicBezTo>
                <a:cubicBezTo>
                  <a:pt x="1222" y="2202"/>
                  <a:pt x="1222" y="2202"/>
                  <a:pt x="1222" y="2202"/>
                </a:cubicBezTo>
                <a:cubicBezTo>
                  <a:pt x="1212" y="2233"/>
                  <a:pt x="1184" y="2257"/>
                  <a:pt x="1153" y="2257"/>
                </a:cubicBezTo>
                <a:close/>
                <a:moveTo>
                  <a:pt x="1074" y="343"/>
                </a:moveTo>
                <a:cubicBezTo>
                  <a:pt x="1107" y="343"/>
                  <a:pt x="1136" y="316"/>
                  <a:pt x="1136" y="281"/>
                </a:cubicBezTo>
                <a:cubicBezTo>
                  <a:pt x="1136" y="62"/>
                  <a:pt x="1136" y="62"/>
                  <a:pt x="1136" y="62"/>
                </a:cubicBezTo>
                <a:cubicBezTo>
                  <a:pt x="1136" y="28"/>
                  <a:pt x="1110" y="0"/>
                  <a:pt x="1074" y="0"/>
                </a:cubicBezTo>
                <a:cubicBezTo>
                  <a:pt x="1041" y="0"/>
                  <a:pt x="1012" y="26"/>
                  <a:pt x="1012" y="62"/>
                </a:cubicBezTo>
                <a:cubicBezTo>
                  <a:pt x="1012" y="281"/>
                  <a:pt x="1012" y="281"/>
                  <a:pt x="1012" y="281"/>
                </a:cubicBezTo>
                <a:cubicBezTo>
                  <a:pt x="1012" y="316"/>
                  <a:pt x="1041" y="343"/>
                  <a:pt x="1074" y="343"/>
                </a:cubicBezTo>
                <a:close/>
                <a:moveTo>
                  <a:pt x="62" y="1136"/>
                </a:moveTo>
                <a:cubicBezTo>
                  <a:pt x="281" y="1136"/>
                  <a:pt x="281" y="1136"/>
                  <a:pt x="281" y="1136"/>
                </a:cubicBezTo>
                <a:cubicBezTo>
                  <a:pt x="312" y="1136"/>
                  <a:pt x="343" y="1109"/>
                  <a:pt x="343" y="1074"/>
                </a:cubicBezTo>
                <a:cubicBezTo>
                  <a:pt x="343" y="1038"/>
                  <a:pt x="317" y="1012"/>
                  <a:pt x="281" y="1012"/>
                </a:cubicBezTo>
                <a:cubicBezTo>
                  <a:pt x="62" y="1012"/>
                  <a:pt x="62" y="1012"/>
                  <a:pt x="62" y="1012"/>
                </a:cubicBezTo>
                <a:cubicBezTo>
                  <a:pt x="29" y="1012"/>
                  <a:pt x="0" y="1038"/>
                  <a:pt x="0" y="1074"/>
                </a:cubicBezTo>
                <a:cubicBezTo>
                  <a:pt x="0" y="1109"/>
                  <a:pt x="26" y="1136"/>
                  <a:pt x="62" y="1136"/>
                </a:cubicBezTo>
                <a:close/>
                <a:moveTo>
                  <a:pt x="2086" y="1014"/>
                </a:moveTo>
                <a:cubicBezTo>
                  <a:pt x="1867" y="1014"/>
                  <a:pt x="1867" y="1014"/>
                  <a:pt x="1867" y="1014"/>
                </a:cubicBezTo>
                <a:cubicBezTo>
                  <a:pt x="1834" y="1014"/>
                  <a:pt x="1805" y="1040"/>
                  <a:pt x="1805" y="1076"/>
                </a:cubicBezTo>
                <a:cubicBezTo>
                  <a:pt x="1805" y="1112"/>
                  <a:pt x="1831" y="1138"/>
                  <a:pt x="1867" y="1138"/>
                </a:cubicBezTo>
                <a:cubicBezTo>
                  <a:pt x="2086" y="1138"/>
                  <a:pt x="2086" y="1138"/>
                  <a:pt x="2086" y="1138"/>
                </a:cubicBezTo>
                <a:cubicBezTo>
                  <a:pt x="2119" y="1138"/>
                  <a:pt x="2148" y="1112"/>
                  <a:pt x="2148" y="1076"/>
                </a:cubicBezTo>
                <a:cubicBezTo>
                  <a:pt x="2150" y="1040"/>
                  <a:pt x="2124" y="1014"/>
                  <a:pt x="2086" y="1014"/>
                </a:cubicBezTo>
                <a:close/>
                <a:moveTo>
                  <a:pt x="555" y="1593"/>
                </a:moveTo>
                <a:cubicBezTo>
                  <a:pt x="531" y="1569"/>
                  <a:pt x="493" y="1569"/>
                  <a:pt x="469" y="1593"/>
                </a:cubicBezTo>
                <a:cubicBezTo>
                  <a:pt x="312" y="1747"/>
                  <a:pt x="312" y="1747"/>
                  <a:pt x="312" y="1747"/>
                </a:cubicBezTo>
                <a:cubicBezTo>
                  <a:pt x="286" y="1774"/>
                  <a:pt x="286" y="1812"/>
                  <a:pt x="312" y="1836"/>
                </a:cubicBezTo>
                <a:cubicBezTo>
                  <a:pt x="324" y="1847"/>
                  <a:pt x="338" y="1855"/>
                  <a:pt x="355" y="1855"/>
                </a:cubicBezTo>
                <a:cubicBezTo>
                  <a:pt x="372" y="1855"/>
                  <a:pt x="386" y="1847"/>
                  <a:pt x="398" y="1836"/>
                </a:cubicBezTo>
                <a:cubicBezTo>
                  <a:pt x="553" y="1681"/>
                  <a:pt x="553" y="1681"/>
                  <a:pt x="553" y="1681"/>
                </a:cubicBezTo>
                <a:cubicBezTo>
                  <a:pt x="579" y="1657"/>
                  <a:pt x="579" y="1619"/>
                  <a:pt x="555" y="1593"/>
                </a:cubicBezTo>
                <a:close/>
                <a:moveTo>
                  <a:pt x="1638" y="576"/>
                </a:moveTo>
                <a:cubicBezTo>
                  <a:pt x="1655" y="576"/>
                  <a:pt x="1669" y="569"/>
                  <a:pt x="1681" y="557"/>
                </a:cubicBezTo>
                <a:cubicBezTo>
                  <a:pt x="1836" y="402"/>
                  <a:pt x="1836" y="402"/>
                  <a:pt x="1836" y="402"/>
                </a:cubicBezTo>
                <a:cubicBezTo>
                  <a:pt x="1862" y="376"/>
                  <a:pt x="1862" y="338"/>
                  <a:pt x="1836" y="314"/>
                </a:cubicBezTo>
                <a:cubicBezTo>
                  <a:pt x="1810" y="290"/>
                  <a:pt x="1772" y="288"/>
                  <a:pt x="1748" y="314"/>
                </a:cubicBezTo>
                <a:cubicBezTo>
                  <a:pt x="1593" y="469"/>
                  <a:pt x="1593" y="469"/>
                  <a:pt x="1593" y="469"/>
                </a:cubicBezTo>
                <a:cubicBezTo>
                  <a:pt x="1567" y="495"/>
                  <a:pt x="1567" y="533"/>
                  <a:pt x="1593" y="557"/>
                </a:cubicBezTo>
                <a:cubicBezTo>
                  <a:pt x="1605" y="569"/>
                  <a:pt x="1622" y="576"/>
                  <a:pt x="1638" y="576"/>
                </a:cubicBezTo>
                <a:close/>
                <a:moveTo>
                  <a:pt x="467" y="557"/>
                </a:moveTo>
                <a:cubicBezTo>
                  <a:pt x="479" y="569"/>
                  <a:pt x="493" y="576"/>
                  <a:pt x="510" y="576"/>
                </a:cubicBezTo>
                <a:cubicBezTo>
                  <a:pt x="526" y="576"/>
                  <a:pt x="541" y="569"/>
                  <a:pt x="553" y="557"/>
                </a:cubicBezTo>
                <a:cubicBezTo>
                  <a:pt x="579" y="531"/>
                  <a:pt x="579" y="493"/>
                  <a:pt x="553" y="469"/>
                </a:cubicBezTo>
                <a:cubicBezTo>
                  <a:pt x="398" y="314"/>
                  <a:pt x="398" y="314"/>
                  <a:pt x="398" y="314"/>
                </a:cubicBezTo>
                <a:cubicBezTo>
                  <a:pt x="372" y="288"/>
                  <a:pt x="333" y="288"/>
                  <a:pt x="310" y="314"/>
                </a:cubicBezTo>
                <a:cubicBezTo>
                  <a:pt x="286" y="340"/>
                  <a:pt x="283" y="378"/>
                  <a:pt x="310" y="402"/>
                </a:cubicBezTo>
                <a:lnTo>
                  <a:pt x="467" y="557"/>
                </a:lnTo>
                <a:close/>
                <a:moveTo>
                  <a:pt x="1681" y="1593"/>
                </a:moveTo>
                <a:cubicBezTo>
                  <a:pt x="1655" y="1566"/>
                  <a:pt x="1617" y="1566"/>
                  <a:pt x="1593" y="1593"/>
                </a:cubicBezTo>
                <a:cubicBezTo>
                  <a:pt x="1567" y="1619"/>
                  <a:pt x="1567" y="1657"/>
                  <a:pt x="1593" y="1681"/>
                </a:cubicBezTo>
                <a:cubicBezTo>
                  <a:pt x="1748" y="1836"/>
                  <a:pt x="1748" y="1836"/>
                  <a:pt x="1748" y="1836"/>
                </a:cubicBezTo>
                <a:cubicBezTo>
                  <a:pt x="1760" y="1847"/>
                  <a:pt x="1774" y="1855"/>
                  <a:pt x="1791" y="1855"/>
                </a:cubicBezTo>
                <a:cubicBezTo>
                  <a:pt x="1807" y="1855"/>
                  <a:pt x="1822" y="1847"/>
                  <a:pt x="1834" y="1836"/>
                </a:cubicBezTo>
                <a:cubicBezTo>
                  <a:pt x="1860" y="1809"/>
                  <a:pt x="1860" y="1771"/>
                  <a:pt x="1834" y="1747"/>
                </a:cubicBezTo>
                <a:lnTo>
                  <a:pt x="1681" y="1593"/>
                </a:lnTo>
                <a:close/>
                <a:moveTo>
                  <a:pt x="493" y="1088"/>
                </a:moveTo>
                <a:cubicBezTo>
                  <a:pt x="491" y="769"/>
                  <a:pt x="748" y="507"/>
                  <a:pt x="1064" y="505"/>
                </a:cubicBezTo>
                <a:cubicBezTo>
                  <a:pt x="1069" y="505"/>
                  <a:pt x="1069" y="505"/>
                  <a:pt x="1069" y="505"/>
                </a:cubicBezTo>
                <a:cubicBezTo>
                  <a:pt x="1388" y="505"/>
                  <a:pt x="1650" y="762"/>
                  <a:pt x="1650" y="1081"/>
                </a:cubicBezTo>
                <a:cubicBezTo>
                  <a:pt x="1650" y="1228"/>
                  <a:pt x="1591" y="1376"/>
                  <a:pt x="1488" y="1481"/>
                </a:cubicBezTo>
                <a:cubicBezTo>
                  <a:pt x="1429" y="1543"/>
                  <a:pt x="1391" y="1619"/>
                  <a:pt x="1379" y="1702"/>
                </a:cubicBezTo>
                <a:cubicBezTo>
                  <a:pt x="1367" y="1774"/>
                  <a:pt x="1305" y="1828"/>
                  <a:pt x="1231" y="1828"/>
                </a:cubicBezTo>
                <a:cubicBezTo>
                  <a:pt x="912" y="1828"/>
                  <a:pt x="912" y="1828"/>
                  <a:pt x="912" y="1828"/>
                </a:cubicBezTo>
                <a:cubicBezTo>
                  <a:pt x="838" y="1828"/>
                  <a:pt x="776" y="1776"/>
                  <a:pt x="764" y="1702"/>
                </a:cubicBezTo>
                <a:cubicBezTo>
                  <a:pt x="753" y="1619"/>
                  <a:pt x="712" y="1540"/>
                  <a:pt x="655" y="1481"/>
                </a:cubicBezTo>
                <a:cubicBezTo>
                  <a:pt x="553" y="1374"/>
                  <a:pt x="495" y="1236"/>
                  <a:pt x="493" y="1088"/>
                </a:cubicBezTo>
                <a:close/>
                <a:moveTo>
                  <a:pt x="622" y="1088"/>
                </a:moveTo>
                <a:cubicBezTo>
                  <a:pt x="624" y="1202"/>
                  <a:pt x="669" y="1309"/>
                  <a:pt x="748" y="1395"/>
                </a:cubicBezTo>
                <a:cubicBezTo>
                  <a:pt x="824" y="1474"/>
                  <a:pt x="874" y="1576"/>
                  <a:pt x="891" y="1686"/>
                </a:cubicBezTo>
                <a:cubicBezTo>
                  <a:pt x="893" y="1697"/>
                  <a:pt x="903" y="1705"/>
                  <a:pt x="912" y="1705"/>
                </a:cubicBezTo>
                <a:cubicBezTo>
                  <a:pt x="1012" y="1705"/>
                  <a:pt x="1012" y="1705"/>
                  <a:pt x="1012" y="1705"/>
                </a:cubicBezTo>
                <a:cubicBezTo>
                  <a:pt x="1012" y="1331"/>
                  <a:pt x="1012" y="1331"/>
                  <a:pt x="1012" y="1331"/>
                </a:cubicBezTo>
                <a:cubicBezTo>
                  <a:pt x="879" y="1200"/>
                  <a:pt x="879" y="1200"/>
                  <a:pt x="879" y="1200"/>
                </a:cubicBezTo>
                <a:cubicBezTo>
                  <a:pt x="855" y="1176"/>
                  <a:pt x="855" y="1138"/>
                  <a:pt x="879" y="1114"/>
                </a:cubicBezTo>
                <a:cubicBezTo>
                  <a:pt x="879" y="1114"/>
                  <a:pt x="879" y="1114"/>
                  <a:pt x="879" y="1114"/>
                </a:cubicBezTo>
                <a:cubicBezTo>
                  <a:pt x="903" y="1090"/>
                  <a:pt x="941" y="1090"/>
                  <a:pt x="964" y="1114"/>
                </a:cubicBezTo>
                <a:cubicBezTo>
                  <a:pt x="1072" y="1221"/>
                  <a:pt x="1072" y="1221"/>
                  <a:pt x="1072" y="1221"/>
                </a:cubicBezTo>
                <a:cubicBezTo>
                  <a:pt x="1179" y="1114"/>
                  <a:pt x="1179" y="1114"/>
                  <a:pt x="1179" y="1114"/>
                </a:cubicBezTo>
                <a:cubicBezTo>
                  <a:pt x="1203" y="1090"/>
                  <a:pt x="1241" y="1090"/>
                  <a:pt x="1264" y="1114"/>
                </a:cubicBezTo>
                <a:cubicBezTo>
                  <a:pt x="1264" y="1114"/>
                  <a:pt x="1264" y="1114"/>
                  <a:pt x="1264" y="1114"/>
                </a:cubicBezTo>
                <a:cubicBezTo>
                  <a:pt x="1288" y="1138"/>
                  <a:pt x="1288" y="1176"/>
                  <a:pt x="1264" y="1200"/>
                </a:cubicBezTo>
                <a:cubicBezTo>
                  <a:pt x="1134" y="1331"/>
                  <a:pt x="1134" y="1331"/>
                  <a:pt x="1134" y="1331"/>
                </a:cubicBezTo>
                <a:cubicBezTo>
                  <a:pt x="1134" y="1702"/>
                  <a:pt x="1134" y="1702"/>
                  <a:pt x="1134" y="1702"/>
                </a:cubicBezTo>
                <a:cubicBezTo>
                  <a:pt x="1234" y="1702"/>
                  <a:pt x="1234" y="1702"/>
                  <a:pt x="1234" y="1702"/>
                </a:cubicBezTo>
                <a:cubicBezTo>
                  <a:pt x="1245" y="1702"/>
                  <a:pt x="1255" y="1693"/>
                  <a:pt x="1255" y="1683"/>
                </a:cubicBezTo>
                <a:cubicBezTo>
                  <a:pt x="1272" y="1574"/>
                  <a:pt x="1322" y="1474"/>
                  <a:pt x="1400" y="1393"/>
                </a:cubicBezTo>
                <a:cubicBezTo>
                  <a:pt x="1481" y="1312"/>
                  <a:pt x="1526" y="1197"/>
                  <a:pt x="1526" y="1081"/>
                </a:cubicBezTo>
                <a:cubicBezTo>
                  <a:pt x="1526" y="833"/>
                  <a:pt x="1324" y="631"/>
                  <a:pt x="1074" y="631"/>
                </a:cubicBezTo>
                <a:cubicBezTo>
                  <a:pt x="1072" y="631"/>
                  <a:pt x="1072" y="631"/>
                  <a:pt x="1072" y="631"/>
                </a:cubicBezTo>
                <a:cubicBezTo>
                  <a:pt x="819" y="635"/>
                  <a:pt x="619" y="838"/>
                  <a:pt x="622" y="108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文本框 22"/>
          <p:cNvSpPr txBox="1"/>
          <p:nvPr/>
        </p:nvSpPr>
        <p:spPr>
          <a:xfrm>
            <a:off x="843891" y="1217969"/>
            <a:ext cx="2031325"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点击输入标题</a:t>
            </a:r>
          </a:p>
        </p:txBody>
      </p:sp>
      <p:sp>
        <p:nvSpPr>
          <p:cNvPr id="28" name="文本框 27"/>
          <p:cNvSpPr txBox="1"/>
          <p:nvPr/>
        </p:nvSpPr>
        <p:spPr>
          <a:xfrm>
            <a:off x="754265" y="1806230"/>
            <a:ext cx="7879080" cy="432362"/>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nSpc>
                <a:spcPct val="120000"/>
              </a:lnSpc>
            </a:pPr>
            <a:r>
              <a:rPr lang="zh-CN" altLang="en-US" dirty="0"/>
              <a:t>点击输入内容点击输入内容点击输入内容点击输入内容点击输入内容</a:t>
            </a:r>
          </a:p>
        </p:txBody>
      </p:sp>
      <p:sp>
        <p:nvSpPr>
          <p:cNvPr id="18" name="文本框 17"/>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19" name="组合 18"/>
          <p:cNvGrpSpPr/>
          <p:nvPr/>
        </p:nvGrpSpPr>
        <p:grpSpPr>
          <a:xfrm>
            <a:off x="351783" y="212874"/>
            <a:ext cx="489586" cy="347578"/>
            <a:chOff x="3412653" y="792910"/>
            <a:chExt cx="698805" cy="496111"/>
          </a:xfrm>
        </p:grpSpPr>
        <p:sp>
          <p:nvSpPr>
            <p:cNvPr id="20" name="菱形 19"/>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95606537"/>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439870" y="6339732"/>
            <a:ext cx="1007007" cy="369332"/>
          </a:xfrm>
          <a:prstGeom prst="rect">
            <a:avLst/>
          </a:prstGeom>
          <a:solidFill>
            <a:srgbClr val="88493F"/>
          </a:solidFill>
        </p:spPr>
        <p:txBody>
          <a:bodyPr wrap="none" rtlCol="0">
            <a:spAutoFit/>
          </a:bodyPr>
          <a:lstStyle>
            <a:defPPr>
              <a:defRPr lang="zh-CN"/>
            </a:defPPr>
            <a:lvl1pPr>
              <a:defRPr b="1">
                <a:solidFill>
                  <a:schemeClr val="bg1"/>
                </a:solidFill>
                <a:latin typeface="微软雅黑" panose="020B0503020204020204" pitchFamily="34" charset="-122"/>
                <a:ea typeface="微软雅黑" panose="020B0503020204020204" pitchFamily="34" charset="-122"/>
              </a:defRPr>
            </a:lvl1pPr>
          </a:lstStyle>
          <a:p>
            <a:r>
              <a:rPr lang="en-US" altLang="zh-CN" b="0" dirty="0" smtClean="0">
                <a:latin typeface="Agency FB" panose="020B0503020202020204" pitchFamily="34" charset="0"/>
              </a:rPr>
              <a:t>201X.01</a:t>
            </a:r>
            <a:endParaRPr lang="zh-CN" altLang="zh-CN" b="0" dirty="0">
              <a:latin typeface="Agency FB" panose="020B0503020202020204" pitchFamily="34" charset="0"/>
            </a:endParaRPr>
          </a:p>
        </p:txBody>
      </p:sp>
      <p:sp>
        <p:nvSpPr>
          <p:cNvPr id="6" name="文本框 5"/>
          <p:cNvSpPr txBox="1"/>
          <p:nvPr/>
        </p:nvSpPr>
        <p:spPr>
          <a:xfrm>
            <a:off x="9938240" y="6339732"/>
            <a:ext cx="1501630" cy="369332"/>
          </a:xfrm>
          <a:prstGeom prst="rect">
            <a:avLst/>
          </a:prstGeom>
          <a:solidFill>
            <a:srgbClr val="88493F"/>
          </a:solidFill>
        </p:spPr>
        <p:txBody>
          <a:bodyPr wrap="none" rtlCol="0">
            <a:spAutoFit/>
          </a:bodyPr>
          <a:lstStyle/>
          <a:p>
            <a:pPr algn="r"/>
            <a:r>
              <a:rPr lang="en-US" altLang="zh-CN" dirty="0" err="1">
                <a:solidFill>
                  <a:schemeClr val="bg1"/>
                </a:solidFill>
                <a:latin typeface="微软雅黑" panose="020B0503020204020204" pitchFamily="34" charset="-122"/>
                <a:ea typeface="微软雅黑" panose="020B0503020204020204" pitchFamily="34" charset="-122"/>
              </a:rPr>
              <a:t>TalkFish</a:t>
            </a:r>
            <a:r>
              <a:rPr lang="zh-CN" altLang="en-US" dirty="0">
                <a:solidFill>
                  <a:schemeClr val="bg1"/>
                </a:solidFill>
                <a:latin typeface="微软雅黑" panose="020B0503020204020204" pitchFamily="34" charset="-122"/>
                <a:ea typeface="微软雅黑" panose="020B0503020204020204" pitchFamily="34" charset="-122"/>
              </a:rPr>
              <a:t>咸俞</a:t>
            </a:r>
            <a:endParaRPr lang="zh-CN" altLang="zh-CN"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68306" y="139405"/>
            <a:ext cx="1007007" cy="923330"/>
          </a:xfrm>
          <a:prstGeom prst="rect">
            <a:avLst/>
          </a:prstGeom>
          <a:noFill/>
        </p:spPr>
        <p:txBody>
          <a:bodyPr wrap="none" rtlCol="0">
            <a:spAutoFit/>
          </a:bodyPr>
          <a:lstStyle/>
          <a:p>
            <a:r>
              <a:rPr lang="en-US" altLang="zh-CN" dirty="0">
                <a:solidFill>
                  <a:schemeClr val="bg1"/>
                </a:solidFill>
                <a:latin typeface="Agency FB" panose="020B0503020202020204" pitchFamily="34" charset="0"/>
              </a:rPr>
              <a:t>THE</a:t>
            </a:r>
          </a:p>
          <a:p>
            <a:r>
              <a:rPr lang="en-US" altLang="zh-CN" b="1" dirty="0">
                <a:solidFill>
                  <a:schemeClr val="bg1"/>
                </a:solidFill>
                <a:latin typeface="Agency FB" panose="020B0503020202020204" pitchFamily="34" charset="0"/>
              </a:rPr>
              <a:t>NAME OF</a:t>
            </a:r>
          </a:p>
          <a:p>
            <a:r>
              <a:rPr lang="en-US" altLang="zh-CN" dirty="0">
                <a:solidFill>
                  <a:schemeClr val="bg1"/>
                </a:solidFill>
                <a:latin typeface="Agency FB" panose="020B0503020202020204" pitchFamily="34" charset="0"/>
              </a:rPr>
              <a:t>ORGNATION</a:t>
            </a:r>
          </a:p>
        </p:txBody>
      </p:sp>
      <p:sp>
        <p:nvSpPr>
          <p:cNvPr id="10" name="矩形 9"/>
          <p:cNvSpPr/>
          <p:nvPr/>
        </p:nvSpPr>
        <p:spPr>
          <a:xfrm>
            <a:off x="4810741" y="1706880"/>
            <a:ext cx="2667593" cy="2936240"/>
          </a:xfrm>
          <a:prstGeom prst="rect">
            <a:avLst/>
          </a:prstGeom>
          <a:solidFill>
            <a:srgbClr val="A00A0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53533" y="2973506"/>
            <a:ext cx="2031325" cy="507831"/>
          </a:xfrm>
          <a:prstGeom prst="rect">
            <a:avLst/>
          </a:prstGeom>
        </p:spPr>
        <p:txBody>
          <a:bodyPr wrap="none">
            <a:spAutoFit/>
          </a:bodyPr>
          <a:lstStyle/>
          <a:p>
            <a:pPr algn="ctr">
              <a:lnSpc>
                <a:spcPct val="150000"/>
              </a:lnSpc>
              <a:spcAft>
                <a:spcPts val="0"/>
              </a:spcAft>
            </a:pPr>
            <a:r>
              <a:rPr lang="zh-CN" altLang="en-US" b="1" kern="100" dirty="0">
                <a:solidFill>
                  <a:schemeClr val="bg1"/>
                </a:solidFill>
                <a:latin typeface="微软雅黑" panose="020B0503020204020204" pitchFamily="34" charset="-122"/>
                <a:ea typeface="微软雅黑" panose="020B0503020204020204" pitchFamily="34" charset="-122"/>
              </a:rPr>
              <a:t>三千视界系列模板</a:t>
            </a:r>
            <a:endParaRPr lang="zh-CN" altLang="zh-CN" sz="1100" b="1" kern="100" dirty="0">
              <a:solidFill>
                <a:schemeClr val="bg1"/>
              </a:solidFill>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4974985" y="3746267"/>
            <a:ext cx="2339103" cy="738664"/>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r>
              <a:rPr lang="zh-CN" altLang="en-US" sz="2800" dirty="0"/>
              <a:t>感谢您的聆听</a:t>
            </a:r>
          </a:p>
        </p:txBody>
      </p:sp>
      <p:sp>
        <p:nvSpPr>
          <p:cNvPr id="8" name="文本框 7"/>
          <p:cNvSpPr txBox="1"/>
          <p:nvPr/>
        </p:nvSpPr>
        <p:spPr>
          <a:xfrm>
            <a:off x="5399782" y="3425769"/>
            <a:ext cx="1338829" cy="338554"/>
          </a:xfrm>
          <a:prstGeom prst="rect">
            <a:avLst/>
          </a:prstGeom>
          <a:noFill/>
        </p:spPr>
        <p:txBody>
          <a:bodyPr wrap="none" rtlCol="0">
            <a:spAutoFit/>
          </a:bodyPr>
          <a:lstStyle/>
          <a:p>
            <a:pPr algn="ctr"/>
            <a:r>
              <a:rPr lang="en-US" altLang="zh-CN" sz="1600" dirty="0">
                <a:solidFill>
                  <a:schemeClr val="bg1"/>
                </a:solidFill>
                <a:latin typeface="Agency FB" panose="020B0503020202020204" pitchFamily="34" charset="0"/>
                <a:cs typeface="Times New Roman" panose="02020603050405020304" pitchFamily="18" charset="0"/>
              </a:rPr>
              <a:t>VISION ADDICTION</a:t>
            </a:r>
            <a:endParaRPr lang="zh-CN" altLang="en-US" sz="1600"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sp>
        <p:nvSpPr>
          <p:cNvPr id="2" name="文本框 1"/>
          <p:cNvSpPr txBox="1"/>
          <p:nvPr/>
        </p:nvSpPr>
        <p:spPr>
          <a:xfrm>
            <a:off x="5435048" y="1897927"/>
            <a:ext cx="1997663" cy="1015663"/>
          </a:xfrm>
          <a:prstGeom prst="rect">
            <a:avLst/>
          </a:prstGeom>
          <a:noFill/>
        </p:spPr>
        <p:txBody>
          <a:bodyPr wrap="none" rtlCol="0">
            <a:spAutoFit/>
          </a:bodyPr>
          <a:lstStyle/>
          <a:p>
            <a:r>
              <a:rPr lang="en-US" altLang="zh-CN" sz="6000" b="1" kern="100" dirty="0" smtClean="0">
                <a:solidFill>
                  <a:schemeClr val="bg1"/>
                </a:solidFill>
                <a:latin typeface="Agency FB" panose="020B0503020202020204" pitchFamily="34" charset="0"/>
                <a:ea typeface="黑体" panose="02010609060101010101" pitchFamily="49" charset="-122"/>
              </a:rPr>
              <a:t>201X</a:t>
            </a:r>
            <a:endParaRPr lang="zh-CN" altLang="en-US" sz="6000" b="1" dirty="0">
              <a:solidFill>
                <a:schemeClr val="bg1"/>
              </a:solidFill>
              <a:latin typeface="Agency FB" panose="020B0503020202020204" pitchFamily="34" charset="0"/>
            </a:endParaRPr>
          </a:p>
        </p:txBody>
      </p:sp>
      <p:cxnSp>
        <p:nvCxnSpPr>
          <p:cNvPr id="15" name="直接连接符 14"/>
          <p:cNvCxnSpPr/>
          <p:nvPr/>
        </p:nvCxnSpPr>
        <p:spPr>
          <a:xfrm>
            <a:off x="4978884" y="3418467"/>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22587" y="143429"/>
            <a:ext cx="45719" cy="915282"/>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1430142" y="6393075"/>
            <a:ext cx="0" cy="262647"/>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78884" y="3758654"/>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34518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531155" y="2642578"/>
            <a:ext cx="396366" cy="409016"/>
          </a:xfrm>
          <a:custGeom>
            <a:avLst/>
            <a:gdLst>
              <a:gd name="T0" fmla="*/ 26 w 188"/>
              <a:gd name="T1" fmla="*/ 81 h 194"/>
              <a:gd name="T2" fmla="*/ 30 w 188"/>
              <a:gd name="T3" fmla="*/ 70 h 194"/>
              <a:gd name="T4" fmla="*/ 33 w 188"/>
              <a:gd name="T5" fmla="*/ 62 h 194"/>
              <a:gd name="T6" fmla="*/ 34 w 188"/>
              <a:gd name="T7" fmla="*/ 49 h 194"/>
              <a:gd name="T8" fmla="*/ 40 w 188"/>
              <a:gd name="T9" fmla="*/ 35 h 194"/>
              <a:gd name="T10" fmla="*/ 48 w 188"/>
              <a:gd name="T11" fmla="*/ 22 h 194"/>
              <a:gd name="T12" fmla="*/ 61 w 188"/>
              <a:gd name="T13" fmla="*/ 9 h 194"/>
              <a:gd name="T14" fmla="*/ 79 w 188"/>
              <a:gd name="T15" fmla="*/ 2 h 194"/>
              <a:gd name="T16" fmla="*/ 98 w 188"/>
              <a:gd name="T17" fmla="*/ 0 h 194"/>
              <a:gd name="T18" fmla="*/ 118 w 188"/>
              <a:gd name="T19" fmla="*/ 2 h 194"/>
              <a:gd name="T20" fmla="*/ 137 w 188"/>
              <a:gd name="T21" fmla="*/ 9 h 194"/>
              <a:gd name="T22" fmla="*/ 150 w 188"/>
              <a:gd name="T23" fmla="*/ 19 h 194"/>
              <a:gd name="T24" fmla="*/ 158 w 188"/>
              <a:gd name="T25" fmla="*/ 31 h 194"/>
              <a:gd name="T26" fmla="*/ 163 w 188"/>
              <a:gd name="T27" fmla="*/ 46 h 194"/>
              <a:gd name="T28" fmla="*/ 166 w 188"/>
              <a:gd name="T29" fmla="*/ 63 h 194"/>
              <a:gd name="T30" fmla="*/ 171 w 188"/>
              <a:gd name="T31" fmla="*/ 74 h 194"/>
              <a:gd name="T32" fmla="*/ 171 w 188"/>
              <a:gd name="T33" fmla="*/ 82 h 194"/>
              <a:gd name="T34" fmla="*/ 173 w 188"/>
              <a:gd name="T35" fmla="*/ 92 h 194"/>
              <a:gd name="T36" fmla="*/ 182 w 188"/>
              <a:gd name="T37" fmla="*/ 110 h 194"/>
              <a:gd name="T38" fmla="*/ 188 w 188"/>
              <a:gd name="T39" fmla="*/ 125 h 194"/>
              <a:gd name="T40" fmla="*/ 188 w 188"/>
              <a:gd name="T41" fmla="*/ 140 h 194"/>
              <a:gd name="T42" fmla="*/ 184 w 188"/>
              <a:gd name="T43" fmla="*/ 148 h 194"/>
              <a:gd name="T44" fmla="*/ 179 w 188"/>
              <a:gd name="T45" fmla="*/ 151 h 194"/>
              <a:gd name="T46" fmla="*/ 177 w 188"/>
              <a:gd name="T47" fmla="*/ 150 h 194"/>
              <a:gd name="T48" fmla="*/ 170 w 188"/>
              <a:gd name="T49" fmla="*/ 139 h 194"/>
              <a:gd name="T50" fmla="*/ 166 w 188"/>
              <a:gd name="T51" fmla="*/ 145 h 194"/>
              <a:gd name="T52" fmla="*/ 156 w 188"/>
              <a:gd name="T53" fmla="*/ 161 h 194"/>
              <a:gd name="T54" fmla="*/ 165 w 188"/>
              <a:gd name="T55" fmla="*/ 169 h 194"/>
              <a:gd name="T56" fmla="*/ 171 w 188"/>
              <a:gd name="T57" fmla="*/ 176 h 194"/>
              <a:gd name="T58" fmla="*/ 171 w 188"/>
              <a:gd name="T59" fmla="*/ 181 h 194"/>
              <a:gd name="T60" fmla="*/ 167 w 188"/>
              <a:gd name="T61" fmla="*/ 187 h 194"/>
              <a:gd name="T62" fmla="*/ 156 w 188"/>
              <a:gd name="T63" fmla="*/ 191 h 194"/>
              <a:gd name="T64" fmla="*/ 139 w 188"/>
              <a:gd name="T65" fmla="*/ 192 h 194"/>
              <a:gd name="T66" fmla="*/ 118 w 188"/>
              <a:gd name="T67" fmla="*/ 191 h 194"/>
              <a:gd name="T68" fmla="*/ 104 w 188"/>
              <a:gd name="T69" fmla="*/ 185 h 194"/>
              <a:gd name="T70" fmla="*/ 93 w 188"/>
              <a:gd name="T71" fmla="*/ 185 h 194"/>
              <a:gd name="T72" fmla="*/ 78 w 188"/>
              <a:gd name="T73" fmla="*/ 192 h 194"/>
              <a:gd name="T74" fmla="*/ 64 w 188"/>
              <a:gd name="T75" fmla="*/ 194 h 194"/>
              <a:gd name="T76" fmla="*/ 41 w 188"/>
              <a:gd name="T77" fmla="*/ 192 h 194"/>
              <a:gd name="T78" fmla="*/ 28 w 188"/>
              <a:gd name="T79" fmla="*/ 188 h 194"/>
              <a:gd name="T80" fmla="*/ 23 w 188"/>
              <a:gd name="T81" fmla="*/ 183 h 194"/>
              <a:gd name="T82" fmla="*/ 22 w 188"/>
              <a:gd name="T83" fmla="*/ 177 h 194"/>
              <a:gd name="T84" fmla="*/ 25 w 188"/>
              <a:gd name="T85" fmla="*/ 170 h 194"/>
              <a:gd name="T86" fmla="*/ 30 w 188"/>
              <a:gd name="T87" fmla="*/ 167 h 194"/>
              <a:gd name="T88" fmla="*/ 38 w 188"/>
              <a:gd name="T89" fmla="*/ 165 h 194"/>
              <a:gd name="T90" fmla="*/ 36 w 188"/>
              <a:gd name="T91" fmla="*/ 162 h 194"/>
              <a:gd name="T92" fmla="*/ 26 w 188"/>
              <a:gd name="T93" fmla="*/ 151 h 194"/>
              <a:gd name="T94" fmla="*/ 21 w 188"/>
              <a:gd name="T95" fmla="*/ 139 h 194"/>
              <a:gd name="T96" fmla="*/ 18 w 188"/>
              <a:gd name="T97" fmla="*/ 136 h 194"/>
              <a:gd name="T98" fmla="*/ 15 w 188"/>
              <a:gd name="T99" fmla="*/ 141 h 194"/>
              <a:gd name="T100" fmla="*/ 9 w 188"/>
              <a:gd name="T101" fmla="*/ 148 h 194"/>
              <a:gd name="T102" fmla="*/ 3 w 188"/>
              <a:gd name="T103" fmla="*/ 148 h 194"/>
              <a:gd name="T104" fmla="*/ 0 w 188"/>
              <a:gd name="T105" fmla="*/ 140 h 194"/>
              <a:gd name="T106" fmla="*/ 0 w 188"/>
              <a:gd name="T107" fmla="*/ 125 h 194"/>
              <a:gd name="T108" fmla="*/ 7 w 188"/>
              <a:gd name="T109" fmla="*/ 110 h 194"/>
              <a:gd name="T110" fmla="*/ 17 w 188"/>
              <a:gd name="T111" fmla="*/ 96 h 194"/>
              <a:gd name="T112" fmla="*/ 28 w 188"/>
              <a:gd name="T113" fmla="*/ 8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8" h="194">
                <a:moveTo>
                  <a:pt x="28" y="86"/>
                </a:moveTo>
                <a:lnTo>
                  <a:pt x="26" y="86"/>
                </a:lnTo>
                <a:lnTo>
                  <a:pt x="26" y="85"/>
                </a:lnTo>
                <a:lnTo>
                  <a:pt x="26" y="84"/>
                </a:lnTo>
                <a:lnTo>
                  <a:pt x="26" y="82"/>
                </a:lnTo>
                <a:lnTo>
                  <a:pt x="26" y="81"/>
                </a:lnTo>
                <a:lnTo>
                  <a:pt x="26" y="81"/>
                </a:lnTo>
                <a:lnTo>
                  <a:pt x="26" y="79"/>
                </a:lnTo>
                <a:lnTo>
                  <a:pt x="26" y="78"/>
                </a:lnTo>
                <a:lnTo>
                  <a:pt x="28" y="77"/>
                </a:lnTo>
                <a:lnTo>
                  <a:pt x="28" y="74"/>
                </a:lnTo>
                <a:lnTo>
                  <a:pt x="29" y="73"/>
                </a:lnTo>
                <a:lnTo>
                  <a:pt x="30" y="71"/>
                </a:lnTo>
                <a:lnTo>
                  <a:pt x="30" y="70"/>
                </a:lnTo>
                <a:lnTo>
                  <a:pt x="30" y="68"/>
                </a:lnTo>
                <a:lnTo>
                  <a:pt x="30" y="67"/>
                </a:lnTo>
                <a:lnTo>
                  <a:pt x="30" y="66"/>
                </a:lnTo>
                <a:lnTo>
                  <a:pt x="32" y="64"/>
                </a:lnTo>
                <a:lnTo>
                  <a:pt x="32" y="63"/>
                </a:lnTo>
                <a:lnTo>
                  <a:pt x="32" y="62"/>
                </a:lnTo>
                <a:lnTo>
                  <a:pt x="33" y="62"/>
                </a:lnTo>
                <a:lnTo>
                  <a:pt x="33" y="60"/>
                </a:lnTo>
                <a:lnTo>
                  <a:pt x="33" y="60"/>
                </a:lnTo>
                <a:lnTo>
                  <a:pt x="33" y="59"/>
                </a:lnTo>
                <a:lnTo>
                  <a:pt x="33" y="56"/>
                </a:lnTo>
                <a:lnTo>
                  <a:pt x="33" y="55"/>
                </a:lnTo>
                <a:lnTo>
                  <a:pt x="34" y="52"/>
                </a:lnTo>
                <a:lnTo>
                  <a:pt x="34" y="49"/>
                </a:lnTo>
                <a:lnTo>
                  <a:pt x="36" y="46"/>
                </a:lnTo>
                <a:lnTo>
                  <a:pt x="36" y="44"/>
                </a:lnTo>
                <a:lnTo>
                  <a:pt x="37" y="42"/>
                </a:lnTo>
                <a:lnTo>
                  <a:pt x="37" y="41"/>
                </a:lnTo>
                <a:lnTo>
                  <a:pt x="38" y="38"/>
                </a:lnTo>
                <a:lnTo>
                  <a:pt x="38" y="37"/>
                </a:lnTo>
                <a:lnTo>
                  <a:pt x="40" y="35"/>
                </a:lnTo>
                <a:lnTo>
                  <a:pt x="41" y="33"/>
                </a:lnTo>
                <a:lnTo>
                  <a:pt x="42" y="31"/>
                </a:lnTo>
                <a:lnTo>
                  <a:pt x="42" y="30"/>
                </a:lnTo>
                <a:lnTo>
                  <a:pt x="44" y="29"/>
                </a:lnTo>
                <a:lnTo>
                  <a:pt x="45" y="27"/>
                </a:lnTo>
                <a:lnTo>
                  <a:pt x="47" y="24"/>
                </a:lnTo>
                <a:lnTo>
                  <a:pt x="48" y="22"/>
                </a:lnTo>
                <a:lnTo>
                  <a:pt x="51" y="20"/>
                </a:lnTo>
                <a:lnTo>
                  <a:pt x="52" y="18"/>
                </a:lnTo>
                <a:lnTo>
                  <a:pt x="55" y="16"/>
                </a:lnTo>
                <a:lnTo>
                  <a:pt x="56" y="13"/>
                </a:lnTo>
                <a:lnTo>
                  <a:pt x="59" y="12"/>
                </a:lnTo>
                <a:lnTo>
                  <a:pt x="60" y="11"/>
                </a:lnTo>
                <a:lnTo>
                  <a:pt x="61" y="9"/>
                </a:lnTo>
                <a:lnTo>
                  <a:pt x="64" y="8"/>
                </a:lnTo>
                <a:lnTo>
                  <a:pt x="67" y="7"/>
                </a:lnTo>
                <a:lnTo>
                  <a:pt x="68" y="5"/>
                </a:lnTo>
                <a:lnTo>
                  <a:pt x="71" y="5"/>
                </a:lnTo>
                <a:lnTo>
                  <a:pt x="74" y="4"/>
                </a:lnTo>
                <a:lnTo>
                  <a:pt x="76" y="2"/>
                </a:lnTo>
                <a:lnTo>
                  <a:pt x="79" y="2"/>
                </a:lnTo>
                <a:lnTo>
                  <a:pt x="82" y="1"/>
                </a:lnTo>
                <a:lnTo>
                  <a:pt x="85" y="1"/>
                </a:lnTo>
                <a:lnTo>
                  <a:pt x="87" y="1"/>
                </a:lnTo>
                <a:lnTo>
                  <a:pt x="90" y="0"/>
                </a:lnTo>
                <a:lnTo>
                  <a:pt x="93" y="0"/>
                </a:lnTo>
                <a:lnTo>
                  <a:pt x="95" y="0"/>
                </a:lnTo>
                <a:lnTo>
                  <a:pt x="98" y="0"/>
                </a:lnTo>
                <a:lnTo>
                  <a:pt x="101" y="0"/>
                </a:lnTo>
                <a:lnTo>
                  <a:pt x="104" y="0"/>
                </a:lnTo>
                <a:lnTo>
                  <a:pt x="106" y="0"/>
                </a:lnTo>
                <a:lnTo>
                  <a:pt x="110" y="0"/>
                </a:lnTo>
                <a:lnTo>
                  <a:pt x="113" y="1"/>
                </a:lnTo>
                <a:lnTo>
                  <a:pt x="116" y="1"/>
                </a:lnTo>
                <a:lnTo>
                  <a:pt x="118" y="2"/>
                </a:lnTo>
                <a:lnTo>
                  <a:pt x="121" y="2"/>
                </a:lnTo>
                <a:lnTo>
                  <a:pt x="124" y="4"/>
                </a:lnTo>
                <a:lnTo>
                  <a:pt x="127" y="4"/>
                </a:lnTo>
                <a:lnTo>
                  <a:pt x="129" y="5"/>
                </a:lnTo>
                <a:lnTo>
                  <a:pt x="132" y="7"/>
                </a:lnTo>
                <a:lnTo>
                  <a:pt x="135" y="8"/>
                </a:lnTo>
                <a:lnTo>
                  <a:pt x="137" y="9"/>
                </a:lnTo>
                <a:lnTo>
                  <a:pt x="140" y="11"/>
                </a:lnTo>
                <a:lnTo>
                  <a:pt x="142" y="12"/>
                </a:lnTo>
                <a:lnTo>
                  <a:pt x="143" y="13"/>
                </a:lnTo>
                <a:lnTo>
                  <a:pt x="144" y="13"/>
                </a:lnTo>
                <a:lnTo>
                  <a:pt x="146" y="16"/>
                </a:lnTo>
                <a:lnTo>
                  <a:pt x="147" y="18"/>
                </a:lnTo>
                <a:lnTo>
                  <a:pt x="150" y="19"/>
                </a:lnTo>
                <a:lnTo>
                  <a:pt x="151" y="20"/>
                </a:lnTo>
                <a:lnTo>
                  <a:pt x="152" y="23"/>
                </a:lnTo>
                <a:lnTo>
                  <a:pt x="154" y="24"/>
                </a:lnTo>
                <a:lnTo>
                  <a:pt x="155" y="26"/>
                </a:lnTo>
                <a:lnTo>
                  <a:pt x="155" y="29"/>
                </a:lnTo>
                <a:lnTo>
                  <a:pt x="156" y="30"/>
                </a:lnTo>
                <a:lnTo>
                  <a:pt x="158" y="31"/>
                </a:lnTo>
                <a:lnTo>
                  <a:pt x="159" y="35"/>
                </a:lnTo>
                <a:lnTo>
                  <a:pt x="160" y="38"/>
                </a:lnTo>
                <a:lnTo>
                  <a:pt x="160" y="40"/>
                </a:lnTo>
                <a:lnTo>
                  <a:pt x="162" y="41"/>
                </a:lnTo>
                <a:lnTo>
                  <a:pt x="162" y="44"/>
                </a:lnTo>
                <a:lnTo>
                  <a:pt x="162" y="45"/>
                </a:lnTo>
                <a:lnTo>
                  <a:pt x="163" y="46"/>
                </a:lnTo>
                <a:lnTo>
                  <a:pt x="165" y="51"/>
                </a:lnTo>
                <a:lnTo>
                  <a:pt x="165" y="53"/>
                </a:lnTo>
                <a:lnTo>
                  <a:pt x="165" y="56"/>
                </a:lnTo>
                <a:lnTo>
                  <a:pt x="165" y="59"/>
                </a:lnTo>
                <a:lnTo>
                  <a:pt x="166" y="62"/>
                </a:lnTo>
                <a:lnTo>
                  <a:pt x="166" y="62"/>
                </a:lnTo>
                <a:lnTo>
                  <a:pt x="166" y="63"/>
                </a:lnTo>
                <a:lnTo>
                  <a:pt x="167" y="64"/>
                </a:lnTo>
                <a:lnTo>
                  <a:pt x="169" y="66"/>
                </a:lnTo>
                <a:lnTo>
                  <a:pt x="169" y="67"/>
                </a:lnTo>
                <a:lnTo>
                  <a:pt x="170" y="68"/>
                </a:lnTo>
                <a:lnTo>
                  <a:pt x="170" y="70"/>
                </a:lnTo>
                <a:lnTo>
                  <a:pt x="170" y="71"/>
                </a:lnTo>
                <a:lnTo>
                  <a:pt x="171" y="74"/>
                </a:lnTo>
                <a:lnTo>
                  <a:pt x="171" y="75"/>
                </a:lnTo>
                <a:lnTo>
                  <a:pt x="171" y="77"/>
                </a:lnTo>
                <a:lnTo>
                  <a:pt x="171" y="78"/>
                </a:lnTo>
                <a:lnTo>
                  <a:pt x="171" y="78"/>
                </a:lnTo>
                <a:lnTo>
                  <a:pt x="171" y="79"/>
                </a:lnTo>
                <a:lnTo>
                  <a:pt x="171" y="81"/>
                </a:lnTo>
                <a:lnTo>
                  <a:pt x="171" y="82"/>
                </a:lnTo>
                <a:lnTo>
                  <a:pt x="171" y="84"/>
                </a:lnTo>
                <a:lnTo>
                  <a:pt x="170" y="85"/>
                </a:lnTo>
                <a:lnTo>
                  <a:pt x="170" y="86"/>
                </a:lnTo>
                <a:lnTo>
                  <a:pt x="170" y="86"/>
                </a:lnTo>
                <a:lnTo>
                  <a:pt x="170" y="88"/>
                </a:lnTo>
                <a:lnTo>
                  <a:pt x="170" y="88"/>
                </a:lnTo>
                <a:lnTo>
                  <a:pt x="173" y="92"/>
                </a:lnTo>
                <a:lnTo>
                  <a:pt x="175" y="95"/>
                </a:lnTo>
                <a:lnTo>
                  <a:pt x="175" y="97"/>
                </a:lnTo>
                <a:lnTo>
                  <a:pt x="177" y="99"/>
                </a:lnTo>
                <a:lnTo>
                  <a:pt x="178" y="101"/>
                </a:lnTo>
                <a:lnTo>
                  <a:pt x="179" y="104"/>
                </a:lnTo>
                <a:lnTo>
                  <a:pt x="181" y="107"/>
                </a:lnTo>
                <a:lnTo>
                  <a:pt x="182" y="110"/>
                </a:lnTo>
                <a:lnTo>
                  <a:pt x="184" y="112"/>
                </a:lnTo>
                <a:lnTo>
                  <a:pt x="184" y="114"/>
                </a:lnTo>
                <a:lnTo>
                  <a:pt x="185" y="115"/>
                </a:lnTo>
                <a:lnTo>
                  <a:pt x="185" y="118"/>
                </a:lnTo>
                <a:lnTo>
                  <a:pt x="186" y="119"/>
                </a:lnTo>
                <a:lnTo>
                  <a:pt x="186" y="121"/>
                </a:lnTo>
                <a:lnTo>
                  <a:pt x="188" y="125"/>
                </a:lnTo>
                <a:lnTo>
                  <a:pt x="188" y="128"/>
                </a:lnTo>
                <a:lnTo>
                  <a:pt x="188" y="132"/>
                </a:lnTo>
                <a:lnTo>
                  <a:pt x="188" y="133"/>
                </a:lnTo>
                <a:lnTo>
                  <a:pt x="188" y="134"/>
                </a:lnTo>
                <a:lnTo>
                  <a:pt x="188" y="136"/>
                </a:lnTo>
                <a:lnTo>
                  <a:pt x="188" y="137"/>
                </a:lnTo>
                <a:lnTo>
                  <a:pt x="188" y="140"/>
                </a:lnTo>
                <a:lnTo>
                  <a:pt x="188" y="143"/>
                </a:lnTo>
                <a:lnTo>
                  <a:pt x="186" y="144"/>
                </a:lnTo>
                <a:lnTo>
                  <a:pt x="186" y="145"/>
                </a:lnTo>
                <a:lnTo>
                  <a:pt x="185" y="147"/>
                </a:lnTo>
                <a:lnTo>
                  <a:pt x="185" y="147"/>
                </a:lnTo>
                <a:lnTo>
                  <a:pt x="185" y="148"/>
                </a:lnTo>
                <a:lnTo>
                  <a:pt x="184" y="148"/>
                </a:lnTo>
                <a:lnTo>
                  <a:pt x="184" y="150"/>
                </a:lnTo>
                <a:lnTo>
                  <a:pt x="184" y="150"/>
                </a:lnTo>
                <a:lnTo>
                  <a:pt x="182" y="151"/>
                </a:lnTo>
                <a:lnTo>
                  <a:pt x="182" y="151"/>
                </a:lnTo>
                <a:lnTo>
                  <a:pt x="181" y="151"/>
                </a:lnTo>
                <a:lnTo>
                  <a:pt x="181" y="151"/>
                </a:lnTo>
                <a:lnTo>
                  <a:pt x="179" y="151"/>
                </a:lnTo>
                <a:lnTo>
                  <a:pt x="179" y="151"/>
                </a:lnTo>
                <a:lnTo>
                  <a:pt x="179" y="151"/>
                </a:lnTo>
                <a:lnTo>
                  <a:pt x="178" y="151"/>
                </a:lnTo>
                <a:lnTo>
                  <a:pt x="178" y="151"/>
                </a:lnTo>
                <a:lnTo>
                  <a:pt x="177" y="150"/>
                </a:lnTo>
                <a:lnTo>
                  <a:pt x="177" y="150"/>
                </a:lnTo>
                <a:lnTo>
                  <a:pt x="177" y="150"/>
                </a:lnTo>
                <a:lnTo>
                  <a:pt x="175" y="148"/>
                </a:lnTo>
                <a:lnTo>
                  <a:pt x="174" y="147"/>
                </a:lnTo>
                <a:lnTo>
                  <a:pt x="174" y="145"/>
                </a:lnTo>
                <a:lnTo>
                  <a:pt x="173" y="144"/>
                </a:lnTo>
                <a:lnTo>
                  <a:pt x="173" y="143"/>
                </a:lnTo>
                <a:lnTo>
                  <a:pt x="171" y="140"/>
                </a:lnTo>
                <a:lnTo>
                  <a:pt x="170" y="139"/>
                </a:lnTo>
                <a:lnTo>
                  <a:pt x="170" y="139"/>
                </a:lnTo>
                <a:lnTo>
                  <a:pt x="170" y="139"/>
                </a:lnTo>
                <a:lnTo>
                  <a:pt x="169" y="139"/>
                </a:lnTo>
                <a:lnTo>
                  <a:pt x="169" y="139"/>
                </a:lnTo>
                <a:lnTo>
                  <a:pt x="169" y="140"/>
                </a:lnTo>
                <a:lnTo>
                  <a:pt x="167" y="143"/>
                </a:lnTo>
                <a:lnTo>
                  <a:pt x="166" y="145"/>
                </a:lnTo>
                <a:lnTo>
                  <a:pt x="165" y="150"/>
                </a:lnTo>
                <a:lnTo>
                  <a:pt x="163" y="151"/>
                </a:lnTo>
                <a:lnTo>
                  <a:pt x="162" y="154"/>
                </a:lnTo>
                <a:lnTo>
                  <a:pt x="160" y="156"/>
                </a:lnTo>
                <a:lnTo>
                  <a:pt x="159" y="158"/>
                </a:lnTo>
                <a:lnTo>
                  <a:pt x="158" y="159"/>
                </a:lnTo>
                <a:lnTo>
                  <a:pt x="156" y="161"/>
                </a:lnTo>
                <a:lnTo>
                  <a:pt x="155" y="163"/>
                </a:lnTo>
                <a:lnTo>
                  <a:pt x="155" y="163"/>
                </a:lnTo>
                <a:lnTo>
                  <a:pt x="155" y="163"/>
                </a:lnTo>
                <a:lnTo>
                  <a:pt x="156" y="163"/>
                </a:lnTo>
                <a:lnTo>
                  <a:pt x="160" y="166"/>
                </a:lnTo>
                <a:lnTo>
                  <a:pt x="163" y="167"/>
                </a:lnTo>
                <a:lnTo>
                  <a:pt x="165" y="169"/>
                </a:lnTo>
                <a:lnTo>
                  <a:pt x="167" y="170"/>
                </a:lnTo>
                <a:lnTo>
                  <a:pt x="169" y="172"/>
                </a:lnTo>
                <a:lnTo>
                  <a:pt x="170" y="172"/>
                </a:lnTo>
                <a:lnTo>
                  <a:pt x="170" y="173"/>
                </a:lnTo>
                <a:lnTo>
                  <a:pt x="171" y="174"/>
                </a:lnTo>
                <a:lnTo>
                  <a:pt x="171" y="174"/>
                </a:lnTo>
                <a:lnTo>
                  <a:pt x="171" y="176"/>
                </a:lnTo>
                <a:lnTo>
                  <a:pt x="173" y="177"/>
                </a:lnTo>
                <a:lnTo>
                  <a:pt x="173" y="177"/>
                </a:lnTo>
                <a:lnTo>
                  <a:pt x="173" y="178"/>
                </a:lnTo>
                <a:lnTo>
                  <a:pt x="173" y="178"/>
                </a:lnTo>
                <a:lnTo>
                  <a:pt x="173" y="180"/>
                </a:lnTo>
                <a:lnTo>
                  <a:pt x="173" y="180"/>
                </a:lnTo>
                <a:lnTo>
                  <a:pt x="171" y="181"/>
                </a:lnTo>
                <a:lnTo>
                  <a:pt x="171" y="181"/>
                </a:lnTo>
                <a:lnTo>
                  <a:pt x="171" y="183"/>
                </a:lnTo>
                <a:lnTo>
                  <a:pt x="170" y="184"/>
                </a:lnTo>
                <a:lnTo>
                  <a:pt x="170" y="184"/>
                </a:lnTo>
                <a:lnTo>
                  <a:pt x="169" y="185"/>
                </a:lnTo>
                <a:lnTo>
                  <a:pt x="169" y="185"/>
                </a:lnTo>
                <a:lnTo>
                  <a:pt x="167" y="187"/>
                </a:lnTo>
                <a:lnTo>
                  <a:pt x="166" y="188"/>
                </a:lnTo>
                <a:lnTo>
                  <a:pt x="165" y="188"/>
                </a:lnTo>
                <a:lnTo>
                  <a:pt x="162" y="189"/>
                </a:lnTo>
                <a:lnTo>
                  <a:pt x="160" y="189"/>
                </a:lnTo>
                <a:lnTo>
                  <a:pt x="159" y="189"/>
                </a:lnTo>
                <a:lnTo>
                  <a:pt x="159" y="191"/>
                </a:lnTo>
                <a:lnTo>
                  <a:pt x="156" y="191"/>
                </a:lnTo>
                <a:lnTo>
                  <a:pt x="154" y="191"/>
                </a:lnTo>
                <a:lnTo>
                  <a:pt x="152" y="192"/>
                </a:lnTo>
                <a:lnTo>
                  <a:pt x="150" y="192"/>
                </a:lnTo>
                <a:lnTo>
                  <a:pt x="147" y="192"/>
                </a:lnTo>
                <a:lnTo>
                  <a:pt x="144" y="192"/>
                </a:lnTo>
                <a:lnTo>
                  <a:pt x="142" y="192"/>
                </a:lnTo>
                <a:lnTo>
                  <a:pt x="139" y="192"/>
                </a:lnTo>
                <a:lnTo>
                  <a:pt x="136" y="192"/>
                </a:lnTo>
                <a:lnTo>
                  <a:pt x="133" y="192"/>
                </a:lnTo>
                <a:lnTo>
                  <a:pt x="131" y="192"/>
                </a:lnTo>
                <a:lnTo>
                  <a:pt x="128" y="192"/>
                </a:lnTo>
                <a:lnTo>
                  <a:pt x="125" y="191"/>
                </a:lnTo>
                <a:lnTo>
                  <a:pt x="121" y="191"/>
                </a:lnTo>
                <a:lnTo>
                  <a:pt x="118" y="191"/>
                </a:lnTo>
                <a:lnTo>
                  <a:pt x="116" y="189"/>
                </a:lnTo>
                <a:lnTo>
                  <a:pt x="113" y="189"/>
                </a:lnTo>
                <a:lnTo>
                  <a:pt x="110" y="188"/>
                </a:lnTo>
                <a:lnTo>
                  <a:pt x="106" y="187"/>
                </a:lnTo>
                <a:lnTo>
                  <a:pt x="105" y="187"/>
                </a:lnTo>
                <a:lnTo>
                  <a:pt x="104" y="185"/>
                </a:lnTo>
                <a:lnTo>
                  <a:pt x="104" y="185"/>
                </a:lnTo>
                <a:lnTo>
                  <a:pt x="102" y="185"/>
                </a:lnTo>
                <a:lnTo>
                  <a:pt x="101" y="185"/>
                </a:lnTo>
                <a:lnTo>
                  <a:pt x="99" y="185"/>
                </a:lnTo>
                <a:lnTo>
                  <a:pt x="97" y="185"/>
                </a:lnTo>
                <a:lnTo>
                  <a:pt x="95" y="185"/>
                </a:lnTo>
                <a:lnTo>
                  <a:pt x="94" y="185"/>
                </a:lnTo>
                <a:lnTo>
                  <a:pt x="93" y="185"/>
                </a:lnTo>
                <a:lnTo>
                  <a:pt x="91" y="187"/>
                </a:lnTo>
                <a:lnTo>
                  <a:pt x="89" y="188"/>
                </a:lnTo>
                <a:lnTo>
                  <a:pt x="86" y="189"/>
                </a:lnTo>
                <a:lnTo>
                  <a:pt x="85" y="189"/>
                </a:lnTo>
                <a:lnTo>
                  <a:pt x="83" y="191"/>
                </a:lnTo>
                <a:lnTo>
                  <a:pt x="80" y="192"/>
                </a:lnTo>
                <a:lnTo>
                  <a:pt x="78" y="192"/>
                </a:lnTo>
                <a:lnTo>
                  <a:pt x="76" y="194"/>
                </a:lnTo>
                <a:lnTo>
                  <a:pt x="74" y="194"/>
                </a:lnTo>
                <a:lnTo>
                  <a:pt x="72" y="194"/>
                </a:lnTo>
                <a:lnTo>
                  <a:pt x="70" y="194"/>
                </a:lnTo>
                <a:lnTo>
                  <a:pt x="68" y="194"/>
                </a:lnTo>
                <a:lnTo>
                  <a:pt x="67" y="194"/>
                </a:lnTo>
                <a:lnTo>
                  <a:pt x="64" y="194"/>
                </a:lnTo>
                <a:lnTo>
                  <a:pt x="61" y="194"/>
                </a:lnTo>
                <a:lnTo>
                  <a:pt x="57" y="194"/>
                </a:lnTo>
                <a:lnTo>
                  <a:pt x="53" y="194"/>
                </a:lnTo>
                <a:lnTo>
                  <a:pt x="48" y="194"/>
                </a:lnTo>
                <a:lnTo>
                  <a:pt x="45" y="194"/>
                </a:lnTo>
                <a:lnTo>
                  <a:pt x="42" y="192"/>
                </a:lnTo>
                <a:lnTo>
                  <a:pt x="41" y="192"/>
                </a:lnTo>
                <a:lnTo>
                  <a:pt x="38" y="192"/>
                </a:lnTo>
                <a:lnTo>
                  <a:pt x="37" y="191"/>
                </a:lnTo>
                <a:lnTo>
                  <a:pt x="34" y="191"/>
                </a:lnTo>
                <a:lnTo>
                  <a:pt x="33" y="189"/>
                </a:lnTo>
                <a:lnTo>
                  <a:pt x="30" y="189"/>
                </a:lnTo>
                <a:lnTo>
                  <a:pt x="29" y="188"/>
                </a:lnTo>
                <a:lnTo>
                  <a:pt x="28" y="188"/>
                </a:lnTo>
                <a:lnTo>
                  <a:pt x="26" y="187"/>
                </a:lnTo>
                <a:lnTo>
                  <a:pt x="26" y="187"/>
                </a:lnTo>
                <a:lnTo>
                  <a:pt x="25" y="185"/>
                </a:lnTo>
                <a:lnTo>
                  <a:pt x="25" y="185"/>
                </a:lnTo>
                <a:lnTo>
                  <a:pt x="23" y="184"/>
                </a:lnTo>
                <a:lnTo>
                  <a:pt x="23" y="184"/>
                </a:lnTo>
                <a:lnTo>
                  <a:pt x="23" y="183"/>
                </a:lnTo>
                <a:lnTo>
                  <a:pt x="22" y="181"/>
                </a:lnTo>
                <a:lnTo>
                  <a:pt x="22" y="181"/>
                </a:lnTo>
                <a:lnTo>
                  <a:pt x="22" y="180"/>
                </a:lnTo>
                <a:lnTo>
                  <a:pt x="22" y="180"/>
                </a:lnTo>
                <a:lnTo>
                  <a:pt x="22" y="178"/>
                </a:lnTo>
                <a:lnTo>
                  <a:pt x="22" y="178"/>
                </a:lnTo>
                <a:lnTo>
                  <a:pt x="22" y="177"/>
                </a:lnTo>
                <a:lnTo>
                  <a:pt x="22" y="177"/>
                </a:lnTo>
                <a:lnTo>
                  <a:pt x="22" y="176"/>
                </a:lnTo>
                <a:lnTo>
                  <a:pt x="23" y="174"/>
                </a:lnTo>
                <a:lnTo>
                  <a:pt x="23" y="173"/>
                </a:lnTo>
                <a:lnTo>
                  <a:pt x="23" y="173"/>
                </a:lnTo>
                <a:lnTo>
                  <a:pt x="23" y="172"/>
                </a:lnTo>
                <a:lnTo>
                  <a:pt x="25" y="170"/>
                </a:lnTo>
                <a:lnTo>
                  <a:pt x="25" y="170"/>
                </a:lnTo>
                <a:lnTo>
                  <a:pt x="26" y="169"/>
                </a:lnTo>
                <a:lnTo>
                  <a:pt x="26" y="169"/>
                </a:lnTo>
                <a:lnTo>
                  <a:pt x="28" y="169"/>
                </a:lnTo>
                <a:lnTo>
                  <a:pt x="28" y="167"/>
                </a:lnTo>
                <a:lnTo>
                  <a:pt x="29" y="167"/>
                </a:lnTo>
                <a:lnTo>
                  <a:pt x="30" y="167"/>
                </a:lnTo>
                <a:lnTo>
                  <a:pt x="30" y="166"/>
                </a:lnTo>
                <a:lnTo>
                  <a:pt x="32" y="166"/>
                </a:lnTo>
                <a:lnTo>
                  <a:pt x="33" y="166"/>
                </a:lnTo>
                <a:lnTo>
                  <a:pt x="34" y="166"/>
                </a:lnTo>
                <a:lnTo>
                  <a:pt x="36" y="165"/>
                </a:lnTo>
                <a:lnTo>
                  <a:pt x="37" y="165"/>
                </a:lnTo>
                <a:lnTo>
                  <a:pt x="38" y="165"/>
                </a:lnTo>
                <a:lnTo>
                  <a:pt x="38" y="165"/>
                </a:lnTo>
                <a:lnTo>
                  <a:pt x="38" y="165"/>
                </a:lnTo>
                <a:lnTo>
                  <a:pt x="40" y="165"/>
                </a:lnTo>
                <a:lnTo>
                  <a:pt x="40" y="165"/>
                </a:lnTo>
                <a:lnTo>
                  <a:pt x="38" y="163"/>
                </a:lnTo>
                <a:lnTo>
                  <a:pt x="38" y="163"/>
                </a:lnTo>
                <a:lnTo>
                  <a:pt x="36" y="162"/>
                </a:lnTo>
                <a:lnTo>
                  <a:pt x="34" y="161"/>
                </a:lnTo>
                <a:lnTo>
                  <a:pt x="33" y="159"/>
                </a:lnTo>
                <a:lnTo>
                  <a:pt x="32" y="158"/>
                </a:lnTo>
                <a:lnTo>
                  <a:pt x="29" y="155"/>
                </a:lnTo>
                <a:lnTo>
                  <a:pt x="28" y="152"/>
                </a:lnTo>
                <a:lnTo>
                  <a:pt x="26" y="152"/>
                </a:lnTo>
                <a:lnTo>
                  <a:pt x="26" y="151"/>
                </a:lnTo>
                <a:lnTo>
                  <a:pt x="25" y="148"/>
                </a:lnTo>
                <a:lnTo>
                  <a:pt x="23" y="147"/>
                </a:lnTo>
                <a:lnTo>
                  <a:pt x="23" y="145"/>
                </a:lnTo>
                <a:lnTo>
                  <a:pt x="22" y="144"/>
                </a:lnTo>
                <a:lnTo>
                  <a:pt x="22" y="141"/>
                </a:lnTo>
                <a:lnTo>
                  <a:pt x="21" y="140"/>
                </a:lnTo>
                <a:lnTo>
                  <a:pt x="21" y="139"/>
                </a:lnTo>
                <a:lnTo>
                  <a:pt x="19" y="136"/>
                </a:lnTo>
                <a:lnTo>
                  <a:pt x="19" y="136"/>
                </a:lnTo>
                <a:lnTo>
                  <a:pt x="19" y="136"/>
                </a:lnTo>
                <a:lnTo>
                  <a:pt x="19" y="136"/>
                </a:lnTo>
                <a:lnTo>
                  <a:pt x="19" y="136"/>
                </a:lnTo>
                <a:lnTo>
                  <a:pt x="18" y="136"/>
                </a:lnTo>
                <a:lnTo>
                  <a:pt x="18" y="136"/>
                </a:lnTo>
                <a:lnTo>
                  <a:pt x="18" y="136"/>
                </a:lnTo>
                <a:lnTo>
                  <a:pt x="18" y="136"/>
                </a:lnTo>
                <a:lnTo>
                  <a:pt x="18" y="137"/>
                </a:lnTo>
                <a:lnTo>
                  <a:pt x="18" y="137"/>
                </a:lnTo>
                <a:lnTo>
                  <a:pt x="17" y="140"/>
                </a:lnTo>
                <a:lnTo>
                  <a:pt x="17" y="140"/>
                </a:lnTo>
                <a:lnTo>
                  <a:pt x="15" y="141"/>
                </a:lnTo>
                <a:lnTo>
                  <a:pt x="14" y="143"/>
                </a:lnTo>
                <a:lnTo>
                  <a:pt x="14" y="144"/>
                </a:lnTo>
                <a:lnTo>
                  <a:pt x="13" y="145"/>
                </a:lnTo>
                <a:lnTo>
                  <a:pt x="11" y="145"/>
                </a:lnTo>
                <a:lnTo>
                  <a:pt x="10" y="147"/>
                </a:lnTo>
                <a:lnTo>
                  <a:pt x="9" y="148"/>
                </a:lnTo>
                <a:lnTo>
                  <a:pt x="9" y="148"/>
                </a:lnTo>
                <a:lnTo>
                  <a:pt x="7" y="150"/>
                </a:lnTo>
                <a:lnTo>
                  <a:pt x="6" y="150"/>
                </a:lnTo>
                <a:lnTo>
                  <a:pt x="3" y="150"/>
                </a:lnTo>
                <a:lnTo>
                  <a:pt x="3" y="150"/>
                </a:lnTo>
                <a:lnTo>
                  <a:pt x="3" y="150"/>
                </a:lnTo>
                <a:lnTo>
                  <a:pt x="3" y="150"/>
                </a:lnTo>
                <a:lnTo>
                  <a:pt x="3" y="148"/>
                </a:lnTo>
                <a:lnTo>
                  <a:pt x="2" y="148"/>
                </a:lnTo>
                <a:lnTo>
                  <a:pt x="2" y="147"/>
                </a:lnTo>
                <a:lnTo>
                  <a:pt x="2" y="147"/>
                </a:lnTo>
                <a:lnTo>
                  <a:pt x="0" y="145"/>
                </a:lnTo>
                <a:lnTo>
                  <a:pt x="0" y="144"/>
                </a:lnTo>
                <a:lnTo>
                  <a:pt x="0" y="143"/>
                </a:lnTo>
                <a:lnTo>
                  <a:pt x="0" y="140"/>
                </a:lnTo>
                <a:lnTo>
                  <a:pt x="0" y="139"/>
                </a:lnTo>
                <a:lnTo>
                  <a:pt x="0" y="137"/>
                </a:lnTo>
                <a:lnTo>
                  <a:pt x="0" y="134"/>
                </a:lnTo>
                <a:lnTo>
                  <a:pt x="0" y="130"/>
                </a:lnTo>
                <a:lnTo>
                  <a:pt x="0" y="129"/>
                </a:lnTo>
                <a:lnTo>
                  <a:pt x="0" y="128"/>
                </a:lnTo>
                <a:lnTo>
                  <a:pt x="0" y="125"/>
                </a:lnTo>
                <a:lnTo>
                  <a:pt x="2" y="123"/>
                </a:lnTo>
                <a:lnTo>
                  <a:pt x="2" y="121"/>
                </a:lnTo>
                <a:lnTo>
                  <a:pt x="3" y="118"/>
                </a:lnTo>
                <a:lnTo>
                  <a:pt x="3" y="117"/>
                </a:lnTo>
                <a:lnTo>
                  <a:pt x="4" y="114"/>
                </a:lnTo>
                <a:lnTo>
                  <a:pt x="6" y="112"/>
                </a:lnTo>
                <a:lnTo>
                  <a:pt x="7" y="110"/>
                </a:lnTo>
                <a:lnTo>
                  <a:pt x="9" y="108"/>
                </a:lnTo>
                <a:lnTo>
                  <a:pt x="10" y="106"/>
                </a:lnTo>
                <a:lnTo>
                  <a:pt x="11" y="103"/>
                </a:lnTo>
                <a:lnTo>
                  <a:pt x="13" y="101"/>
                </a:lnTo>
                <a:lnTo>
                  <a:pt x="14" y="99"/>
                </a:lnTo>
                <a:lnTo>
                  <a:pt x="15" y="97"/>
                </a:lnTo>
                <a:lnTo>
                  <a:pt x="17" y="96"/>
                </a:lnTo>
                <a:lnTo>
                  <a:pt x="18" y="95"/>
                </a:lnTo>
                <a:lnTo>
                  <a:pt x="19" y="93"/>
                </a:lnTo>
                <a:lnTo>
                  <a:pt x="21" y="92"/>
                </a:lnTo>
                <a:lnTo>
                  <a:pt x="22" y="90"/>
                </a:lnTo>
                <a:lnTo>
                  <a:pt x="25" y="89"/>
                </a:lnTo>
                <a:lnTo>
                  <a:pt x="26" y="88"/>
                </a:lnTo>
                <a:lnTo>
                  <a:pt x="28" y="86"/>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5394764" y="2680528"/>
            <a:ext cx="234025" cy="240350"/>
          </a:xfrm>
          <a:custGeom>
            <a:avLst/>
            <a:gdLst>
              <a:gd name="T0" fmla="*/ 41 w 82"/>
              <a:gd name="T1" fmla="*/ 0 h 83"/>
              <a:gd name="T2" fmla="*/ 0 w 82"/>
              <a:gd name="T3" fmla="*/ 42 h 83"/>
              <a:gd name="T4" fmla="*/ 4 w 82"/>
              <a:gd name="T5" fmla="*/ 60 h 83"/>
              <a:gd name="T6" fmla="*/ 9 w 82"/>
              <a:gd name="T7" fmla="*/ 62 h 83"/>
              <a:gd name="T8" fmla="*/ 11 w 82"/>
              <a:gd name="T9" fmla="*/ 57 h 83"/>
              <a:gd name="T10" fmla="*/ 7 w 82"/>
              <a:gd name="T11" fmla="*/ 42 h 83"/>
              <a:gd name="T12" fmla="*/ 41 w 82"/>
              <a:gd name="T13" fmla="*/ 8 h 83"/>
              <a:gd name="T14" fmla="*/ 75 w 82"/>
              <a:gd name="T15" fmla="*/ 42 h 83"/>
              <a:gd name="T16" fmla="*/ 41 w 82"/>
              <a:gd name="T17" fmla="*/ 75 h 83"/>
              <a:gd name="T18" fmla="*/ 33 w 82"/>
              <a:gd name="T19" fmla="*/ 75 h 83"/>
              <a:gd name="T20" fmla="*/ 29 w 82"/>
              <a:gd name="T21" fmla="*/ 77 h 83"/>
              <a:gd name="T22" fmla="*/ 32 w 82"/>
              <a:gd name="T23" fmla="*/ 82 h 83"/>
              <a:gd name="T24" fmla="*/ 41 w 82"/>
              <a:gd name="T25" fmla="*/ 83 h 83"/>
              <a:gd name="T26" fmla="*/ 82 w 82"/>
              <a:gd name="T27" fmla="*/ 42 h 83"/>
              <a:gd name="T28" fmla="*/ 41 w 82"/>
              <a:gd name="T29"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3">
                <a:moveTo>
                  <a:pt x="41" y="0"/>
                </a:moveTo>
                <a:cubicBezTo>
                  <a:pt x="18" y="0"/>
                  <a:pt x="0" y="19"/>
                  <a:pt x="0" y="42"/>
                </a:cubicBezTo>
                <a:cubicBezTo>
                  <a:pt x="0" y="48"/>
                  <a:pt x="1" y="55"/>
                  <a:pt x="4" y="60"/>
                </a:cubicBezTo>
                <a:cubicBezTo>
                  <a:pt x="5" y="62"/>
                  <a:pt x="7" y="63"/>
                  <a:pt x="9" y="62"/>
                </a:cubicBezTo>
                <a:cubicBezTo>
                  <a:pt x="11" y="61"/>
                  <a:pt x="12" y="59"/>
                  <a:pt x="11" y="57"/>
                </a:cubicBezTo>
                <a:cubicBezTo>
                  <a:pt x="8" y="52"/>
                  <a:pt x="7" y="47"/>
                  <a:pt x="7" y="42"/>
                </a:cubicBezTo>
                <a:cubicBezTo>
                  <a:pt x="7" y="23"/>
                  <a:pt x="22" y="8"/>
                  <a:pt x="41" y="8"/>
                </a:cubicBezTo>
                <a:cubicBezTo>
                  <a:pt x="60" y="8"/>
                  <a:pt x="75" y="23"/>
                  <a:pt x="75" y="42"/>
                </a:cubicBezTo>
                <a:cubicBezTo>
                  <a:pt x="75" y="60"/>
                  <a:pt x="60" y="75"/>
                  <a:pt x="41" y="75"/>
                </a:cubicBezTo>
                <a:cubicBezTo>
                  <a:pt x="38" y="75"/>
                  <a:pt x="36" y="75"/>
                  <a:pt x="33" y="75"/>
                </a:cubicBezTo>
                <a:cubicBezTo>
                  <a:pt x="31" y="74"/>
                  <a:pt x="29" y="75"/>
                  <a:pt x="29" y="77"/>
                </a:cubicBezTo>
                <a:cubicBezTo>
                  <a:pt x="28" y="79"/>
                  <a:pt x="30" y="81"/>
                  <a:pt x="32" y="82"/>
                </a:cubicBezTo>
                <a:cubicBezTo>
                  <a:pt x="35" y="82"/>
                  <a:pt x="38" y="83"/>
                  <a:pt x="41" y="83"/>
                </a:cubicBezTo>
                <a:cubicBezTo>
                  <a:pt x="64" y="83"/>
                  <a:pt x="82" y="64"/>
                  <a:pt x="82" y="42"/>
                </a:cubicBezTo>
                <a:cubicBezTo>
                  <a:pt x="82" y="19"/>
                  <a:pt x="64" y="0"/>
                  <a:pt x="41"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5396872" y="2758537"/>
            <a:ext cx="153908" cy="295166"/>
          </a:xfrm>
          <a:custGeom>
            <a:avLst/>
            <a:gdLst>
              <a:gd name="T0" fmla="*/ 33 w 54"/>
              <a:gd name="T1" fmla="*/ 25 h 102"/>
              <a:gd name="T2" fmla="*/ 41 w 54"/>
              <a:gd name="T3" fmla="*/ 27 h 102"/>
              <a:gd name="T4" fmla="*/ 54 w 54"/>
              <a:gd name="T5" fmla="*/ 14 h 102"/>
              <a:gd name="T6" fmla="*/ 41 w 54"/>
              <a:gd name="T7" fmla="*/ 0 h 102"/>
              <a:gd name="T8" fmla="*/ 27 w 54"/>
              <a:gd name="T9" fmla="*/ 14 h 102"/>
              <a:gd name="T10" fmla="*/ 28 w 54"/>
              <a:gd name="T11" fmla="*/ 19 h 102"/>
              <a:gd name="T12" fmla="*/ 19 w 54"/>
              <a:gd name="T13" fmla="*/ 31 h 102"/>
              <a:gd name="T14" fmla="*/ 3 w 54"/>
              <a:gd name="T15" fmla="*/ 98 h 102"/>
              <a:gd name="T16" fmla="*/ 7 w 54"/>
              <a:gd name="T17" fmla="*/ 102 h 102"/>
              <a:gd name="T18" fmla="*/ 7 w 54"/>
              <a:gd name="T19" fmla="*/ 102 h 102"/>
              <a:gd name="T20" fmla="*/ 10 w 54"/>
              <a:gd name="T21" fmla="*/ 97 h 102"/>
              <a:gd name="T22" fmla="*/ 25 w 54"/>
              <a:gd name="T23" fmla="*/ 36 h 102"/>
              <a:gd name="T24" fmla="*/ 33 w 54"/>
              <a:gd name="T25" fmla="*/ 2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02">
                <a:moveTo>
                  <a:pt x="33" y="25"/>
                </a:moveTo>
                <a:cubicBezTo>
                  <a:pt x="35" y="26"/>
                  <a:pt x="38" y="27"/>
                  <a:pt x="41" y="27"/>
                </a:cubicBezTo>
                <a:cubicBezTo>
                  <a:pt x="48" y="27"/>
                  <a:pt x="54" y="21"/>
                  <a:pt x="54" y="14"/>
                </a:cubicBezTo>
                <a:cubicBezTo>
                  <a:pt x="54" y="6"/>
                  <a:pt x="48" y="0"/>
                  <a:pt x="41" y="0"/>
                </a:cubicBezTo>
                <a:cubicBezTo>
                  <a:pt x="33" y="0"/>
                  <a:pt x="27" y="6"/>
                  <a:pt x="27" y="14"/>
                </a:cubicBezTo>
                <a:cubicBezTo>
                  <a:pt x="27" y="16"/>
                  <a:pt x="27" y="18"/>
                  <a:pt x="28" y="19"/>
                </a:cubicBezTo>
                <a:cubicBezTo>
                  <a:pt x="25" y="22"/>
                  <a:pt x="22" y="26"/>
                  <a:pt x="19" y="31"/>
                </a:cubicBezTo>
                <a:cubicBezTo>
                  <a:pt x="10" y="44"/>
                  <a:pt x="0" y="67"/>
                  <a:pt x="3" y="98"/>
                </a:cubicBezTo>
                <a:cubicBezTo>
                  <a:pt x="3" y="100"/>
                  <a:pt x="5" y="102"/>
                  <a:pt x="7" y="102"/>
                </a:cubicBezTo>
                <a:cubicBezTo>
                  <a:pt x="7" y="102"/>
                  <a:pt x="7" y="102"/>
                  <a:pt x="7" y="102"/>
                </a:cubicBezTo>
                <a:cubicBezTo>
                  <a:pt x="9" y="102"/>
                  <a:pt x="10" y="99"/>
                  <a:pt x="10" y="97"/>
                </a:cubicBezTo>
                <a:cubicBezTo>
                  <a:pt x="8" y="74"/>
                  <a:pt x="13" y="53"/>
                  <a:pt x="25" y="36"/>
                </a:cubicBezTo>
                <a:cubicBezTo>
                  <a:pt x="27" y="32"/>
                  <a:pt x="30" y="28"/>
                  <a:pt x="33" y="2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651980" y="2636253"/>
            <a:ext cx="153908" cy="145475"/>
          </a:xfrm>
          <a:custGeom>
            <a:avLst/>
            <a:gdLst>
              <a:gd name="T0" fmla="*/ 27 w 54"/>
              <a:gd name="T1" fmla="*/ 46 h 50"/>
              <a:gd name="T2" fmla="*/ 19 w 54"/>
              <a:gd name="T3" fmla="*/ 44 h 50"/>
              <a:gd name="T4" fmla="*/ 10 w 54"/>
              <a:gd name="T5" fmla="*/ 18 h 50"/>
              <a:gd name="T6" fmla="*/ 35 w 54"/>
              <a:gd name="T7" fmla="*/ 9 h 50"/>
              <a:gd name="T8" fmla="*/ 44 w 54"/>
              <a:gd name="T9" fmla="*/ 35 h 50"/>
              <a:gd name="T10" fmla="*/ 42 w 54"/>
              <a:gd name="T11" fmla="*/ 38 h 50"/>
              <a:gd name="T12" fmla="*/ 42 w 54"/>
              <a:gd name="T13" fmla="*/ 41 h 50"/>
              <a:gd name="T14" fmla="*/ 45 w 54"/>
              <a:gd name="T15" fmla="*/ 41 h 50"/>
              <a:gd name="T16" fmla="*/ 48 w 54"/>
              <a:gd name="T17" fmla="*/ 36 h 50"/>
              <a:gd name="T18" fmla="*/ 37 w 54"/>
              <a:gd name="T19" fmla="*/ 5 h 50"/>
              <a:gd name="T20" fmla="*/ 6 w 54"/>
              <a:gd name="T21" fmla="*/ 16 h 50"/>
              <a:gd name="T22" fmla="*/ 17 w 54"/>
              <a:gd name="T23" fmla="*/ 48 h 50"/>
              <a:gd name="T24" fmla="*/ 28 w 54"/>
              <a:gd name="T25" fmla="*/ 50 h 50"/>
              <a:gd name="T26" fmla="*/ 30 w 54"/>
              <a:gd name="T27" fmla="*/ 48 h 50"/>
              <a:gd name="T28" fmla="*/ 27 w 54"/>
              <a:gd name="T29"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0">
                <a:moveTo>
                  <a:pt x="27" y="46"/>
                </a:moveTo>
                <a:cubicBezTo>
                  <a:pt x="24" y="46"/>
                  <a:pt x="21" y="45"/>
                  <a:pt x="19" y="44"/>
                </a:cubicBezTo>
                <a:cubicBezTo>
                  <a:pt x="9" y="39"/>
                  <a:pt x="5" y="28"/>
                  <a:pt x="10" y="18"/>
                </a:cubicBezTo>
                <a:cubicBezTo>
                  <a:pt x="14" y="9"/>
                  <a:pt x="26" y="5"/>
                  <a:pt x="35" y="9"/>
                </a:cubicBezTo>
                <a:cubicBezTo>
                  <a:pt x="45" y="14"/>
                  <a:pt x="49" y="25"/>
                  <a:pt x="44" y="35"/>
                </a:cubicBezTo>
                <a:cubicBezTo>
                  <a:pt x="44" y="36"/>
                  <a:pt x="43" y="37"/>
                  <a:pt x="42" y="38"/>
                </a:cubicBezTo>
                <a:cubicBezTo>
                  <a:pt x="41" y="39"/>
                  <a:pt x="41" y="41"/>
                  <a:pt x="42" y="41"/>
                </a:cubicBezTo>
                <a:cubicBezTo>
                  <a:pt x="43" y="42"/>
                  <a:pt x="44" y="42"/>
                  <a:pt x="45" y="41"/>
                </a:cubicBezTo>
                <a:cubicBezTo>
                  <a:pt x="46" y="40"/>
                  <a:pt x="47" y="38"/>
                  <a:pt x="48" y="36"/>
                </a:cubicBezTo>
                <a:cubicBezTo>
                  <a:pt x="54" y="25"/>
                  <a:pt x="49" y="11"/>
                  <a:pt x="37" y="5"/>
                </a:cubicBezTo>
                <a:cubicBezTo>
                  <a:pt x="25" y="0"/>
                  <a:pt x="11" y="5"/>
                  <a:pt x="6" y="16"/>
                </a:cubicBezTo>
                <a:cubicBezTo>
                  <a:pt x="0" y="28"/>
                  <a:pt x="5" y="42"/>
                  <a:pt x="17" y="48"/>
                </a:cubicBezTo>
                <a:cubicBezTo>
                  <a:pt x="20" y="49"/>
                  <a:pt x="24" y="50"/>
                  <a:pt x="28" y="50"/>
                </a:cubicBezTo>
                <a:cubicBezTo>
                  <a:pt x="29" y="50"/>
                  <a:pt x="30" y="49"/>
                  <a:pt x="30" y="48"/>
                </a:cubicBezTo>
                <a:cubicBezTo>
                  <a:pt x="30" y="46"/>
                  <a:pt x="29" y="46"/>
                  <a:pt x="27" y="4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5702580" y="2684745"/>
            <a:ext cx="128608" cy="143367"/>
          </a:xfrm>
          <a:custGeom>
            <a:avLst/>
            <a:gdLst>
              <a:gd name="T0" fmla="*/ 43 w 45"/>
              <a:gd name="T1" fmla="*/ 44 h 49"/>
              <a:gd name="T2" fmla="*/ 16 w 45"/>
              <a:gd name="T3" fmla="*/ 22 h 49"/>
              <a:gd name="T4" fmla="*/ 12 w 45"/>
              <a:gd name="T5" fmla="*/ 16 h 49"/>
              <a:gd name="T6" fmla="*/ 16 w 45"/>
              <a:gd name="T7" fmla="*/ 12 h 49"/>
              <a:gd name="T8" fmla="*/ 12 w 45"/>
              <a:gd name="T9" fmla="*/ 2 h 49"/>
              <a:gd name="T10" fmla="*/ 2 w 45"/>
              <a:gd name="T11" fmla="*/ 6 h 49"/>
              <a:gd name="T12" fmla="*/ 5 w 45"/>
              <a:gd name="T13" fmla="*/ 16 h 49"/>
              <a:gd name="T14" fmla="*/ 8 w 45"/>
              <a:gd name="T15" fmla="*/ 17 h 49"/>
              <a:gd name="T16" fmla="*/ 12 w 45"/>
              <a:gd name="T17" fmla="*/ 24 h 49"/>
              <a:gd name="T18" fmla="*/ 42 w 45"/>
              <a:gd name="T19" fmla="*/ 48 h 49"/>
              <a:gd name="T20" fmla="*/ 45 w 45"/>
              <a:gd name="T21" fmla="*/ 47 h 49"/>
              <a:gd name="T22" fmla="*/ 45 w 45"/>
              <a:gd name="T23" fmla="*/ 47 h 49"/>
              <a:gd name="T24" fmla="*/ 43 w 45"/>
              <a:gd name="T25"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9">
                <a:moveTo>
                  <a:pt x="43" y="44"/>
                </a:moveTo>
                <a:cubicBezTo>
                  <a:pt x="31" y="40"/>
                  <a:pt x="22" y="32"/>
                  <a:pt x="16" y="22"/>
                </a:cubicBezTo>
                <a:cubicBezTo>
                  <a:pt x="14" y="20"/>
                  <a:pt x="13" y="18"/>
                  <a:pt x="12" y="16"/>
                </a:cubicBezTo>
                <a:cubicBezTo>
                  <a:pt x="14" y="15"/>
                  <a:pt x="15" y="14"/>
                  <a:pt x="16" y="12"/>
                </a:cubicBezTo>
                <a:cubicBezTo>
                  <a:pt x="17" y="8"/>
                  <a:pt x="16" y="4"/>
                  <a:pt x="12" y="2"/>
                </a:cubicBezTo>
                <a:cubicBezTo>
                  <a:pt x="8" y="0"/>
                  <a:pt x="3" y="2"/>
                  <a:pt x="2" y="6"/>
                </a:cubicBezTo>
                <a:cubicBezTo>
                  <a:pt x="0" y="9"/>
                  <a:pt x="1" y="14"/>
                  <a:pt x="5" y="16"/>
                </a:cubicBezTo>
                <a:cubicBezTo>
                  <a:pt x="6" y="16"/>
                  <a:pt x="7" y="17"/>
                  <a:pt x="8" y="17"/>
                </a:cubicBezTo>
                <a:cubicBezTo>
                  <a:pt x="9" y="19"/>
                  <a:pt x="10" y="22"/>
                  <a:pt x="12" y="24"/>
                </a:cubicBezTo>
                <a:cubicBezTo>
                  <a:pt x="17" y="32"/>
                  <a:pt x="25" y="42"/>
                  <a:pt x="42" y="48"/>
                </a:cubicBezTo>
                <a:cubicBezTo>
                  <a:pt x="43" y="49"/>
                  <a:pt x="44" y="48"/>
                  <a:pt x="45" y="47"/>
                </a:cubicBezTo>
                <a:cubicBezTo>
                  <a:pt x="45" y="47"/>
                  <a:pt x="45" y="47"/>
                  <a:pt x="45" y="47"/>
                </a:cubicBezTo>
                <a:cubicBezTo>
                  <a:pt x="45" y="46"/>
                  <a:pt x="44" y="45"/>
                  <a:pt x="43" y="4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7589537" y="2642578"/>
            <a:ext cx="352091" cy="324683"/>
          </a:xfrm>
          <a:custGeom>
            <a:avLst/>
            <a:gdLst>
              <a:gd name="T0" fmla="*/ 117 w 123"/>
              <a:gd name="T1" fmla="*/ 43 h 112"/>
              <a:gd name="T2" fmla="*/ 123 w 123"/>
              <a:gd name="T3" fmla="*/ 43 h 112"/>
              <a:gd name="T4" fmla="*/ 61 w 123"/>
              <a:gd name="T5" fmla="*/ 0 h 112"/>
              <a:gd name="T6" fmla="*/ 0 w 123"/>
              <a:gd name="T7" fmla="*/ 52 h 112"/>
              <a:gd name="T8" fmla="*/ 24 w 123"/>
              <a:gd name="T9" fmla="*/ 94 h 112"/>
              <a:gd name="T10" fmla="*/ 18 w 123"/>
              <a:gd name="T11" fmla="*/ 112 h 112"/>
              <a:gd name="T12" fmla="*/ 40 w 123"/>
              <a:gd name="T13" fmla="*/ 101 h 112"/>
              <a:gd name="T14" fmla="*/ 61 w 123"/>
              <a:gd name="T15" fmla="*/ 104 h 112"/>
              <a:gd name="T16" fmla="*/ 67 w 123"/>
              <a:gd name="T17" fmla="*/ 104 h 112"/>
              <a:gd name="T18" fmla="*/ 65 w 123"/>
              <a:gd name="T19" fmla="*/ 91 h 112"/>
              <a:gd name="T20" fmla="*/ 117 w 123"/>
              <a:gd name="T21" fmla="*/ 43 h 112"/>
              <a:gd name="T22" fmla="*/ 84 w 123"/>
              <a:gd name="T23" fmla="*/ 26 h 112"/>
              <a:gd name="T24" fmla="*/ 92 w 123"/>
              <a:gd name="T25" fmla="*/ 34 h 112"/>
              <a:gd name="T26" fmla="*/ 84 w 123"/>
              <a:gd name="T27" fmla="*/ 41 h 112"/>
              <a:gd name="T28" fmla="*/ 75 w 123"/>
              <a:gd name="T29" fmla="*/ 34 h 112"/>
              <a:gd name="T30" fmla="*/ 84 w 123"/>
              <a:gd name="T31" fmla="*/ 26 h 112"/>
              <a:gd name="T32" fmla="*/ 41 w 123"/>
              <a:gd name="T33" fmla="*/ 41 h 112"/>
              <a:gd name="T34" fmla="*/ 32 w 123"/>
              <a:gd name="T35" fmla="*/ 34 h 112"/>
              <a:gd name="T36" fmla="*/ 41 w 123"/>
              <a:gd name="T37" fmla="*/ 26 h 112"/>
              <a:gd name="T38" fmla="*/ 49 w 123"/>
              <a:gd name="T39" fmla="*/ 34 h 112"/>
              <a:gd name="T40" fmla="*/ 41 w 123"/>
              <a:gd name="T41" fmla="*/ 4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112">
                <a:moveTo>
                  <a:pt x="117" y="43"/>
                </a:moveTo>
                <a:cubicBezTo>
                  <a:pt x="119" y="43"/>
                  <a:pt x="121" y="43"/>
                  <a:pt x="123" y="43"/>
                </a:cubicBezTo>
                <a:cubicBezTo>
                  <a:pt x="118" y="18"/>
                  <a:pt x="91" y="0"/>
                  <a:pt x="61" y="0"/>
                </a:cubicBezTo>
                <a:cubicBezTo>
                  <a:pt x="27" y="0"/>
                  <a:pt x="0" y="23"/>
                  <a:pt x="0" y="52"/>
                </a:cubicBezTo>
                <a:cubicBezTo>
                  <a:pt x="0" y="69"/>
                  <a:pt x="9" y="83"/>
                  <a:pt x="24" y="94"/>
                </a:cubicBezTo>
                <a:cubicBezTo>
                  <a:pt x="18" y="112"/>
                  <a:pt x="18" y="112"/>
                  <a:pt x="18" y="112"/>
                </a:cubicBezTo>
                <a:cubicBezTo>
                  <a:pt x="40" y="101"/>
                  <a:pt x="40" y="101"/>
                  <a:pt x="40" y="101"/>
                </a:cubicBezTo>
                <a:cubicBezTo>
                  <a:pt x="47" y="103"/>
                  <a:pt x="54" y="104"/>
                  <a:pt x="61" y="104"/>
                </a:cubicBezTo>
                <a:cubicBezTo>
                  <a:pt x="63" y="104"/>
                  <a:pt x="65" y="104"/>
                  <a:pt x="67" y="104"/>
                </a:cubicBezTo>
                <a:cubicBezTo>
                  <a:pt x="66" y="100"/>
                  <a:pt x="65" y="96"/>
                  <a:pt x="65" y="91"/>
                </a:cubicBezTo>
                <a:cubicBezTo>
                  <a:pt x="65" y="64"/>
                  <a:pt x="88" y="43"/>
                  <a:pt x="117" y="43"/>
                </a:cubicBezTo>
                <a:close/>
                <a:moveTo>
                  <a:pt x="84" y="26"/>
                </a:moveTo>
                <a:cubicBezTo>
                  <a:pt x="89" y="26"/>
                  <a:pt x="92" y="29"/>
                  <a:pt x="92" y="34"/>
                </a:cubicBezTo>
                <a:cubicBezTo>
                  <a:pt x="92" y="38"/>
                  <a:pt x="89" y="41"/>
                  <a:pt x="84" y="41"/>
                </a:cubicBezTo>
                <a:cubicBezTo>
                  <a:pt x="80" y="41"/>
                  <a:pt x="75" y="38"/>
                  <a:pt x="75" y="34"/>
                </a:cubicBezTo>
                <a:cubicBezTo>
                  <a:pt x="75" y="29"/>
                  <a:pt x="80" y="26"/>
                  <a:pt x="84" y="26"/>
                </a:cubicBezTo>
                <a:close/>
                <a:moveTo>
                  <a:pt x="41" y="41"/>
                </a:moveTo>
                <a:cubicBezTo>
                  <a:pt x="37" y="41"/>
                  <a:pt x="32" y="38"/>
                  <a:pt x="32" y="34"/>
                </a:cubicBezTo>
                <a:cubicBezTo>
                  <a:pt x="32" y="29"/>
                  <a:pt x="37" y="26"/>
                  <a:pt x="41" y="26"/>
                </a:cubicBezTo>
                <a:cubicBezTo>
                  <a:pt x="46" y="26"/>
                  <a:pt x="49" y="29"/>
                  <a:pt x="49" y="34"/>
                </a:cubicBezTo>
                <a:cubicBezTo>
                  <a:pt x="49" y="38"/>
                  <a:pt x="46" y="41"/>
                  <a:pt x="41"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1" name="Freeform 11"/>
          <p:cNvSpPr>
            <a:spLocks noEditPoints="1"/>
          </p:cNvSpPr>
          <p:nvPr/>
        </p:nvSpPr>
        <p:spPr bwMode="auto">
          <a:xfrm>
            <a:off x="7787720" y="2775403"/>
            <a:ext cx="297275" cy="276191"/>
          </a:xfrm>
          <a:custGeom>
            <a:avLst/>
            <a:gdLst>
              <a:gd name="T0" fmla="*/ 104 w 104"/>
              <a:gd name="T1" fmla="*/ 44 h 95"/>
              <a:gd name="T2" fmla="*/ 52 w 104"/>
              <a:gd name="T3" fmla="*/ 0 h 95"/>
              <a:gd name="T4" fmla="*/ 0 w 104"/>
              <a:gd name="T5" fmla="*/ 44 h 95"/>
              <a:gd name="T6" fmla="*/ 52 w 104"/>
              <a:gd name="T7" fmla="*/ 89 h 95"/>
              <a:gd name="T8" fmla="*/ 71 w 104"/>
              <a:gd name="T9" fmla="*/ 86 h 95"/>
              <a:gd name="T10" fmla="*/ 88 w 104"/>
              <a:gd name="T11" fmla="*/ 95 h 95"/>
              <a:gd name="T12" fmla="*/ 83 w 104"/>
              <a:gd name="T13" fmla="*/ 80 h 95"/>
              <a:gd name="T14" fmla="*/ 104 w 104"/>
              <a:gd name="T15" fmla="*/ 44 h 95"/>
              <a:gd name="T16" fmla="*/ 35 w 104"/>
              <a:gd name="T17" fmla="*/ 37 h 95"/>
              <a:gd name="T18" fmla="*/ 29 w 104"/>
              <a:gd name="T19" fmla="*/ 31 h 95"/>
              <a:gd name="T20" fmla="*/ 35 w 104"/>
              <a:gd name="T21" fmla="*/ 24 h 95"/>
              <a:gd name="T22" fmla="*/ 43 w 104"/>
              <a:gd name="T23" fmla="*/ 31 h 95"/>
              <a:gd name="T24" fmla="*/ 35 w 104"/>
              <a:gd name="T25" fmla="*/ 37 h 95"/>
              <a:gd name="T26" fmla="*/ 69 w 104"/>
              <a:gd name="T27" fmla="*/ 37 h 95"/>
              <a:gd name="T28" fmla="*/ 63 w 104"/>
              <a:gd name="T29" fmla="*/ 31 h 95"/>
              <a:gd name="T30" fmla="*/ 69 w 104"/>
              <a:gd name="T31" fmla="*/ 24 h 95"/>
              <a:gd name="T32" fmla="*/ 77 w 104"/>
              <a:gd name="T33" fmla="*/ 31 h 95"/>
              <a:gd name="T34" fmla="*/ 69 w 104"/>
              <a:gd name="T35" fmla="*/ 3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95">
                <a:moveTo>
                  <a:pt x="104" y="44"/>
                </a:moveTo>
                <a:cubicBezTo>
                  <a:pt x="104" y="20"/>
                  <a:pt x="80" y="0"/>
                  <a:pt x="52" y="0"/>
                </a:cubicBezTo>
                <a:cubicBezTo>
                  <a:pt x="23" y="0"/>
                  <a:pt x="0" y="20"/>
                  <a:pt x="0" y="44"/>
                </a:cubicBezTo>
                <a:cubicBezTo>
                  <a:pt x="0" y="69"/>
                  <a:pt x="23" y="89"/>
                  <a:pt x="52" y="89"/>
                </a:cubicBezTo>
                <a:cubicBezTo>
                  <a:pt x="58" y="89"/>
                  <a:pt x="65" y="88"/>
                  <a:pt x="71" y="86"/>
                </a:cubicBezTo>
                <a:cubicBezTo>
                  <a:pt x="88" y="95"/>
                  <a:pt x="88" y="95"/>
                  <a:pt x="88" y="95"/>
                </a:cubicBezTo>
                <a:cubicBezTo>
                  <a:pt x="83" y="80"/>
                  <a:pt x="83" y="80"/>
                  <a:pt x="83" y="80"/>
                </a:cubicBezTo>
                <a:cubicBezTo>
                  <a:pt x="95" y="71"/>
                  <a:pt x="104" y="58"/>
                  <a:pt x="104" y="44"/>
                </a:cubicBezTo>
                <a:close/>
                <a:moveTo>
                  <a:pt x="35" y="37"/>
                </a:moveTo>
                <a:cubicBezTo>
                  <a:pt x="32" y="37"/>
                  <a:pt x="29" y="34"/>
                  <a:pt x="29" y="31"/>
                </a:cubicBezTo>
                <a:cubicBezTo>
                  <a:pt x="29" y="28"/>
                  <a:pt x="32" y="24"/>
                  <a:pt x="35" y="24"/>
                </a:cubicBezTo>
                <a:cubicBezTo>
                  <a:pt x="40" y="24"/>
                  <a:pt x="43" y="28"/>
                  <a:pt x="43" y="31"/>
                </a:cubicBezTo>
                <a:cubicBezTo>
                  <a:pt x="43" y="34"/>
                  <a:pt x="40" y="37"/>
                  <a:pt x="35" y="37"/>
                </a:cubicBezTo>
                <a:close/>
                <a:moveTo>
                  <a:pt x="69" y="37"/>
                </a:moveTo>
                <a:cubicBezTo>
                  <a:pt x="66" y="37"/>
                  <a:pt x="63" y="34"/>
                  <a:pt x="63" y="31"/>
                </a:cubicBezTo>
                <a:cubicBezTo>
                  <a:pt x="63" y="28"/>
                  <a:pt x="66" y="24"/>
                  <a:pt x="69" y="24"/>
                </a:cubicBezTo>
                <a:cubicBezTo>
                  <a:pt x="74" y="24"/>
                  <a:pt x="77" y="28"/>
                  <a:pt x="77" y="31"/>
                </a:cubicBezTo>
                <a:cubicBezTo>
                  <a:pt x="77" y="34"/>
                  <a:pt x="74" y="37"/>
                  <a:pt x="69" y="3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noEditPoints="1"/>
          </p:cNvSpPr>
          <p:nvPr/>
        </p:nvSpPr>
        <p:spPr bwMode="auto">
          <a:xfrm>
            <a:off x="4220424" y="2682637"/>
            <a:ext cx="463833" cy="373175"/>
          </a:xfrm>
          <a:custGeom>
            <a:avLst/>
            <a:gdLst>
              <a:gd name="T0" fmla="*/ 133 w 162"/>
              <a:gd name="T1" fmla="*/ 54 h 129"/>
              <a:gd name="T2" fmla="*/ 130 w 162"/>
              <a:gd name="T3" fmla="*/ 49 h 129"/>
              <a:gd name="T4" fmla="*/ 128 w 162"/>
              <a:gd name="T5" fmla="*/ 30 h 129"/>
              <a:gd name="T6" fmla="*/ 94 w 162"/>
              <a:gd name="T7" fmla="*/ 31 h 129"/>
              <a:gd name="T8" fmla="*/ 88 w 162"/>
              <a:gd name="T9" fmla="*/ 23 h 129"/>
              <a:gd name="T10" fmla="*/ 61 w 162"/>
              <a:gd name="T11" fmla="*/ 8 h 129"/>
              <a:gd name="T12" fmla="*/ 15 w 162"/>
              <a:gd name="T13" fmla="*/ 47 h 129"/>
              <a:gd name="T14" fmla="*/ 2 w 162"/>
              <a:gd name="T15" fmla="*/ 82 h 129"/>
              <a:gd name="T16" fmla="*/ 69 w 162"/>
              <a:gd name="T17" fmla="*/ 127 h 129"/>
              <a:gd name="T18" fmla="*/ 150 w 162"/>
              <a:gd name="T19" fmla="*/ 91 h 129"/>
              <a:gd name="T20" fmla="*/ 133 w 162"/>
              <a:gd name="T21" fmla="*/ 54 h 129"/>
              <a:gd name="T22" fmla="*/ 71 w 162"/>
              <a:gd name="T23" fmla="*/ 117 h 129"/>
              <a:gd name="T24" fmla="*/ 19 w 162"/>
              <a:gd name="T25" fmla="*/ 85 h 129"/>
              <a:gd name="T26" fmla="*/ 71 w 162"/>
              <a:gd name="T27" fmla="*/ 48 h 129"/>
              <a:gd name="T28" fmla="*/ 124 w 162"/>
              <a:gd name="T29" fmla="*/ 78 h 129"/>
              <a:gd name="T30" fmla="*/ 71 w 162"/>
              <a:gd name="T31"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29">
                <a:moveTo>
                  <a:pt x="133" y="54"/>
                </a:moveTo>
                <a:cubicBezTo>
                  <a:pt x="126" y="53"/>
                  <a:pt x="130" y="49"/>
                  <a:pt x="130" y="49"/>
                </a:cubicBezTo>
                <a:cubicBezTo>
                  <a:pt x="130" y="49"/>
                  <a:pt x="137" y="38"/>
                  <a:pt x="128" y="30"/>
                </a:cubicBezTo>
                <a:cubicBezTo>
                  <a:pt x="118" y="20"/>
                  <a:pt x="94" y="31"/>
                  <a:pt x="94" y="31"/>
                </a:cubicBezTo>
                <a:cubicBezTo>
                  <a:pt x="85" y="34"/>
                  <a:pt x="87" y="30"/>
                  <a:pt x="88" y="23"/>
                </a:cubicBezTo>
                <a:cubicBezTo>
                  <a:pt x="88" y="14"/>
                  <a:pt x="86" y="0"/>
                  <a:pt x="61" y="8"/>
                </a:cubicBezTo>
                <a:cubicBezTo>
                  <a:pt x="36" y="17"/>
                  <a:pt x="15" y="47"/>
                  <a:pt x="15" y="47"/>
                </a:cubicBezTo>
                <a:cubicBezTo>
                  <a:pt x="0" y="66"/>
                  <a:pt x="2" y="82"/>
                  <a:pt x="2" y="82"/>
                </a:cubicBezTo>
                <a:cubicBezTo>
                  <a:pt x="5" y="116"/>
                  <a:pt x="41" y="125"/>
                  <a:pt x="69" y="127"/>
                </a:cubicBezTo>
                <a:cubicBezTo>
                  <a:pt x="99" y="129"/>
                  <a:pt x="138" y="117"/>
                  <a:pt x="150" y="91"/>
                </a:cubicBezTo>
                <a:cubicBezTo>
                  <a:pt x="162" y="66"/>
                  <a:pt x="140" y="56"/>
                  <a:pt x="133" y="54"/>
                </a:cubicBezTo>
                <a:close/>
                <a:moveTo>
                  <a:pt x="71" y="117"/>
                </a:moveTo>
                <a:cubicBezTo>
                  <a:pt x="42" y="119"/>
                  <a:pt x="19" y="104"/>
                  <a:pt x="19" y="85"/>
                </a:cubicBezTo>
                <a:cubicBezTo>
                  <a:pt x="19" y="65"/>
                  <a:pt x="42" y="50"/>
                  <a:pt x="71" y="48"/>
                </a:cubicBezTo>
                <a:cubicBezTo>
                  <a:pt x="101" y="47"/>
                  <a:pt x="124" y="59"/>
                  <a:pt x="124" y="78"/>
                </a:cubicBezTo>
                <a:cubicBezTo>
                  <a:pt x="124" y="98"/>
                  <a:pt x="101" y="116"/>
                  <a:pt x="71" y="11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4323732" y="2851303"/>
            <a:ext cx="183425" cy="162342"/>
          </a:xfrm>
          <a:custGeom>
            <a:avLst/>
            <a:gdLst>
              <a:gd name="T0" fmla="*/ 30 w 64"/>
              <a:gd name="T1" fmla="*/ 3 h 56"/>
              <a:gd name="T2" fmla="*/ 4 w 64"/>
              <a:gd name="T3" fmla="*/ 34 h 56"/>
              <a:gd name="T4" fmla="*/ 12 w 64"/>
              <a:gd name="T5" fmla="*/ 47 h 56"/>
              <a:gd name="T6" fmla="*/ 55 w 64"/>
              <a:gd name="T7" fmla="*/ 39 h 56"/>
              <a:gd name="T8" fmla="*/ 30 w 64"/>
              <a:gd name="T9" fmla="*/ 3 h 56"/>
              <a:gd name="T10" fmla="*/ 22 w 64"/>
              <a:gd name="T11" fmla="*/ 42 h 56"/>
              <a:gd name="T12" fmla="*/ 12 w 64"/>
              <a:gd name="T13" fmla="*/ 35 h 56"/>
              <a:gd name="T14" fmla="*/ 22 w 64"/>
              <a:gd name="T15" fmla="*/ 25 h 56"/>
              <a:gd name="T16" fmla="*/ 32 w 64"/>
              <a:gd name="T17" fmla="*/ 32 h 56"/>
              <a:gd name="T18" fmla="*/ 22 w 64"/>
              <a:gd name="T19" fmla="*/ 42 h 56"/>
              <a:gd name="T20" fmla="*/ 39 w 64"/>
              <a:gd name="T21" fmla="*/ 27 h 56"/>
              <a:gd name="T22" fmla="*/ 34 w 64"/>
              <a:gd name="T23" fmla="*/ 27 h 56"/>
              <a:gd name="T24" fmla="*/ 36 w 64"/>
              <a:gd name="T25" fmla="*/ 21 h 56"/>
              <a:gd name="T26" fmla="*/ 41 w 64"/>
              <a:gd name="T27" fmla="*/ 21 h 56"/>
              <a:gd name="T28" fmla="*/ 39 w 64"/>
              <a:gd name="T29"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56">
                <a:moveTo>
                  <a:pt x="30" y="3"/>
                </a:moveTo>
                <a:cubicBezTo>
                  <a:pt x="0" y="7"/>
                  <a:pt x="4" y="34"/>
                  <a:pt x="4" y="34"/>
                </a:cubicBezTo>
                <a:cubicBezTo>
                  <a:pt x="4" y="34"/>
                  <a:pt x="3" y="43"/>
                  <a:pt x="12" y="47"/>
                </a:cubicBezTo>
                <a:cubicBezTo>
                  <a:pt x="29" y="56"/>
                  <a:pt x="46" y="51"/>
                  <a:pt x="55" y="39"/>
                </a:cubicBezTo>
                <a:cubicBezTo>
                  <a:pt x="64" y="28"/>
                  <a:pt x="59" y="0"/>
                  <a:pt x="30" y="3"/>
                </a:cubicBezTo>
                <a:close/>
                <a:moveTo>
                  <a:pt x="22" y="42"/>
                </a:moveTo>
                <a:cubicBezTo>
                  <a:pt x="17" y="42"/>
                  <a:pt x="12" y="39"/>
                  <a:pt x="12" y="35"/>
                </a:cubicBezTo>
                <a:cubicBezTo>
                  <a:pt x="12" y="30"/>
                  <a:pt x="16" y="25"/>
                  <a:pt x="22" y="25"/>
                </a:cubicBezTo>
                <a:cubicBezTo>
                  <a:pt x="28" y="24"/>
                  <a:pt x="32" y="28"/>
                  <a:pt x="32" y="32"/>
                </a:cubicBezTo>
                <a:cubicBezTo>
                  <a:pt x="32" y="37"/>
                  <a:pt x="28" y="41"/>
                  <a:pt x="22" y="42"/>
                </a:cubicBezTo>
                <a:close/>
                <a:moveTo>
                  <a:pt x="39" y="27"/>
                </a:moveTo>
                <a:cubicBezTo>
                  <a:pt x="38" y="28"/>
                  <a:pt x="35" y="28"/>
                  <a:pt x="34" y="27"/>
                </a:cubicBezTo>
                <a:cubicBezTo>
                  <a:pt x="33" y="25"/>
                  <a:pt x="34" y="22"/>
                  <a:pt x="36" y="21"/>
                </a:cubicBezTo>
                <a:cubicBezTo>
                  <a:pt x="38" y="19"/>
                  <a:pt x="40" y="20"/>
                  <a:pt x="41" y="21"/>
                </a:cubicBezTo>
                <a:cubicBezTo>
                  <a:pt x="42" y="23"/>
                  <a:pt x="41" y="26"/>
                  <a:pt x="39" y="2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4568298" y="2699503"/>
            <a:ext cx="99092" cy="105417"/>
          </a:xfrm>
          <a:custGeom>
            <a:avLst/>
            <a:gdLst>
              <a:gd name="T0" fmla="*/ 27 w 35"/>
              <a:gd name="T1" fmla="*/ 36 h 36"/>
              <a:gd name="T2" fmla="*/ 31 w 35"/>
              <a:gd name="T3" fmla="*/ 32 h 36"/>
              <a:gd name="T4" fmla="*/ 31 w 35"/>
              <a:gd name="T5" fmla="*/ 32 h 36"/>
              <a:gd name="T6" fmla="*/ 5 w 35"/>
              <a:gd name="T7" fmla="*/ 5 h 36"/>
              <a:gd name="T8" fmla="*/ 0 w 35"/>
              <a:gd name="T9" fmla="*/ 10 h 36"/>
              <a:gd name="T10" fmla="*/ 5 w 35"/>
              <a:gd name="T11" fmla="*/ 15 h 36"/>
              <a:gd name="T12" fmla="*/ 22 w 35"/>
              <a:gd name="T13" fmla="*/ 32 h 36"/>
              <a:gd name="T14" fmla="*/ 27 w 35"/>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6">
                <a:moveTo>
                  <a:pt x="27" y="36"/>
                </a:moveTo>
                <a:cubicBezTo>
                  <a:pt x="29" y="36"/>
                  <a:pt x="31" y="35"/>
                  <a:pt x="31" y="32"/>
                </a:cubicBezTo>
                <a:cubicBezTo>
                  <a:pt x="31" y="32"/>
                  <a:pt x="31" y="32"/>
                  <a:pt x="31" y="32"/>
                </a:cubicBezTo>
                <a:cubicBezTo>
                  <a:pt x="35" y="0"/>
                  <a:pt x="5" y="5"/>
                  <a:pt x="5" y="5"/>
                </a:cubicBezTo>
                <a:cubicBezTo>
                  <a:pt x="2" y="5"/>
                  <a:pt x="0" y="7"/>
                  <a:pt x="0" y="10"/>
                </a:cubicBezTo>
                <a:cubicBezTo>
                  <a:pt x="0" y="13"/>
                  <a:pt x="2" y="15"/>
                  <a:pt x="5" y="15"/>
                </a:cubicBezTo>
                <a:cubicBezTo>
                  <a:pt x="27" y="10"/>
                  <a:pt x="22" y="32"/>
                  <a:pt x="22" y="32"/>
                </a:cubicBezTo>
                <a:cubicBezTo>
                  <a:pt x="22" y="34"/>
                  <a:pt x="24" y="36"/>
                  <a:pt x="27"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547215" y="2636253"/>
            <a:ext cx="210833" cy="196075"/>
          </a:xfrm>
          <a:custGeom>
            <a:avLst/>
            <a:gdLst>
              <a:gd name="T0" fmla="*/ 30 w 74"/>
              <a:gd name="T1" fmla="*/ 2 h 68"/>
              <a:gd name="T2" fmla="*/ 6 w 74"/>
              <a:gd name="T3" fmla="*/ 3 h 68"/>
              <a:gd name="T4" fmla="*/ 6 w 74"/>
              <a:gd name="T5" fmla="*/ 3 h 68"/>
              <a:gd name="T6" fmla="*/ 5 w 74"/>
              <a:gd name="T7" fmla="*/ 3 h 68"/>
              <a:gd name="T8" fmla="*/ 0 w 74"/>
              <a:gd name="T9" fmla="*/ 10 h 68"/>
              <a:gd name="T10" fmla="*/ 7 w 74"/>
              <a:gd name="T11" fmla="*/ 17 h 68"/>
              <a:gd name="T12" fmla="*/ 14 w 74"/>
              <a:gd name="T13" fmla="*/ 15 h 68"/>
              <a:gd name="T14" fmla="*/ 48 w 74"/>
              <a:gd name="T15" fmla="*/ 32 h 68"/>
              <a:gd name="T16" fmla="*/ 50 w 74"/>
              <a:gd name="T17" fmla="*/ 55 h 68"/>
              <a:gd name="T18" fmla="*/ 49 w 74"/>
              <a:gd name="T19" fmla="*/ 62 h 68"/>
              <a:gd name="T20" fmla="*/ 56 w 74"/>
              <a:gd name="T21" fmla="*/ 68 h 68"/>
              <a:gd name="T22" fmla="*/ 63 w 74"/>
              <a:gd name="T23" fmla="*/ 63 h 68"/>
              <a:gd name="T24" fmla="*/ 63 w 74"/>
              <a:gd name="T25" fmla="*/ 63 h 68"/>
              <a:gd name="T26" fmla="*/ 30 w 74"/>
              <a:gd name="T27"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68">
                <a:moveTo>
                  <a:pt x="30" y="2"/>
                </a:moveTo>
                <a:cubicBezTo>
                  <a:pt x="20" y="0"/>
                  <a:pt x="9" y="2"/>
                  <a:pt x="6" y="3"/>
                </a:cubicBezTo>
                <a:cubicBezTo>
                  <a:pt x="6" y="3"/>
                  <a:pt x="6" y="3"/>
                  <a:pt x="6" y="3"/>
                </a:cubicBezTo>
                <a:cubicBezTo>
                  <a:pt x="5" y="3"/>
                  <a:pt x="5" y="3"/>
                  <a:pt x="5" y="3"/>
                </a:cubicBezTo>
                <a:cubicBezTo>
                  <a:pt x="2" y="4"/>
                  <a:pt x="0" y="6"/>
                  <a:pt x="0" y="10"/>
                </a:cubicBezTo>
                <a:cubicBezTo>
                  <a:pt x="0" y="14"/>
                  <a:pt x="3" y="17"/>
                  <a:pt x="7" y="17"/>
                </a:cubicBezTo>
                <a:cubicBezTo>
                  <a:pt x="7" y="17"/>
                  <a:pt x="11" y="16"/>
                  <a:pt x="14" y="15"/>
                </a:cubicBezTo>
                <a:cubicBezTo>
                  <a:pt x="16" y="14"/>
                  <a:pt x="38" y="14"/>
                  <a:pt x="48" y="32"/>
                </a:cubicBezTo>
                <a:cubicBezTo>
                  <a:pt x="54" y="45"/>
                  <a:pt x="51" y="54"/>
                  <a:pt x="50" y="55"/>
                </a:cubicBezTo>
                <a:cubicBezTo>
                  <a:pt x="50" y="55"/>
                  <a:pt x="49" y="59"/>
                  <a:pt x="49" y="62"/>
                </a:cubicBezTo>
                <a:cubicBezTo>
                  <a:pt x="49" y="66"/>
                  <a:pt x="52" y="68"/>
                  <a:pt x="56" y="68"/>
                </a:cubicBezTo>
                <a:cubicBezTo>
                  <a:pt x="59" y="68"/>
                  <a:pt x="62" y="68"/>
                  <a:pt x="63" y="63"/>
                </a:cubicBezTo>
                <a:cubicBezTo>
                  <a:pt x="63" y="63"/>
                  <a:pt x="63" y="63"/>
                  <a:pt x="63" y="63"/>
                </a:cubicBezTo>
                <a:cubicBezTo>
                  <a:pt x="74" y="25"/>
                  <a:pt x="49" y="7"/>
                  <a:pt x="30" y="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16"/>
          <p:cNvSpPr>
            <a:spLocks noChangeArrowheads="1"/>
          </p:cNvSpPr>
          <p:nvPr/>
        </p:nvSpPr>
        <p:spPr bwMode="auto">
          <a:xfrm>
            <a:off x="3149391" y="2646795"/>
            <a:ext cx="92767" cy="8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3103008" y="2752212"/>
            <a:ext cx="149692" cy="288841"/>
          </a:xfrm>
          <a:custGeom>
            <a:avLst/>
            <a:gdLst>
              <a:gd name="T0" fmla="*/ 19 w 52"/>
              <a:gd name="T1" fmla="*/ 0 h 100"/>
              <a:gd name="T2" fmla="*/ 8 w 52"/>
              <a:gd name="T3" fmla="*/ 16 h 100"/>
              <a:gd name="T4" fmla="*/ 27 w 52"/>
              <a:gd name="T5" fmla="*/ 28 h 100"/>
              <a:gd name="T6" fmla="*/ 34 w 52"/>
              <a:gd name="T7" fmla="*/ 47 h 100"/>
              <a:gd name="T8" fmla="*/ 0 w 52"/>
              <a:gd name="T9" fmla="*/ 84 h 100"/>
              <a:gd name="T10" fmla="*/ 25 w 52"/>
              <a:gd name="T11" fmla="*/ 100 h 100"/>
              <a:gd name="T12" fmla="*/ 46 w 52"/>
              <a:gd name="T13" fmla="*/ 54 h 100"/>
              <a:gd name="T14" fmla="*/ 44 w 52"/>
              <a:gd name="T15" fmla="*/ 22 h 100"/>
              <a:gd name="T16" fmla="*/ 19 w 52"/>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0">
                <a:moveTo>
                  <a:pt x="19" y="0"/>
                </a:moveTo>
                <a:cubicBezTo>
                  <a:pt x="8" y="16"/>
                  <a:pt x="8" y="16"/>
                  <a:pt x="8" y="16"/>
                </a:cubicBezTo>
                <a:cubicBezTo>
                  <a:pt x="27" y="28"/>
                  <a:pt x="27" y="28"/>
                  <a:pt x="27" y="28"/>
                </a:cubicBezTo>
                <a:cubicBezTo>
                  <a:pt x="27" y="28"/>
                  <a:pt x="40" y="35"/>
                  <a:pt x="34" y="47"/>
                </a:cubicBezTo>
                <a:cubicBezTo>
                  <a:pt x="28" y="59"/>
                  <a:pt x="0" y="84"/>
                  <a:pt x="0" y="84"/>
                </a:cubicBezTo>
                <a:cubicBezTo>
                  <a:pt x="25" y="100"/>
                  <a:pt x="25" y="100"/>
                  <a:pt x="25" y="100"/>
                </a:cubicBezTo>
                <a:cubicBezTo>
                  <a:pt x="43" y="62"/>
                  <a:pt x="42" y="67"/>
                  <a:pt x="46" y="54"/>
                </a:cubicBezTo>
                <a:cubicBezTo>
                  <a:pt x="51" y="40"/>
                  <a:pt x="52" y="29"/>
                  <a:pt x="44" y="22"/>
                </a:cubicBezTo>
                <a:cubicBezTo>
                  <a:pt x="34" y="12"/>
                  <a:pt x="33" y="11"/>
                  <a:pt x="19"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3216858" y="2615170"/>
            <a:ext cx="423775" cy="476483"/>
          </a:xfrm>
          <a:custGeom>
            <a:avLst/>
            <a:gdLst>
              <a:gd name="T0" fmla="*/ 142 w 148"/>
              <a:gd name="T1" fmla="*/ 43 h 164"/>
              <a:gd name="T2" fmla="*/ 43 w 148"/>
              <a:gd name="T3" fmla="*/ 27 h 164"/>
              <a:gd name="T4" fmla="*/ 49 w 148"/>
              <a:gd name="T5" fmla="*/ 15 h 164"/>
              <a:gd name="T6" fmla="*/ 26 w 148"/>
              <a:gd name="T7" fmla="*/ 9 h 164"/>
              <a:gd name="T8" fmla="*/ 0 w 148"/>
              <a:gd name="T9" fmla="*/ 54 h 164"/>
              <a:gd name="T10" fmla="*/ 16 w 148"/>
              <a:gd name="T11" fmla="*/ 63 h 164"/>
              <a:gd name="T12" fmla="*/ 28 w 148"/>
              <a:gd name="T13" fmla="*/ 49 h 164"/>
              <a:gd name="T14" fmla="*/ 39 w 148"/>
              <a:gd name="T15" fmla="*/ 44 h 164"/>
              <a:gd name="T16" fmla="*/ 21 w 148"/>
              <a:gd name="T17" fmla="*/ 71 h 164"/>
              <a:gd name="T18" fmla="*/ 31 w 148"/>
              <a:gd name="T19" fmla="*/ 79 h 164"/>
              <a:gd name="T20" fmla="*/ 45 w 148"/>
              <a:gd name="T21" fmla="*/ 65 h 164"/>
              <a:gd name="T22" fmla="*/ 53 w 148"/>
              <a:gd name="T23" fmla="*/ 65 h 164"/>
              <a:gd name="T24" fmla="*/ 53 w 148"/>
              <a:gd name="T25" fmla="*/ 80 h 164"/>
              <a:gd name="T26" fmla="*/ 20 w 148"/>
              <a:gd name="T27" fmla="*/ 80 h 164"/>
              <a:gd name="T28" fmla="*/ 20 w 148"/>
              <a:gd name="T29" fmla="*/ 91 h 164"/>
              <a:gd name="T30" fmla="*/ 53 w 148"/>
              <a:gd name="T31" fmla="*/ 91 h 164"/>
              <a:gd name="T32" fmla="*/ 53 w 148"/>
              <a:gd name="T33" fmla="*/ 118 h 164"/>
              <a:gd name="T34" fmla="*/ 52 w 148"/>
              <a:gd name="T35" fmla="*/ 118 h 164"/>
              <a:gd name="T36" fmla="*/ 40 w 148"/>
              <a:gd name="T37" fmla="*/ 114 h 164"/>
              <a:gd name="T38" fmla="*/ 40 w 148"/>
              <a:gd name="T39" fmla="*/ 97 h 164"/>
              <a:gd name="T40" fmla="*/ 17 w 148"/>
              <a:gd name="T41" fmla="*/ 97 h 164"/>
              <a:gd name="T42" fmla="*/ 17 w 148"/>
              <a:gd name="T43" fmla="*/ 98 h 164"/>
              <a:gd name="T44" fmla="*/ 40 w 148"/>
              <a:gd name="T45" fmla="*/ 134 h 164"/>
              <a:gd name="T46" fmla="*/ 95 w 148"/>
              <a:gd name="T47" fmla="*/ 119 h 164"/>
              <a:gd name="T48" fmla="*/ 99 w 148"/>
              <a:gd name="T49" fmla="*/ 131 h 164"/>
              <a:gd name="T50" fmla="*/ 117 w 148"/>
              <a:gd name="T51" fmla="*/ 124 h 164"/>
              <a:gd name="T52" fmla="*/ 104 w 148"/>
              <a:gd name="T53" fmla="*/ 93 h 164"/>
              <a:gd name="T54" fmla="*/ 90 w 148"/>
              <a:gd name="T55" fmla="*/ 98 h 164"/>
              <a:gd name="T56" fmla="*/ 92 w 148"/>
              <a:gd name="T57" fmla="*/ 108 h 164"/>
              <a:gd name="T58" fmla="*/ 79 w 148"/>
              <a:gd name="T59" fmla="*/ 115 h 164"/>
              <a:gd name="T60" fmla="*/ 79 w 148"/>
              <a:gd name="T61" fmla="*/ 91 h 164"/>
              <a:gd name="T62" fmla="*/ 111 w 148"/>
              <a:gd name="T63" fmla="*/ 91 h 164"/>
              <a:gd name="T64" fmla="*/ 111 w 148"/>
              <a:gd name="T65" fmla="*/ 80 h 164"/>
              <a:gd name="T66" fmla="*/ 79 w 148"/>
              <a:gd name="T67" fmla="*/ 80 h 164"/>
              <a:gd name="T68" fmla="*/ 79 w 148"/>
              <a:gd name="T69" fmla="*/ 65 h 164"/>
              <a:gd name="T70" fmla="*/ 111 w 148"/>
              <a:gd name="T71" fmla="*/ 65 h 164"/>
              <a:gd name="T72" fmla="*/ 111 w 148"/>
              <a:gd name="T73" fmla="*/ 54 h 164"/>
              <a:gd name="T74" fmla="*/ 55 w 148"/>
              <a:gd name="T75" fmla="*/ 54 h 164"/>
              <a:gd name="T76" fmla="*/ 63 w 148"/>
              <a:gd name="T77" fmla="*/ 42 h 164"/>
              <a:gd name="T78" fmla="*/ 53 w 148"/>
              <a:gd name="T79" fmla="*/ 39 h 164"/>
              <a:gd name="T80" fmla="*/ 118 w 148"/>
              <a:gd name="T81" fmla="*/ 51 h 164"/>
              <a:gd name="T82" fmla="*/ 118 w 148"/>
              <a:gd name="T83" fmla="*/ 116 h 164"/>
              <a:gd name="T84" fmla="*/ 95 w 148"/>
              <a:gd name="T85" fmla="*/ 137 h 164"/>
              <a:gd name="T86" fmla="*/ 81 w 148"/>
              <a:gd name="T87" fmla="*/ 134 h 164"/>
              <a:gd name="T88" fmla="*/ 78 w 148"/>
              <a:gd name="T89" fmla="*/ 147 h 164"/>
              <a:gd name="T90" fmla="*/ 143 w 148"/>
              <a:gd name="T91" fmla="*/ 118 h 164"/>
              <a:gd name="T92" fmla="*/ 142 w 148"/>
              <a:gd name="T93" fmla="*/ 4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 h="164">
                <a:moveTo>
                  <a:pt x="142" y="43"/>
                </a:moveTo>
                <a:cubicBezTo>
                  <a:pt x="142" y="43"/>
                  <a:pt x="136" y="0"/>
                  <a:pt x="43" y="27"/>
                </a:cubicBezTo>
                <a:cubicBezTo>
                  <a:pt x="47" y="20"/>
                  <a:pt x="49" y="15"/>
                  <a:pt x="49" y="15"/>
                </a:cubicBezTo>
                <a:cubicBezTo>
                  <a:pt x="26" y="9"/>
                  <a:pt x="26" y="9"/>
                  <a:pt x="26" y="9"/>
                </a:cubicBezTo>
                <a:cubicBezTo>
                  <a:pt x="26" y="9"/>
                  <a:pt x="17" y="39"/>
                  <a:pt x="0" y="54"/>
                </a:cubicBezTo>
                <a:cubicBezTo>
                  <a:pt x="0" y="54"/>
                  <a:pt x="16" y="63"/>
                  <a:pt x="16" y="63"/>
                </a:cubicBezTo>
                <a:cubicBezTo>
                  <a:pt x="20" y="58"/>
                  <a:pt x="25" y="53"/>
                  <a:pt x="28" y="49"/>
                </a:cubicBezTo>
                <a:cubicBezTo>
                  <a:pt x="32" y="47"/>
                  <a:pt x="36" y="46"/>
                  <a:pt x="39" y="44"/>
                </a:cubicBezTo>
                <a:cubicBezTo>
                  <a:pt x="35" y="52"/>
                  <a:pt x="28" y="64"/>
                  <a:pt x="21" y="71"/>
                </a:cubicBezTo>
                <a:cubicBezTo>
                  <a:pt x="31" y="79"/>
                  <a:pt x="31" y="79"/>
                  <a:pt x="31" y="79"/>
                </a:cubicBezTo>
                <a:cubicBezTo>
                  <a:pt x="31" y="79"/>
                  <a:pt x="37" y="73"/>
                  <a:pt x="45" y="65"/>
                </a:cubicBezTo>
                <a:cubicBezTo>
                  <a:pt x="53" y="65"/>
                  <a:pt x="53" y="65"/>
                  <a:pt x="53" y="65"/>
                </a:cubicBezTo>
                <a:cubicBezTo>
                  <a:pt x="53" y="80"/>
                  <a:pt x="53" y="80"/>
                  <a:pt x="53" y="80"/>
                </a:cubicBezTo>
                <a:cubicBezTo>
                  <a:pt x="20" y="80"/>
                  <a:pt x="20" y="80"/>
                  <a:pt x="20" y="80"/>
                </a:cubicBezTo>
                <a:cubicBezTo>
                  <a:pt x="20" y="91"/>
                  <a:pt x="20" y="91"/>
                  <a:pt x="20" y="91"/>
                </a:cubicBezTo>
                <a:cubicBezTo>
                  <a:pt x="53" y="91"/>
                  <a:pt x="53" y="91"/>
                  <a:pt x="53" y="91"/>
                </a:cubicBezTo>
                <a:cubicBezTo>
                  <a:pt x="53" y="118"/>
                  <a:pt x="53" y="118"/>
                  <a:pt x="53" y="118"/>
                </a:cubicBezTo>
                <a:cubicBezTo>
                  <a:pt x="52" y="118"/>
                  <a:pt x="52" y="118"/>
                  <a:pt x="52" y="118"/>
                </a:cubicBezTo>
                <a:cubicBezTo>
                  <a:pt x="48" y="118"/>
                  <a:pt x="42" y="117"/>
                  <a:pt x="40" y="114"/>
                </a:cubicBezTo>
                <a:cubicBezTo>
                  <a:pt x="38" y="110"/>
                  <a:pt x="40" y="102"/>
                  <a:pt x="40" y="97"/>
                </a:cubicBezTo>
                <a:cubicBezTo>
                  <a:pt x="17" y="97"/>
                  <a:pt x="17" y="97"/>
                  <a:pt x="17" y="97"/>
                </a:cubicBezTo>
                <a:cubicBezTo>
                  <a:pt x="17" y="98"/>
                  <a:pt x="17" y="98"/>
                  <a:pt x="17" y="98"/>
                </a:cubicBezTo>
                <a:cubicBezTo>
                  <a:pt x="17" y="98"/>
                  <a:pt x="8" y="135"/>
                  <a:pt x="40" y="134"/>
                </a:cubicBezTo>
                <a:cubicBezTo>
                  <a:pt x="70" y="135"/>
                  <a:pt x="87" y="125"/>
                  <a:pt x="95" y="119"/>
                </a:cubicBezTo>
                <a:cubicBezTo>
                  <a:pt x="99" y="131"/>
                  <a:pt x="99" y="131"/>
                  <a:pt x="99" y="131"/>
                </a:cubicBezTo>
                <a:cubicBezTo>
                  <a:pt x="117" y="124"/>
                  <a:pt x="117" y="124"/>
                  <a:pt x="117" y="124"/>
                </a:cubicBezTo>
                <a:cubicBezTo>
                  <a:pt x="104" y="93"/>
                  <a:pt x="104" y="93"/>
                  <a:pt x="104" y="93"/>
                </a:cubicBezTo>
                <a:cubicBezTo>
                  <a:pt x="90" y="98"/>
                  <a:pt x="90" y="98"/>
                  <a:pt x="90" y="98"/>
                </a:cubicBezTo>
                <a:cubicBezTo>
                  <a:pt x="92" y="108"/>
                  <a:pt x="92" y="108"/>
                  <a:pt x="92" y="108"/>
                </a:cubicBezTo>
                <a:cubicBezTo>
                  <a:pt x="88" y="111"/>
                  <a:pt x="84" y="113"/>
                  <a:pt x="79" y="115"/>
                </a:cubicBezTo>
                <a:cubicBezTo>
                  <a:pt x="79" y="91"/>
                  <a:pt x="79" y="91"/>
                  <a:pt x="79" y="91"/>
                </a:cubicBezTo>
                <a:cubicBezTo>
                  <a:pt x="111" y="91"/>
                  <a:pt x="111" y="91"/>
                  <a:pt x="111" y="91"/>
                </a:cubicBezTo>
                <a:cubicBezTo>
                  <a:pt x="111" y="80"/>
                  <a:pt x="111" y="80"/>
                  <a:pt x="111" y="80"/>
                </a:cubicBezTo>
                <a:cubicBezTo>
                  <a:pt x="79" y="80"/>
                  <a:pt x="79" y="80"/>
                  <a:pt x="79" y="80"/>
                </a:cubicBezTo>
                <a:cubicBezTo>
                  <a:pt x="79" y="65"/>
                  <a:pt x="79" y="65"/>
                  <a:pt x="79" y="65"/>
                </a:cubicBezTo>
                <a:cubicBezTo>
                  <a:pt x="111" y="65"/>
                  <a:pt x="111" y="65"/>
                  <a:pt x="111" y="65"/>
                </a:cubicBezTo>
                <a:cubicBezTo>
                  <a:pt x="111" y="54"/>
                  <a:pt x="111" y="54"/>
                  <a:pt x="111" y="54"/>
                </a:cubicBezTo>
                <a:cubicBezTo>
                  <a:pt x="55" y="54"/>
                  <a:pt x="55" y="54"/>
                  <a:pt x="55" y="54"/>
                </a:cubicBezTo>
                <a:cubicBezTo>
                  <a:pt x="59" y="49"/>
                  <a:pt x="62" y="44"/>
                  <a:pt x="63" y="42"/>
                </a:cubicBezTo>
                <a:cubicBezTo>
                  <a:pt x="53" y="39"/>
                  <a:pt x="53" y="39"/>
                  <a:pt x="53" y="39"/>
                </a:cubicBezTo>
                <a:cubicBezTo>
                  <a:pt x="95" y="24"/>
                  <a:pt x="119" y="26"/>
                  <a:pt x="118" y="51"/>
                </a:cubicBezTo>
                <a:cubicBezTo>
                  <a:pt x="118" y="116"/>
                  <a:pt x="118" y="116"/>
                  <a:pt x="118" y="116"/>
                </a:cubicBezTo>
                <a:cubicBezTo>
                  <a:pt x="118" y="116"/>
                  <a:pt x="121" y="139"/>
                  <a:pt x="95" y="137"/>
                </a:cubicBezTo>
                <a:cubicBezTo>
                  <a:pt x="81" y="134"/>
                  <a:pt x="81" y="134"/>
                  <a:pt x="81" y="134"/>
                </a:cubicBezTo>
                <a:cubicBezTo>
                  <a:pt x="78" y="147"/>
                  <a:pt x="78" y="147"/>
                  <a:pt x="78" y="147"/>
                </a:cubicBezTo>
                <a:cubicBezTo>
                  <a:pt x="78" y="147"/>
                  <a:pt x="138" y="164"/>
                  <a:pt x="143" y="118"/>
                </a:cubicBezTo>
                <a:cubicBezTo>
                  <a:pt x="148" y="72"/>
                  <a:pt x="142" y="43"/>
                  <a:pt x="142" y="4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noEditPoints="1"/>
          </p:cNvSpPr>
          <p:nvPr/>
        </p:nvSpPr>
        <p:spPr bwMode="auto">
          <a:xfrm>
            <a:off x="8782852" y="2642578"/>
            <a:ext cx="379500" cy="432208"/>
          </a:xfrm>
          <a:custGeom>
            <a:avLst/>
            <a:gdLst>
              <a:gd name="T0" fmla="*/ 21 w 133"/>
              <a:gd name="T1" fmla="*/ 74 h 149"/>
              <a:gd name="T2" fmla="*/ 34 w 133"/>
              <a:gd name="T3" fmla="*/ 49 h 149"/>
              <a:gd name="T4" fmla="*/ 16 w 133"/>
              <a:gd name="T5" fmla="*/ 33 h 149"/>
              <a:gd name="T6" fmla="*/ 2 w 133"/>
              <a:gd name="T7" fmla="*/ 52 h 149"/>
              <a:gd name="T8" fmla="*/ 21 w 133"/>
              <a:gd name="T9" fmla="*/ 74 h 149"/>
              <a:gd name="T10" fmla="*/ 37 w 133"/>
              <a:gd name="T11" fmla="*/ 106 h 149"/>
              <a:gd name="T12" fmla="*/ 37 w 133"/>
              <a:gd name="T13" fmla="*/ 114 h 149"/>
              <a:gd name="T14" fmla="*/ 44 w 133"/>
              <a:gd name="T15" fmla="*/ 121 h 149"/>
              <a:gd name="T16" fmla="*/ 52 w 133"/>
              <a:gd name="T17" fmla="*/ 121 h 149"/>
              <a:gd name="T18" fmla="*/ 52 w 133"/>
              <a:gd name="T19" fmla="*/ 101 h 149"/>
              <a:gd name="T20" fmla="*/ 44 w 133"/>
              <a:gd name="T21" fmla="*/ 101 h 149"/>
              <a:gd name="T22" fmla="*/ 37 w 133"/>
              <a:gd name="T23" fmla="*/ 106 h 149"/>
              <a:gd name="T24" fmla="*/ 50 w 133"/>
              <a:gd name="T25" fmla="*/ 44 h 149"/>
              <a:gd name="T26" fmla="*/ 65 w 133"/>
              <a:gd name="T27" fmla="*/ 22 h 149"/>
              <a:gd name="T28" fmla="*/ 50 w 133"/>
              <a:gd name="T29" fmla="*/ 0 h 149"/>
              <a:gd name="T30" fmla="*/ 34 w 133"/>
              <a:gd name="T31" fmla="*/ 22 h 149"/>
              <a:gd name="T32" fmla="*/ 50 w 133"/>
              <a:gd name="T33" fmla="*/ 44 h 149"/>
              <a:gd name="T34" fmla="*/ 86 w 133"/>
              <a:gd name="T35" fmla="*/ 45 h 149"/>
              <a:gd name="T36" fmla="*/ 106 w 133"/>
              <a:gd name="T37" fmla="*/ 25 h 149"/>
              <a:gd name="T38" fmla="*/ 92 w 133"/>
              <a:gd name="T39" fmla="*/ 4 h 149"/>
              <a:gd name="T40" fmla="*/ 73 w 133"/>
              <a:gd name="T41" fmla="*/ 23 h 149"/>
              <a:gd name="T42" fmla="*/ 86 w 133"/>
              <a:gd name="T43" fmla="*/ 45 h 149"/>
              <a:gd name="T44" fmla="*/ 114 w 133"/>
              <a:gd name="T45" fmla="*/ 99 h 149"/>
              <a:gd name="T46" fmla="*/ 86 w 133"/>
              <a:gd name="T47" fmla="*/ 71 h 149"/>
              <a:gd name="T48" fmla="*/ 46 w 133"/>
              <a:gd name="T49" fmla="*/ 69 h 149"/>
              <a:gd name="T50" fmla="*/ 28 w 133"/>
              <a:gd name="T51" fmla="*/ 89 h 149"/>
              <a:gd name="T52" fmla="*/ 11 w 133"/>
              <a:gd name="T53" fmla="*/ 121 h 149"/>
              <a:gd name="T54" fmla="*/ 31 w 133"/>
              <a:gd name="T55" fmla="*/ 140 h 149"/>
              <a:gd name="T56" fmla="*/ 55 w 133"/>
              <a:gd name="T57" fmla="*/ 138 h 149"/>
              <a:gd name="T58" fmla="*/ 80 w 133"/>
              <a:gd name="T59" fmla="*/ 139 h 149"/>
              <a:gd name="T60" fmla="*/ 119 w 133"/>
              <a:gd name="T61" fmla="*/ 129 h 149"/>
              <a:gd name="T62" fmla="*/ 114 w 133"/>
              <a:gd name="T63" fmla="*/ 99 h 149"/>
              <a:gd name="T64" fmla="*/ 61 w 133"/>
              <a:gd name="T65" fmla="*/ 129 h 149"/>
              <a:gd name="T66" fmla="*/ 41 w 133"/>
              <a:gd name="T67" fmla="*/ 129 h 149"/>
              <a:gd name="T68" fmla="*/ 29 w 133"/>
              <a:gd name="T69" fmla="*/ 120 h 149"/>
              <a:gd name="T70" fmla="*/ 27 w 133"/>
              <a:gd name="T71" fmla="*/ 106 h 149"/>
              <a:gd name="T72" fmla="*/ 42 w 133"/>
              <a:gd name="T73" fmla="*/ 93 h 149"/>
              <a:gd name="T74" fmla="*/ 52 w 133"/>
              <a:gd name="T75" fmla="*/ 93 h 149"/>
              <a:gd name="T76" fmla="*/ 52 w 133"/>
              <a:gd name="T77" fmla="*/ 80 h 149"/>
              <a:gd name="T78" fmla="*/ 61 w 133"/>
              <a:gd name="T79" fmla="*/ 80 h 149"/>
              <a:gd name="T80" fmla="*/ 61 w 133"/>
              <a:gd name="T81" fmla="*/ 129 h 149"/>
              <a:gd name="T82" fmla="*/ 99 w 133"/>
              <a:gd name="T83" fmla="*/ 128 h 149"/>
              <a:gd name="T84" fmla="*/ 76 w 133"/>
              <a:gd name="T85" fmla="*/ 128 h 149"/>
              <a:gd name="T86" fmla="*/ 66 w 133"/>
              <a:gd name="T87" fmla="*/ 120 h 149"/>
              <a:gd name="T88" fmla="*/ 66 w 133"/>
              <a:gd name="T89" fmla="*/ 94 h 149"/>
              <a:gd name="T90" fmla="*/ 76 w 133"/>
              <a:gd name="T91" fmla="*/ 94 h 149"/>
              <a:gd name="T92" fmla="*/ 76 w 133"/>
              <a:gd name="T93" fmla="*/ 117 h 149"/>
              <a:gd name="T94" fmla="*/ 79 w 133"/>
              <a:gd name="T95" fmla="*/ 120 h 149"/>
              <a:gd name="T96" fmla="*/ 89 w 133"/>
              <a:gd name="T97" fmla="*/ 120 h 149"/>
              <a:gd name="T98" fmla="*/ 89 w 133"/>
              <a:gd name="T99" fmla="*/ 94 h 149"/>
              <a:gd name="T100" fmla="*/ 99 w 133"/>
              <a:gd name="T101" fmla="*/ 94 h 149"/>
              <a:gd name="T102" fmla="*/ 99 w 133"/>
              <a:gd name="T103" fmla="*/ 128 h 149"/>
              <a:gd name="T104" fmla="*/ 131 w 133"/>
              <a:gd name="T105" fmla="*/ 60 h 149"/>
              <a:gd name="T106" fmla="*/ 114 w 133"/>
              <a:gd name="T107" fmla="*/ 43 h 149"/>
              <a:gd name="T108" fmla="*/ 99 w 133"/>
              <a:gd name="T109" fmla="*/ 64 h 149"/>
              <a:gd name="T110" fmla="*/ 116 w 133"/>
              <a:gd name="T111" fmla="*/ 84 h 149"/>
              <a:gd name="T112" fmla="*/ 131 w 133"/>
              <a:gd name="T113" fmla="*/ 6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 h="149">
                <a:moveTo>
                  <a:pt x="21" y="74"/>
                </a:moveTo>
                <a:cubicBezTo>
                  <a:pt x="36" y="71"/>
                  <a:pt x="34" y="53"/>
                  <a:pt x="34" y="49"/>
                </a:cubicBezTo>
                <a:cubicBezTo>
                  <a:pt x="33" y="43"/>
                  <a:pt x="26" y="32"/>
                  <a:pt x="16" y="33"/>
                </a:cubicBezTo>
                <a:cubicBezTo>
                  <a:pt x="3" y="34"/>
                  <a:pt x="2" y="52"/>
                  <a:pt x="2" y="52"/>
                </a:cubicBezTo>
                <a:cubicBezTo>
                  <a:pt x="0" y="60"/>
                  <a:pt x="6" y="78"/>
                  <a:pt x="21" y="74"/>
                </a:cubicBezTo>
                <a:close/>
                <a:moveTo>
                  <a:pt x="37" y="106"/>
                </a:moveTo>
                <a:cubicBezTo>
                  <a:pt x="37" y="108"/>
                  <a:pt x="36" y="111"/>
                  <a:pt x="37" y="114"/>
                </a:cubicBezTo>
                <a:cubicBezTo>
                  <a:pt x="38" y="120"/>
                  <a:pt x="44" y="121"/>
                  <a:pt x="44" y="121"/>
                </a:cubicBezTo>
                <a:cubicBezTo>
                  <a:pt x="52" y="121"/>
                  <a:pt x="52" y="121"/>
                  <a:pt x="52" y="121"/>
                </a:cubicBezTo>
                <a:cubicBezTo>
                  <a:pt x="52" y="101"/>
                  <a:pt x="52" y="101"/>
                  <a:pt x="52" y="101"/>
                </a:cubicBezTo>
                <a:cubicBezTo>
                  <a:pt x="44" y="101"/>
                  <a:pt x="44" y="101"/>
                  <a:pt x="44" y="101"/>
                </a:cubicBezTo>
                <a:cubicBezTo>
                  <a:pt x="40" y="102"/>
                  <a:pt x="38" y="105"/>
                  <a:pt x="37" y="106"/>
                </a:cubicBezTo>
                <a:close/>
                <a:moveTo>
                  <a:pt x="50" y="44"/>
                </a:moveTo>
                <a:cubicBezTo>
                  <a:pt x="58" y="44"/>
                  <a:pt x="65" y="34"/>
                  <a:pt x="65" y="22"/>
                </a:cubicBezTo>
                <a:cubicBezTo>
                  <a:pt x="65" y="10"/>
                  <a:pt x="58" y="0"/>
                  <a:pt x="50" y="0"/>
                </a:cubicBezTo>
                <a:cubicBezTo>
                  <a:pt x="41" y="0"/>
                  <a:pt x="34" y="10"/>
                  <a:pt x="34" y="22"/>
                </a:cubicBezTo>
                <a:cubicBezTo>
                  <a:pt x="34" y="34"/>
                  <a:pt x="41" y="44"/>
                  <a:pt x="50" y="44"/>
                </a:cubicBezTo>
                <a:close/>
                <a:moveTo>
                  <a:pt x="86" y="45"/>
                </a:moveTo>
                <a:cubicBezTo>
                  <a:pt x="98" y="47"/>
                  <a:pt x="105" y="34"/>
                  <a:pt x="106" y="25"/>
                </a:cubicBezTo>
                <a:cubicBezTo>
                  <a:pt x="108" y="16"/>
                  <a:pt x="100" y="5"/>
                  <a:pt x="92" y="4"/>
                </a:cubicBezTo>
                <a:cubicBezTo>
                  <a:pt x="84" y="2"/>
                  <a:pt x="74" y="15"/>
                  <a:pt x="73" y="23"/>
                </a:cubicBezTo>
                <a:cubicBezTo>
                  <a:pt x="72" y="33"/>
                  <a:pt x="75" y="44"/>
                  <a:pt x="86" y="45"/>
                </a:cubicBezTo>
                <a:close/>
                <a:moveTo>
                  <a:pt x="114" y="99"/>
                </a:moveTo>
                <a:cubicBezTo>
                  <a:pt x="114" y="99"/>
                  <a:pt x="96" y="85"/>
                  <a:pt x="86" y="71"/>
                </a:cubicBezTo>
                <a:cubicBezTo>
                  <a:pt x="72" y="49"/>
                  <a:pt x="53" y="58"/>
                  <a:pt x="46" y="69"/>
                </a:cubicBezTo>
                <a:cubicBezTo>
                  <a:pt x="39" y="80"/>
                  <a:pt x="29" y="87"/>
                  <a:pt x="28" y="89"/>
                </a:cubicBezTo>
                <a:cubicBezTo>
                  <a:pt x="26" y="91"/>
                  <a:pt x="6" y="101"/>
                  <a:pt x="11" y="121"/>
                </a:cubicBezTo>
                <a:cubicBezTo>
                  <a:pt x="15" y="140"/>
                  <a:pt x="31" y="140"/>
                  <a:pt x="31" y="140"/>
                </a:cubicBezTo>
                <a:cubicBezTo>
                  <a:pt x="31" y="140"/>
                  <a:pt x="42" y="141"/>
                  <a:pt x="55" y="138"/>
                </a:cubicBezTo>
                <a:cubicBezTo>
                  <a:pt x="68" y="135"/>
                  <a:pt x="80" y="139"/>
                  <a:pt x="80" y="139"/>
                </a:cubicBezTo>
                <a:cubicBezTo>
                  <a:pt x="80" y="139"/>
                  <a:pt x="110" y="149"/>
                  <a:pt x="119" y="129"/>
                </a:cubicBezTo>
                <a:cubicBezTo>
                  <a:pt x="127" y="109"/>
                  <a:pt x="114" y="99"/>
                  <a:pt x="114" y="99"/>
                </a:cubicBezTo>
                <a:close/>
                <a:moveTo>
                  <a:pt x="61" y="129"/>
                </a:moveTo>
                <a:cubicBezTo>
                  <a:pt x="41" y="129"/>
                  <a:pt x="41" y="129"/>
                  <a:pt x="41" y="129"/>
                </a:cubicBezTo>
                <a:cubicBezTo>
                  <a:pt x="33" y="127"/>
                  <a:pt x="29" y="121"/>
                  <a:pt x="29" y="120"/>
                </a:cubicBezTo>
                <a:cubicBezTo>
                  <a:pt x="28" y="119"/>
                  <a:pt x="26" y="114"/>
                  <a:pt x="27" y="106"/>
                </a:cubicBezTo>
                <a:cubicBezTo>
                  <a:pt x="31" y="94"/>
                  <a:pt x="42" y="93"/>
                  <a:pt x="42" y="93"/>
                </a:cubicBezTo>
                <a:cubicBezTo>
                  <a:pt x="52" y="93"/>
                  <a:pt x="52" y="93"/>
                  <a:pt x="52" y="93"/>
                </a:cubicBezTo>
                <a:cubicBezTo>
                  <a:pt x="52" y="80"/>
                  <a:pt x="52" y="80"/>
                  <a:pt x="52" y="80"/>
                </a:cubicBezTo>
                <a:cubicBezTo>
                  <a:pt x="61" y="80"/>
                  <a:pt x="61" y="80"/>
                  <a:pt x="61" y="80"/>
                </a:cubicBezTo>
                <a:lnTo>
                  <a:pt x="61" y="129"/>
                </a:lnTo>
                <a:close/>
                <a:moveTo>
                  <a:pt x="99" y="128"/>
                </a:moveTo>
                <a:cubicBezTo>
                  <a:pt x="76" y="128"/>
                  <a:pt x="76" y="128"/>
                  <a:pt x="76" y="128"/>
                </a:cubicBezTo>
                <a:cubicBezTo>
                  <a:pt x="67" y="126"/>
                  <a:pt x="66" y="120"/>
                  <a:pt x="66" y="120"/>
                </a:cubicBezTo>
                <a:cubicBezTo>
                  <a:pt x="66" y="94"/>
                  <a:pt x="66" y="94"/>
                  <a:pt x="66" y="94"/>
                </a:cubicBezTo>
                <a:cubicBezTo>
                  <a:pt x="76" y="94"/>
                  <a:pt x="76" y="94"/>
                  <a:pt x="76" y="94"/>
                </a:cubicBezTo>
                <a:cubicBezTo>
                  <a:pt x="76" y="117"/>
                  <a:pt x="76" y="117"/>
                  <a:pt x="76" y="117"/>
                </a:cubicBezTo>
                <a:cubicBezTo>
                  <a:pt x="76" y="120"/>
                  <a:pt x="79" y="120"/>
                  <a:pt x="79" y="120"/>
                </a:cubicBezTo>
                <a:cubicBezTo>
                  <a:pt x="89" y="120"/>
                  <a:pt x="89" y="120"/>
                  <a:pt x="89" y="120"/>
                </a:cubicBezTo>
                <a:cubicBezTo>
                  <a:pt x="89" y="94"/>
                  <a:pt x="89" y="94"/>
                  <a:pt x="89" y="94"/>
                </a:cubicBezTo>
                <a:cubicBezTo>
                  <a:pt x="99" y="94"/>
                  <a:pt x="99" y="94"/>
                  <a:pt x="99" y="94"/>
                </a:cubicBezTo>
                <a:lnTo>
                  <a:pt x="99" y="128"/>
                </a:lnTo>
                <a:close/>
                <a:moveTo>
                  <a:pt x="131" y="60"/>
                </a:moveTo>
                <a:cubicBezTo>
                  <a:pt x="131" y="56"/>
                  <a:pt x="128" y="43"/>
                  <a:pt x="114" y="43"/>
                </a:cubicBezTo>
                <a:cubicBezTo>
                  <a:pt x="100" y="43"/>
                  <a:pt x="99" y="55"/>
                  <a:pt x="99" y="64"/>
                </a:cubicBezTo>
                <a:cubicBezTo>
                  <a:pt x="99" y="73"/>
                  <a:pt x="99" y="84"/>
                  <a:pt x="116" y="84"/>
                </a:cubicBezTo>
                <a:cubicBezTo>
                  <a:pt x="133" y="84"/>
                  <a:pt x="131" y="65"/>
                  <a:pt x="131" y="6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文本框 19"/>
          <p:cNvSpPr txBox="1"/>
          <p:nvPr/>
        </p:nvSpPr>
        <p:spPr>
          <a:xfrm>
            <a:off x="841369" y="201997"/>
            <a:ext cx="1107996"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prstClr val="white">
                    <a:lumMod val="95000"/>
                  </a:prstClr>
                </a:solidFill>
                <a:latin typeface="方正粗倩简体" panose="03000509000000000000" pitchFamily="65" charset="-122"/>
                <a:ea typeface="方正粗倩简体" panose="03000509000000000000" pitchFamily="65" charset="-122"/>
              </a:rPr>
              <a:t>备用图标</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1" name="组合 20"/>
          <p:cNvGrpSpPr/>
          <p:nvPr/>
        </p:nvGrpSpPr>
        <p:grpSpPr>
          <a:xfrm>
            <a:off x="351783" y="212874"/>
            <a:ext cx="489586" cy="347578"/>
            <a:chOff x="3412653" y="792910"/>
            <a:chExt cx="698805" cy="496111"/>
          </a:xfrm>
        </p:grpSpPr>
        <p:sp>
          <p:nvSpPr>
            <p:cNvPr id="22" name="菱形 2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Rectangle 23"/>
          <p:cNvSpPr>
            <a:spLocks noChangeArrowheads="1"/>
          </p:cNvSpPr>
          <p:nvPr/>
        </p:nvSpPr>
        <p:spPr bwMode="auto">
          <a:xfrm>
            <a:off x="4240664" y="3275995"/>
            <a:ext cx="389963" cy="44266"/>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noEditPoints="1"/>
          </p:cNvSpPr>
          <p:nvPr/>
        </p:nvSpPr>
        <p:spPr bwMode="auto">
          <a:xfrm>
            <a:off x="4274391" y="3366636"/>
            <a:ext cx="322510" cy="174957"/>
          </a:xfrm>
          <a:custGeom>
            <a:avLst/>
            <a:gdLst>
              <a:gd name="T0" fmla="*/ 153 w 153"/>
              <a:gd name="T1" fmla="*/ 83 h 83"/>
              <a:gd name="T2" fmla="*/ 153 w 153"/>
              <a:gd name="T3" fmla="*/ 0 h 83"/>
              <a:gd name="T4" fmla="*/ 0 w 153"/>
              <a:gd name="T5" fmla="*/ 0 h 83"/>
              <a:gd name="T6" fmla="*/ 0 w 153"/>
              <a:gd name="T7" fmla="*/ 83 h 83"/>
              <a:gd name="T8" fmla="*/ 153 w 153"/>
              <a:gd name="T9" fmla="*/ 83 h 83"/>
              <a:gd name="T10" fmla="*/ 23 w 153"/>
              <a:gd name="T11" fmla="*/ 22 h 83"/>
              <a:gd name="T12" fmla="*/ 131 w 153"/>
              <a:gd name="T13" fmla="*/ 22 h 83"/>
              <a:gd name="T14" fmla="*/ 131 w 153"/>
              <a:gd name="T15" fmla="*/ 62 h 83"/>
              <a:gd name="T16" fmla="*/ 23 w 153"/>
              <a:gd name="T17" fmla="*/ 62 h 83"/>
              <a:gd name="T18" fmla="*/ 23 w 153"/>
              <a:gd name="T19" fmla="*/ 2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83">
                <a:moveTo>
                  <a:pt x="153" y="83"/>
                </a:moveTo>
                <a:lnTo>
                  <a:pt x="153" y="0"/>
                </a:lnTo>
                <a:lnTo>
                  <a:pt x="0" y="0"/>
                </a:lnTo>
                <a:lnTo>
                  <a:pt x="0" y="83"/>
                </a:lnTo>
                <a:lnTo>
                  <a:pt x="153" y="83"/>
                </a:lnTo>
                <a:close/>
                <a:moveTo>
                  <a:pt x="23" y="22"/>
                </a:moveTo>
                <a:lnTo>
                  <a:pt x="131" y="22"/>
                </a:lnTo>
                <a:lnTo>
                  <a:pt x="131" y="62"/>
                </a:lnTo>
                <a:lnTo>
                  <a:pt x="23" y="62"/>
                </a:lnTo>
                <a:lnTo>
                  <a:pt x="23" y="2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p:cNvSpPr>
          <p:nvPr/>
        </p:nvSpPr>
        <p:spPr bwMode="auto">
          <a:xfrm>
            <a:off x="4228017" y="3550024"/>
            <a:ext cx="415258" cy="134906"/>
          </a:xfrm>
          <a:custGeom>
            <a:avLst/>
            <a:gdLst>
              <a:gd name="T0" fmla="*/ 105 w 145"/>
              <a:gd name="T1" fmla="*/ 32 h 47"/>
              <a:gd name="T2" fmla="*/ 118 w 145"/>
              <a:gd name="T3" fmla="*/ 6 h 47"/>
              <a:gd name="T4" fmla="*/ 102 w 145"/>
              <a:gd name="T5" fmla="*/ 0 h 47"/>
              <a:gd name="T6" fmla="*/ 87 w 145"/>
              <a:gd name="T7" fmla="*/ 32 h 47"/>
              <a:gd name="T8" fmla="*/ 59 w 145"/>
              <a:gd name="T9" fmla="*/ 32 h 47"/>
              <a:gd name="T10" fmla="*/ 42 w 145"/>
              <a:gd name="T11" fmla="*/ 0 h 47"/>
              <a:gd name="T12" fmla="*/ 27 w 145"/>
              <a:gd name="T13" fmla="*/ 6 h 47"/>
              <a:gd name="T14" fmla="*/ 42 w 145"/>
              <a:gd name="T15" fmla="*/ 32 h 47"/>
              <a:gd name="T16" fmla="*/ 0 w 145"/>
              <a:gd name="T17" fmla="*/ 32 h 47"/>
              <a:gd name="T18" fmla="*/ 0 w 145"/>
              <a:gd name="T19" fmla="*/ 47 h 47"/>
              <a:gd name="T20" fmla="*/ 145 w 145"/>
              <a:gd name="T21" fmla="*/ 47 h 47"/>
              <a:gd name="T22" fmla="*/ 145 w 145"/>
              <a:gd name="T23" fmla="*/ 32 h 47"/>
              <a:gd name="T24" fmla="*/ 105 w 145"/>
              <a:gd name="T25"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47">
                <a:moveTo>
                  <a:pt x="105" y="32"/>
                </a:moveTo>
                <a:cubicBezTo>
                  <a:pt x="110" y="25"/>
                  <a:pt x="114" y="16"/>
                  <a:pt x="118" y="6"/>
                </a:cubicBezTo>
                <a:cubicBezTo>
                  <a:pt x="102" y="0"/>
                  <a:pt x="102" y="0"/>
                  <a:pt x="102" y="0"/>
                </a:cubicBezTo>
                <a:cubicBezTo>
                  <a:pt x="98" y="12"/>
                  <a:pt x="93" y="22"/>
                  <a:pt x="87" y="32"/>
                </a:cubicBezTo>
                <a:cubicBezTo>
                  <a:pt x="59" y="32"/>
                  <a:pt x="59" y="32"/>
                  <a:pt x="59" y="32"/>
                </a:cubicBezTo>
                <a:cubicBezTo>
                  <a:pt x="54" y="19"/>
                  <a:pt x="48" y="9"/>
                  <a:pt x="42" y="0"/>
                </a:cubicBezTo>
                <a:cubicBezTo>
                  <a:pt x="27" y="6"/>
                  <a:pt x="27" y="6"/>
                  <a:pt x="27" y="6"/>
                </a:cubicBezTo>
                <a:cubicBezTo>
                  <a:pt x="34" y="15"/>
                  <a:pt x="39" y="24"/>
                  <a:pt x="42" y="32"/>
                </a:cubicBezTo>
                <a:cubicBezTo>
                  <a:pt x="0" y="32"/>
                  <a:pt x="0" y="32"/>
                  <a:pt x="0" y="32"/>
                </a:cubicBezTo>
                <a:cubicBezTo>
                  <a:pt x="0" y="47"/>
                  <a:pt x="0" y="47"/>
                  <a:pt x="0" y="47"/>
                </a:cubicBezTo>
                <a:cubicBezTo>
                  <a:pt x="145" y="47"/>
                  <a:pt x="145" y="47"/>
                  <a:pt x="145" y="47"/>
                </a:cubicBezTo>
                <a:cubicBezTo>
                  <a:pt x="145" y="32"/>
                  <a:pt x="145" y="32"/>
                  <a:pt x="145" y="32"/>
                </a:cubicBezTo>
                <a:lnTo>
                  <a:pt x="105" y="3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6"/>
          <p:cNvSpPr>
            <a:spLocks/>
          </p:cNvSpPr>
          <p:nvPr/>
        </p:nvSpPr>
        <p:spPr bwMode="auto">
          <a:xfrm>
            <a:off x="5423201" y="3267564"/>
            <a:ext cx="280352" cy="305647"/>
          </a:xfrm>
          <a:custGeom>
            <a:avLst/>
            <a:gdLst>
              <a:gd name="T0" fmla="*/ 0 w 98"/>
              <a:gd name="T1" fmla="*/ 27 h 105"/>
              <a:gd name="T2" fmla="*/ 0 w 98"/>
              <a:gd name="T3" fmla="*/ 30 h 105"/>
              <a:gd name="T4" fmla="*/ 45 w 98"/>
              <a:gd name="T5" fmla="*/ 102 h 105"/>
              <a:gd name="T6" fmla="*/ 38 w 98"/>
              <a:gd name="T7" fmla="*/ 71 h 105"/>
              <a:gd name="T8" fmla="*/ 49 w 98"/>
              <a:gd name="T9" fmla="*/ 32 h 105"/>
              <a:gd name="T10" fmla="*/ 61 w 98"/>
              <a:gd name="T11" fmla="*/ 71 h 105"/>
              <a:gd name="T12" fmla="*/ 52 w 98"/>
              <a:gd name="T13" fmla="*/ 105 h 105"/>
              <a:gd name="T14" fmla="*/ 52 w 98"/>
              <a:gd name="T15" fmla="*/ 105 h 105"/>
              <a:gd name="T16" fmla="*/ 98 w 98"/>
              <a:gd name="T17" fmla="*/ 30 h 105"/>
              <a:gd name="T18" fmla="*/ 98 w 98"/>
              <a:gd name="T19" fmla="*/ 0 h 105"/>
              <a:gd name="T20" fmla="*/ 48 w 98"/>
              <a:gd name="T21" fmla="*/ 32 h 105"/>
              <a:gd name="T22" fmla="*/ 1 w 98"/>
              <a:gd name="T23" fmla="*/ 1 h 105"/>
              <a:gd name="T24" fmla="*/ 0 w 98"/>
              <a:gd name="T25" fmla="*/ 2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05">
                <a:moveTo>
                  <a:pt x="0" y="27"/>
                </a:moveTo>
                <a:cubicBezTo>
                  <a:pt x="0" y="30"/>
                  <a:pt x="0" y="30"/>
                  <a:pt x="0" y="30"/>
                </a:cubicBezTo>
                <a:cubicBezTo>
                  <a:pt x="5" y="64"/>
                  <a:pt x="19" y="88"/>
                  <a:pt x="45" y="102"/>
                </a:cubicBezTo>
                <a:cubicBezTo>
                  <a:pt x="41" y="92"/>
                  <a:pt x="38" y="82"/>
                  <a:pt x="38" y="71"/>
                </a:cubicBezTo>
                <a:cubicBezTo>
                  <a:pt x="38" y="57"/>
                  <a:pt x="42" y="43"/>
                  <a:pt x="49" y="32"/>
                </a:cubicBezTo>
                <a:cubicBezTo>
                  <a:pt x="56" y="43"/>
                  <a:pt x="61" y="57"/>
                  <a:pt x="61" y="71"/>
                </a:cubicBezTo>
                <a:cubicBezTo>
                  <a:pt x="61" y="83"/>
                  <a:pt x="57" y="95"/>
                  <a:pt x="52" y="105"/>
                </a:cubicBezTo>
                <a:cubicBezTo>
                  <a:pt x="52" y="105"/>
                  <a:pt x="52" y="105"/>
                  <a:pt x="52" y="105"/>
                </a:cubicBezTo>
                <a:cubicBezTo>
                  <a:pt x="82" y="89"/>
                  <a:pt x="92" y="63"/>
                  <a:pt x="98" y="30"/>
                </a:cubicBezTo>
                <a:cubicBezTo>
                  <a:pt x="98" y="0"/>
                  <a:pt x="98" y="0"/>
                  <a:pt x="98" y="0"/>
                </a:cubicBezTo>
                <a:cubicBezTo>
                  <a:pt x="76" y="3"/>
                  <a:pt x="59" y="15"/>
                  <a:pt x="48" y="32"/>
                </a:cubicBezTo>
                <a:cubicBezTo>
                  <a:pt x="37" y="15"/>
                  <a:pt x="21" y="4"/>
                  <a:pt x="1" y="1"/>
                </a:cubicBezTo>
                <a:cubicBezTo>
                  <a:pt x="1" y="5"/>
                  <a:pt x="0" y="25"/>
                  <a:pt x="0" y="27"/>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7"/>
          <p:cNvSpPr>
            <a:spLocks/>
          </p:cNvSpPr>
          <p:nvPr/>
        </p:nvSpPr>
        <p:spPr bwMode="auto">
          <a:xfrm>
            <a:off x="5779438" y="3271780"/>
            <a:ext cx="158093" cy="295108"/>
          </a:xfrm>
          <a:custGeom>
            <a:avLst/>
            <a:gdLst>
              <a:gd name="T0" fmla="*/ 0 w 55"/>
              <a:gd name="T1" fmla="*/ 24 h 102"/>
              <a:gd name="T2" fmla="*/ 0 w 55"/>
              <a:gd name="T3" fmla="*/ 28 h 102"/>
              <a:gd name="T4" fmla="*/ 46 w 55"/>
              <a:gd name="T5" fmla="*/ 102 h 102"/>
              <a:gd name="T6" fmla="*/ 55 w 55"/>
              <a:gd name="T7" fmla="*/ 70 h 102"/>
              <a:gd name="T8" fmla="*/ 0 w 55"/>
              <a:gd name="T9" fmla="*/ 0 h 102"/>
              <a:gd name="T10" fmla="*/ 0 w 55"/>
              <a:gd name="T11" fmla="*/ 24 h 102"/>
            </a:gdLst>
            <a:ahLst/>
            <a:cxnLst>
              <a:cxn ang="0">
                <a:pos x="T0" y="T1"/>
              </a:cxn>
              <a:cxn ang="0">
                <a:pos x="T2" y="T3"/>
              </a:cxn>
              <a:cxn ang="0">
                <a:pos x="T4" y="T5"/>
              </a:cxn>
              <a:cxn ang="0">
                <a:pos x="T6" y="T7"/>
              </a:cxn>
              <a:cxn ang="0">
                <a:pos x="T8" y="T9"/>
              </a:cxn>
              <a:cxn ang="0">
                <a:pos x="T10" y="T11"/>
              </a:cxn>
            </a:cxnLst>
            <a:rect l="0" t="0" r="r" b="b"/>
            <a:pathLst>
              <a:path w="55" h="102">
                <a:moveTo>
                  <a:pt x="0" y="24"/>
                </a:moveTo>
                <a:cubicBezTo>
                  <a:pt x="0" y="28"/>
                  <a:pt x="0" y="28"/>
                  <a:pt x="0" y="28"/>
                </a:cubicBezTo>
                <a:cubicBezTo>
                  <a:pt x="0" y="64"/>
                  <a:pt x="17" y="88"/>
                  <a:pt x="46" y="102"/>
                </a:cubicBezTo>
                <a:cubicBezTo>
                  <a:pt x="51" y="92"/>
                  <a:pt x="55" y="81"/>
                  <a:pt x="55" y="70"/>
                </a:cubicBezTo>
                <a:cubicBezTo>
                  <a:pt x="55" y="35"/>
                  <a:pt x="27" y="7"/>
                  <a:pt x="0" y="0"/>
                </a:cubicBezTo>
                <a:cubicBezTo>
                  <a:pt x="0" y="6"/>
                  <a:pt x="0" y="14"/>
                  <a:pt x="0" y="24"/>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8"/>
          <p:cNvSpPr>
            <a:spLocks/>
          </p:cNvSpPr>
          <p:nvPr/>
        </p:nvSpPr>
        <p:spPr bwMode="auto">
          <a:xfrm>
            <a:off x="5199763" y="3271780"/>
            <a:ext cx="160201" cy="305647"/>
          </a:xfrm>
          <a:custGeom>
            <a:avLst/>
            <a:gdLst>
              <a:gd name="T0" fmla="*/ 56 w 56"/>
              <a:gd name="T1" fmla="*/ 30 h 106"/>
              <a:gd name="T2" fmla="*/ 56 w 56"/>
              <a:gd name="T3" fmla="*/ 0 h 106"/>
              <a:gd name="T4" fmla="*/ 0 w 56"/>
              <a:gd name="T5" fmla="*/ 70 h 106"/>
              <a:gd name="T6" fmla="*/ 9 w 56"/>
              <a:gd name="T7" fmla="*/ 106 h 106"/>
              <a:gd name="T8" fmla="*/ 56 w 56"/>
              <a:gd name="T9" fmla="*/ 30 h 106"/>
            </a:gdLst>
            <a:ahLst/>
            <a:cxnLst>
              <a:cxn ang="0">
                <a:pos x="T0" y="T1"/>
              </a:cxn>
              <a:cxn ang="0">
                <a:pos x="T2" y="T3"/>
              </a:cxn>
              <a:cxn ang="0">
                <a:pos x="T4" y="T5"/>
              </a:cxn>
              <a:cxn ang="0">
                <a:pos x="T6" y="T7"/>
              </a:cxn>
              <a:cxn ang="0">
                <a:pos x="T8" y="T9"/>
              </a:cxn>
            </a:cxnLst>
            <a:rect l="0" t="0" r="r" b="b"/>
            <a:pathLst>
              <a:path w="56" h="106">
                <a:moveTo>
                  <a:pt x="56" y="30"/>
                </a:moveTo>
                <a:cubicBezTo>
                  <a:pt x="56" y="0"/>
                  <a:pt x="56" y="0"/>
                  <a:pt x="56" y="0"/>
                </a:cubicBezTo>
                <a:cubicBezTo>
                  <a:pt x="24" y="6"/>
                  <a:pt x="0" y="35"/>
                  <a:pt x="0" y="70"/>
                </a:cubicBezTo>
                <a:cubicBezTo>
                  <a:pt x="0" y="83"/>
                  <a:pt x="3" y="95"/>
                  <a:pt x="9" y="106"/>
                </a:cubicBezTo>
                <a:cubicBezTo>
                  <a:pt x="41" y="89"/>
                  <a:pt x="56" y="64"/>
                  <a:pt x="56" y="3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9"/>
          <p:cNvSpPr>
            <a:spLocks/>
          </p:cNvSpPr>
          <p:nvPr/>
        </p:nvSpPr>
        <p:spPr bwMode="auto">
          <a:xfrm>
            <a:off x="5265108" y="3467815"/>
            <a:ext cx="263489" cy="212899"/>
          </a:xfrm>
          <a:custGeom>
            <a:avLst/>
            <a:gdLst>
              <a:gd name="T0" fmla="*/ 47 w 92"/>
              <a:gd name="T1" fmla="*/ 0 h 73"/>
              <a:gd name="T2" fmla="*/ 0 w 92"/>
              <a:gd name="T3" fmla="*/ 54 h 73"/>
              <a:gd name="T4" fmla="*/ 46 w 92"/>
              <a:gd name="T5" fmla="*/ 73 h 73"/>
              <a:gd name="T6" fmla="*/ 92 w 92"/>
              <a:gd name="T7" fmla="*/ 55 h 73"/>
              <a:gd name="T8" fmla="*/ 47 w 92"/>
              <a:gd name="T9" fmla="*/ 0 h 73"/>
            </a:gdLst>
            <a:ahLst/>
            <a:cxnLst>
              <a:cxn ang="0">
                <a:pos x="T0" y="T1"/>
              </a:cxn>
              <a:cxn ang="0">
                <a:pos x="T2" y="T3"/>
              </a:cxn>
              <a:cxn ang="0">
                <a:pos x="T4" y="T5"/>
              </a:cxn>
              <a:cxn ang="0">
                <a:pos x="T6" y="T7"/>
              </a:cxn>
              <a:cxn ang="0">
                <a:pos x="T8" y="T9"/>
              </a:cxn>
            </a:cxnLst>
            <a:rect l="0" t="0" r="r" b="b"/>
            <a:pathLst>
              <a:path w="92" h="73">
                <a:moveTo>
                  <a:pt x="47" y="0"/>
                </a:moveTo>
                <a:cubicBezTo>
                  <a:pt x="38" y="23"/>
                  <a:pt x="21" y="41"/>
                  <a:pt x="0" y="54"/>
                </a:cubicBezTo>
                <a:cubicBezTo>
                  <a:pt x="12" y="66"/>
                  <a:pt x="28" y="73"/>
                  <a:pt x="46" y="73"/>
                </a:cubicBezTo>
                <a:cubicBezTo>
                  <a:pt x="64" y="73"/>
                  <a:pt x="80" y="66"/>
                  <a:pt x="92" y="55"/>
                </a:cubicBezTo>
                <a:cubicBezTo>
                  <a:pt x="71" y="42"/>
                  <a:pt x="57" y="24"/>
                  <a:pt x="47" y="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0"/>
          <p:cNvSpPr>
            <a:spLocks/>
          </p:cNvSpPr>
          <p:nvPr/>
        </p:nvSpPr>
        <p:spPr bwMode="auto">
          <a:xfrm>
            <a:off x="5598158" y="3465707"/>
            <a:ext cx="265597" cy="215007"/>
          </a:xfrm>
          <a:custGeom>
            <a:avLst/>
            <a:gdLst>
              <a:gd name="T0" fmla="*/ 49 w 93"/>
              <a:gd name="T1" fmla="*/ 0 h 74"/>
              <a:gd name="T2" fmla="*/ 0 w 93"/>
              <a:gd name="T3" fmla="*/ 56 h 74"/>
              <a:gd name="T4" fmla="*/ 46 w 93"/>
              <a:gd name="T5" fmla="*/ 74 h 74"/>
              <a:gd name="T6" fmla="*/ 93 w 93"/>
              <a:gd name="T7" fmla="*/ 55 h 74"/>
              <a:gd name="T8" fmla="*/ 49 w 93"/>
              <a:gd name="T9" fmla="*/ 0 h 74"/>
            </a:gdLst>
            <a:ahLst/>
            <a:cxnLst>
              <a:cxn ang="0">
                <a:pos x="T0" y="T1"/>
              </a:cxn>
              <a:cxn ang="0">
                <a:pos x="T2" y="T3"/>
              </a:cxn>
              <a:cxn ang="0">
                <a:pos x="T4" y="T5"/>
              </a:cxn>
              <a:cxn ang="0">
                <a:pos x="T6" y="T7"/>
              </a:cxn>
              <a:cxn ang="0">
                <a:pos x="T8" y="T9"/>
              </a:cxn>
            </a:cxnLst>
            <a:rect l="0" t="0" r="r" b="b"/>
            <a:pathLst>
              <a:path w="93" h="74">
                <a:moveTo>
                  <a:pt x="49" y="0"/>
                </a:moveTo>
                <a:cubicBezTo>
                  <a:pt x="39" y="23"/>
                  <a:pt x="23" y="42"/>
                  <a:pt x="0" y="56"/>
                </a:cubicBezTo>
                <a:cubicBezTo>
                  <a:pt x="12" y="67"/>
                  <a:pt x="28" y="74"/>
                  <a:pt x="46" y="74"/>
                </a:cubicBezTo>
                <a:cubicBezTo>
                  <a:pt x="64" y="74"/>
                  <a:pt x="81" y="67"/>
                  <a:pt x="93" y="55"/>
                </a:cubicBezTo>
                <a:cubicBezTo>
                  <a:pt x="73" y="41"/>
                  <a:pt x="58" y="23"/>
                  <a:pt x="49" y="0"/>
                </a:cubicBezTo>
                <a:close/>
              </a:path>
            </a:pathLst>
          </a:custGeom>
          <a:solidFill>
            <a:schemeClr val="bg1">
              <a:lumMod val="95000"/>
            </a:schemeClr>
          </a:solidFill>
          <a:ln w="0" cap="sq">
            <a:solidFill>
              <a:srgbClr val="24211D"/>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1"/>
          <p:cNvSpPr>
            <a:spLocks noEditPoints="1"/>
          </p:cNvSpPr>
          <p:nvPr/>
        </p:nvSpPr>
        <p:spPr bwMode="auto">
          <a:xfrm>
            <a:off x="6466616" y="3282319"/>
            <a:ext cx="444769" cy="400503"/>
          </a:xfrm>
          <a:custGeom>
            <a:avLst/>
            <a:gdLst>
              <a:gd name="T0" fmla="*/ 156 w 156"/>
              <a:gd name="T1" fmla="*/ 50 h 138"/>
              <a:gd name="T2" fmla="*/ 154 w 156"/>
              <a:gd name="T3" fmla="*/ 49 h 138"/>
              <a:gd name="T4" fmla="*/ 137 w 156"/>
              <a:gd name="T5" fmla="*/ 49 h 138"/>
              <a:gd name="T6" fmla="*/ 108 w 156"/>
              <a:gd name="T7" fmla="*/ 49 h 138"/>
              <a:gd name="T8" fmla="*/ 101 w 156"/>
              <a:gd name="T9" fmla="*/ 37 h 138"/>
              <a:gd name="T10" fmla="*/ 82 w 156"/>
              <a:gd name="T11" fmla="*/ 0 h 138"/>
              <a:gd name="T12" fmla="*/ 78 w 156"/>
              <a:gd name="T13" fmla="*/ 0 h 138"/>
              <a:gd name="T14" fmla="*/ 61 w 156"/>
              <a:gd name="T15" fmla="*/ 37 h 138"/>
              <a:gd name="T16" fmla="*/ 54 w 156"/>
              <a:gd name="T17" fmla="*/ 49 h 138"/>
              <a:gd name="T18" fmla="*/ 24 w 156"/>
              <a:gd name="T19" fmla="*/ 49 h 138"/>
              <a:gd name="T20" fmla="*/ 0 w 156"/>
              <a:gd name="T21" fmla="*/ 49 h 138"/>
              <a:gd name="T22" fmla="*/ 0 w 156"/>
              <a:gd name="T23" fmla="*/ 50 h 138"/>
              <a:gd name="T24" fmla="*/ 9 w 156"/>
              <a:gd name="T25" fmla="*/ 57 h 138"/>
              <a:gd name="T26" fmla="*/ 37 w 156"/>
              <a:gd name="T27" fmla="*/ 81 h 138"/>
              <a:gd name="T28" fmla="*/ 31 w 156"/>
              <a:gd name="T29" fmla="*/ 136 h 138"/>
              <a:gd name="T30" fmla="*/ 34 w 156"/>
              <a:gd name="T31" fmla="*/ 138 h 138"/>
              <a:gd name="T32" fmla="*/ 80 w 156"/>
              <a:gd name="T33" fmla="*/ 110 h 138"/>
              <a:gd name="T34" fmla="*/ 125 w 156"/>
              <a:gd name="T35" fmla="*/ 138 h 138"/>
              <a:gd name="T36" fmla="*/ 128 w 156"/>
              <a:gd name="T37" fmla="*/ 136 h 138"/>
              <a:gd name="T38" fmla="*/ 120 w 156"/>
              <a:gd name="T39" fmla="*/ 81 h 138"/>
              <a:gd name="T40" fmla="*/ 146 w 156"/>
              <a:gd name="T41" fmla="*/ 59 h 138"/>
              <a:gd name="T42" fmla="*/ 156 w 156"/>
              <a:gd name="T43" fmla="*/ 50 h 138"/>
              <a:gd name="T44" fmla="*/ 42 w 156"/>
              <a:gd name="T45" fmla="*/ 103 h 138"/>
              <a:gd name="T46" fmla="*/ 92 w 156"/>
              <a:gd name="T47" fmla="*/ 62 h 138"/>
              <a:gd name="T48" fmla="*/ 45 w 156"/>
              <a:gd name="T49" fmla="*/ 54 h 138"/>
              <a:gd name="T50" fmla="*/ 116 w 156"/>
              <a:gd name="T51" fmla="*/ 54 h 138"/>
              <a:gd name="T52" fmla="*/ 73 w 156"/>
              <a:gd name="T53" fmla="*/ 94 h 138"/>
              <a:gd name="T54" fmla="*/ 118 w 156"/>
              <a:gd name="T55" fmla="*/ 103 h 138"/>
              <a:gd name="T56" fmla="*/ 42 w 156"/>
              <a:gd name="T57" fmla="*/ 10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138">
                <a:moveTo>
                  <a:pt x="156" y="50"/>
                </a:moveTo>
                <a:cubicBezTo>
                  <a:pt x="156" y="48"/>
                  <a:pt x="156" y="49"/>
                  <a:pt x="154" y="49"/>
                </a:cubicBezTo>
                <a:cubicBezTo>
                  <a:pt x="137" y="49"/>
                  <a:pt x="137" y="49"/>
                  <a:pt x="137" y="49"/>
                </a:cubicBezTo>
                <a:cubicBezTo>
                  <a:pt x="108" y="49"/>
                  <a:pt x="108" y="49"/>
                  <a:pt x="108" y="49"/>
                </a:cubicBezTo>
                <a:cubicBezTo>
                  <a:pt x="101" y="37"/>
                  <a:pt x="101" y="37"/>
                  <a:pt x="101" y="37"/>
                </a:cubicBezTo>
                <a:cubicBezTo>
                  <a:pt x="82" y="0"/>
                  <a:pt x="82" y="0"/>
                  <a:pt x="82" y="0"/>
                </a:cubicBezTo>
                <a:cubicBezTo>
                  <a:pt x="80" y="0"/>
                  <a:pt x="80" y="0"/>
                  <a:pt x="78" y="0"/>
                </a:cubicBezTo>
                <a:cubicBezTo>
                  <a:pt x="61" y="37"/>
                  <a:pt x="61" y="37"/>
                  <a:pt x="61" y="37"/>
                </a:cubicBezTo>
                <a:cubicBezTo>
                  <a:pt x="54" y="49"/>
                  <a:pt x="54" y="49"/>
                  <a:pt x="54" y="49"/>
                </a:cubicBezTo>
                <a:cubicBezTo>
                  <a:pt x="24" y="49"/>
                  <a:pt x="24" y="49"/>
                  <a:pt x="24" y="49"/>
                </a:cubicBezTo>
                <a:cubicBezTo>
                  <a:pt x="0" y="49"/>
                  <a:pt x="0" y="49"/>
                  <a:pt x="0" y="49"/>
                </a:cubicBezTo>
                <a:cubicBezTo>
                  <a:pt x="0" y="50"/>
                  <a:pt x="0" y="50"/>
                  <a:pt x="0" y="50"/>
                </a:cubicBezTo>
                <a:cubicBezTo>
                  <a:pt x="9" y="57"/>
                  <a:pt x="9" y="57"/>
                  <a:pt x="9" y="57"/>
                </a:cubicBezTo>
                <a:cubicBezTo>
                  <a:pt x="37" y="81"/>
                  <a:pt x="37" y="81"/>
                  <a:pt x="37" y="81"/>
                </a:cubicBezTo>
                <a:cubicBezTo>
                  <a:pt x="31" y="136"/>
                  <a:pt x="31" y="136"/>
                  <a:pt x="31" y="136"/>
                </a:cubicBezTo>
                <a:cubicBezTo>
                  <a:pt x="31" y="138"/>
                  <a:pt x="31" y="138"/>
                  <a:pt x="34" y="138"/>
                </a:cubicBezTo>
                <a:cubicBezTo>
                  <a:pt x="80" y="110"/>
                  <a:pt x="80" y="110"/>
                  <a:pt x="80" y="110"/>
                </a:cubicBezTo>
                <a:cubicBezTo>
                  <a:pt x="125" y="138"/>
                  <a:pt x="125" y="138"/>
                  <a:pt x="125" y="138"/>
                </a:cubicBezTo>
                <a:cubicBezTo>
                  <a:pt x="127" y="138"/>
                  <a:pt x="127" y="138"/>
                  <a:pt x="128" y="136"/>
                </a:cubicBezTo>
                <a:cubicBezTo>
                  <a:pt x="120" y="81"/>
                  <a:pt x="120" y="81"/>
                  <a:pt x="120" y="81"/>
                </a:cubicBezTo>
                <a:cubicBezTo>
                  <a:pt x="146" y="59"/>
                  <a:pt x="146" y="59"/>
                  <a:pt x="146" y="59"/>
                </a:cubicBezTo>
                <a:lnTo>
                  <a:pt x="156" y="50"/>
                </a:lnTo>
                <a:close/>
                <a:moveTo>
                  <a:pt x="42" y="103"/>
                </a:moveTo>
                <a:cubicBezTo>
                  <a:pt x="92" y="62"/>
                  <a:pt x="92" y="62"/>
                  <a:pt x="92" y="62"/>
                </a:cubicBezTo>
                <a:cubicBezTo>
                  <a:pt x="45" y="54"/>
                  <a:pt x="45" y="54"/>
                  <a:pt x="45" y="54"/>
                </a:cubicBezTo>
                <a:cubicBezTo>
                  <a:pt x="116" y="54"/>
                  <a:pt x="116" y="54"/>
                  <a:pt x="116" y="54"/>
                </a:cubicBezTo>
                <a:cubicBezTo>
                  <a:pt x="73" y="94"/>
                  <a:pt x="73" y="94"/>
                  <a:pt x="73" y="94"/>
                </a:cubicBezTo>
                <a:cubicBezTo>
                  <a:pt x="118" y="103"/>
                  <a:pt x="118" y="103"/>
                  <a:pt x="118" y="103"/>
                </a:cubicBezTo>
                <a:lnTo>
                  <a:pt x="42" y="10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2"/>
          <p:cNvSpPr>
            <a:spLocks/>
          </p:cNvSpPr>
          <p:nvPr/>
        </p:nvSpPr>
        <p:spPr bwMode="auto">
          <a:xfrm>
            <a:off x="7741901" y="3396146"/>
            <a:ext cx="33727" cy="52698"/>
          </a:xfrm>
          <a:custGeom>
            <a:avLst/>
            <a:gdLst>
              <a:gd name="T0" fmla="*/ 1 w 12"/>
              <a:gd name="T1" fmla="*/ 7 h 18"/>
              <a:gd name="T2" fmla="*/ 3 w 12"/>
              <a:gd name="T3" fmla="*/ 18 h 18"/>
              <a:gd name="T4" fmla="*/ 10 w 12"/>
              <a:gd name="T5" fmla="*/ 11 h 18"/>
              <a:gd name="T6" fmla="*/ 9 w 12"/>
              <a:gd name="T7" fmla="*/ 0 h 18"/>
              <a:gd name="T8" fmla="*/ 1 w 12"/>
              <a:gd name="T9" fmla="*/ 7 h 18"/>
            </a:gdLst>
            <a:ahLst/>
            <a:cxnLst>
              <a:cxn ang="0">
                <a:pos x="T0" y="T1"/>
              </a:cxn>
              <a:cxn ang="0">
                <a:pos x="T2" y="T3"/>
              </a:cxn>
              <a:cxn ang="0">
                <a:pos x="T4" y="T5"/>
              </a:cxn>
              <a:cxn ang="0">
                <a:pos x="T6" y="T7"/>
              </a:cxn>
              <a:cxn ang="0">
                <a:pos x="T8" y="T9"/>
              </a:cxn>
            </a:cxnLst>
            <a:rect l="0" t="0" r="r" b="b"/>
            <a:pathLst>
              <a:path w="12" h="18">
                <a:moveTo>
                  <a:pt x="1" y="7"/>
                </a:moveTo>
                <a:cubicBezTo>
                  <a:pt x="0" y="13"/>
                  <a:pt x="0" y="16"/>
                  <a:pt x="3" y="18"/>
                </a:cubicBezTo>
                <a:cubicBezTo>
                  <a:pt x="5" y="18"/>
                  <a:pt x="9" y="14"/>
                  <a:pt x="10" y="11"/>
                </a:cubicBezTo>
                <a:cubicBezTo>
                  <a:pt x="12" y="5"/>
                  <a:pt x="10" y="2"/>
                  <a:pt x="9" y="0"/>
                </a:cubicBezTo>
                <a:cubicBezTo>
                  <a:pt x="5" y="0"/>
                  <a:pt x="3" y="4"/>
                  <a:pt x="1" y="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3"/>
          <p:cNvSpPr>
            <a:spLocks/>
          </p:cNvSpPr>
          <p:nvPr/>
        </p:nvSpPr>
        <p:spPr bwMode="auto">
          <a:xfrm>
            <a:off x="7794599" y="3421441"/>
            <a:ext cx="31619" cy="40050"/>
          </a:xfrm>
          <a:custGeom>
            <a:avLst/>
            <a:gdLst>
              <a:gd name="T0" fmla="*/ 7 w 11"/>
              <a:gd name="T1" fmla="*/ 0 h 14"/>
              <a:gd name="T2" fmla="*/ 2 w 11"/>
              <a:gd name="T3" fmla="*/ 5 h 14"/>
              <a:gd name="T4" fmla="*/ 4 w 11"/>
              <a:gd name="T5" fmla="*/ 14 h 14"/>
              <a:gd name="T6" fmla="*/ 9 w 11"/>
              <a:gd name="T7" fmla="*/ 9 h 14"/>
              <a:gd name="T8" fmla="*/ 7 w 11"/>
              <a:gd name="T9" fmla="*/ 0 h 14"/>
            </a:gdLst>
            <a:ahLst/>
            <a:cxnLst>
              <a:cxn ang="0">
                <a:pos x="T0" y="T1"/>
              </a:cxn>
              <a:cxn ang="0">
                <a:pos x="T2" y="T3"/>
              </a:cxn>
              <a:cxn ang="0">
                <a:pos x="T4" y="T5"/>
              </a:cxn>
              <a:cxn ang="0">
                <a:pos x="T6" y="T7"/>
              </a:cxn>
              <a:cxn ang="0">
                <a:pos x="T8" y="T9"/>
              </a:cxn>
            </a:cxnLst>
            <a:rect l="0" t="0" r="r" b="b"/>
            <a:pathLst>
              <a:path w="11" h="14">
                <a:moveTo>
                  <a:pt x="7" y="0"/>
                </a:moveTo>
                <a:cubicBezTo>
                  <a:pt x="6" y="0"/>
                  <a:pt x="4" y="2"/>
                  <a:pt x="2" y="5"/>
                </a:cubicBezTo>
                <a:cubicBezTo>
                  <a:pt x="0" y="9"/>
                  <a:pt x="2" y="12"/>
                  <a:pt x="4" y="14"/>
                </a:cubicBezTo>
                <a:cubicBezTo>
                  <a:pt x="6" y="14"/>
                  <a:pt x="7" y="12"/>
                  <a:pt x="9" y="9"/>
                </a:cubicBezTo>
                <a:cubicBezTo>
                  <a:pt x="11" y="5"/>
                  <a:pt x="11" y="0"/>
                  <a:pt x="7"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4"/>
          <p:cNvSpPr>
            <a:spLocks noEditPoints="1"/>
          </p:cNvSpPr>
          <p:nvPr/>
        </p:nvSpPr>
        <p:spPr bwMode="auto">
          <a:xfrm>
            <a:off x="7583808" y="3263348"/>
            <a:ext cx="448985" cy="451093"/>
          </a:xfrm>
          <a:custGeom>
            <a:avLst/>
            <a:gdLst>
              <a:gd name="T0" fmla="*/ 126 w 157"/>
              <a:gd name="T1" fmla="*/ 59 h 156"/>
              <a:gd name="T2" fmla="*/ 101 w 157"/>
              <a:gd name="T3" fmla="*/ 46 h 156"/>
              <a:gd name="T4" fmla="*/ 97 w 157"/>
              <a:gd name="T5" fmla="*/ 23 h 156"/>
              <a:gd name="T6" fmla="*/ 78 w 157"/>
              <a:gd name="T7" fmla="*/ 5 h 156"/>
              <a:gd name="T8" fmla="*/ 48 w 157"/>
              <a:gd name="T9" fmla="*/ 28 h 156"/>
              <a:gd name="T10" fmla="*/ 30 w 157"/>
              <a:gd name="T11" fmla="*/ 28 h 156"/>
              <a:gd name="T12" fmla="*/ 1 w 157"/>
              <a:gd name="T13" fmla="*/ 32 h 156"/>
              <a:gd name="T14" fmla="*/ 19 w 157"/>
              <a:gd name="T15" fmla="*/ 80 h 156"/>
              <a:gd name="T16" fmla="*/ 14 w 157"/>
              <a:gd name="T17" fmla="*/ 124 h 156"/>
              <a:gd name="T18" fmla="*/ 39 w 157"/>
              <a:gd name="T19" fmla="*/ 137 h 156"/>
              <a:gd name="T20" fmla="*/ 58 w 157"/>
              <a:gd name="T21" fmla="*/ 123 h 156"/>
              <a:gd name="T22" fmla="*/ 78 w 157"/>
              <a:gd name="T23" fmla="*/ 140 h 156"/>
              <a:gd name="T24" fmla="*/ 104 w 157"/>
              <a:gd name="T25" fmla="*/ 135 h 156"/>
              <a:gd name="T26" fmla="*/ 104 w 157"/>
              <a:gd name="T27" fmla="*/ 101 h 156"/>
              <a:gd name="T28" fmla="*/ 134 w 157"/>
              <a:gd name="T29" fmla="*/ 83 h 156"/>
              <a:gd name="T30" fmla="*/ 126 w 157"/>
              <a:gd name="T31" fmla="*/ 59 h 156"/>
              <a:gd name="T32" fmla="*/ 28 w 157"/>
              <a:gd name="T33" fmla="*/ 73 h 156"/>
              <a:gd name="T34" fmla="*/ 23 w 157"/>
              <a:gd name="T35" fmla="*/ 66 h 156"/>
              <a:gd name="T36" fmla="*/ 28 w 157"/>
              <a:gd name="T37" fmla="*/ 60 h 156"/>
              <a:gd name="T38" fmla="*/ 33 w 157"/>
              <a:gd name="T39" fmla="*/ 66 h 156"/>
              <a:gd name="T40" fmla="*/ 28 w 157"/>
              <a:gd name="T41" fmla="*/ 73 h 156"/>
              <a:gd name="T42" fmla="*/ 35 w 157"/>
              <a:gd name="T43" fmla="*/ 71 h 156"/>
              <a:gd name="T44" fmla="*/ 85 w 157"/>
              <a:gd name="T45" fmla="*/ 91 h 156"/>
              <a:gd name="T46" fmla="*/ 35 w 157"/>
              <a:gd name="T47" fmla="*/ 71 h 156"/>
              <a:gd name="T48" fmla="*/ 88 w 157"/>
              <a:gd name="T49" fmla="*/ 60 h 156"/>
              <a:gd name="T50" fmla="*/ 78 w 157"/>
              <a:gd name="T51" fmla="*/ 85 h 156"/>
              <a:gd name="T52" fmla="*/ 62 w 157"/>
              <a:gd name="T53" fmla="*/ 75 h 156"/>
              <a:gd name="T54" fmla="*/ 44 w 157"/>
              <a:gd name="T55" fmla="*/ 59 h 156"/>
              <a:gd name="T56" fmla="*/ 56 w 157"/>
              <a:gd name="T57" fmla="*/ 41 h 156"/>
              <a:gd name="T58" fmla="*/ 71 w 157"/>
              <a:gd name="T59" fmla="*/ 50 h 156"/>
              <a:gd name="T60" fmla="*/ 88 w 157"/>
              <a:gd name="T61" fmla="*/ 60 h 156"/>
              <a:gd name="T62" fmla="*/ 97 w 157"/>
              <a:gd name="T63" fmla="*/ 96 h 156"/>
              <a:gd name="T64" fmla="*/ 90 w 157"/>
              <a:gd name="T65" fmla="*/ 89 h 156"/>
              <a:gd name="T66" fmla="*/ 97 w 157"/>
              <a:gd name="T67" fmla="*/ 82 h 156"/>
              <a:gd name="T68" fmla="*/ 103 w 157"/>
              <a:gd name="T69" fmla="*/ 89 h 156"/>
              <a:gd name="T70" fmla="*/ 97 w 157"/>
              <a:gd name="T71" fmla="*/ 9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7" h="156">
                <a:moveTo>
                  <a:pt x="126" y="59"/>
                </a:moveTo>
                <a:cubicBezTo>
                  <a:pt x="97" y="59"/>
                  <a:pt x="101" y="46"/>
                  <a:pt x="101" y="46"/>
                </a:cubicBezTo>
                <a:cubicBezTo>
                  <a:pt x="97" y="23"/>
                  <a:pt x="97" y="23"/>
                  <a:pt x="97" y="23"/>
                </a:cubicBezTo>
                <a:cubicBezTo>
                  <a:pt x="94" y="0"/>
                  <a:pt x="78" y="5"/>
                  <a:pt x="78" y="5"/>
                </a:cubicBezTo>
                <a:cubicBezTo>
                  <a:pt x="67" y="7"/>
                  <a:pt x="51" y="23"/>
                  <a:pt x="48" y="28"/>
                </a:cubicBezTo>
                <a:cubicBezTo>
                  <a:pt x="42" y="34"/>
                  <a:pt x="40" y="34"/>
                  <a:pt x="30" y="28"/>
                </a:cubicBezTo>
                <a:cubicBezTo>
                  <a:pt x="0" y="11"/>
                  <a:pt x="1" y="32"/>
                  <a:pt x="1" y="32"/>
                </a:cubicBezTo>
                <a:cubicBezTo>
                  <a:pt x="1" y="57"/>
                  <a:pt x="14" y="73"/>
                  <a:pt x="19" y="80"/>
                </a:cubicBezTo>
                <a:cubicBezTo>
                  <a:pt x="14" y="82"/>
                  <a:pt x="14" y="124"/>
                  <a:pt x="14" y="124"/>
                </a:cubicBezTo>
                <a:cubicBezTo>
                  <a:pt x="19" y="151"/>
                  <a:pt x="39" y="137"/>
                  <a:pt x="39" y="137"/>
                </a:cubicBezTo>
                <a:cubicBezTo>
                  <a:pt x="58" y="123"/>
                  <a:pt x="58" y="123"/>
                  <a:pt x="58" y="123"/>
                </a:cubicBezTo>
                <a:cubicBezTo>
                  <a:pt x="78" y="140"/>
                  <a:pt x="78" y="140"/>
                  <a:pt x="78" y="140"/>
                </a:cubicBezTo>
                <a:cubicBezTo>
                  <a:pt x="109" y="156"/>
                  <a:pt x="104" y="135"/>
                  <a:pt x="104" y="135"/>
                </a:cubicBezTo>
                <a:cubicBezTo>
                  <a:pt x="104" y="123"/>
                  <a:pt x="104" y="101"/>
                  <a:pt x="104" y="101"/>
                </a:cubicBezTo>
                <a:cubicBezTo>
                  <a:pt x="120" y="98"/>
                  <a:pt x="134" y="83"/>
                  <a:pt x="134" y="83"/>
                </a:cubicBezTo>
                <a:cubicBezTo>
                  <a:pt x="157" y="59"/>
                  <a:pt x="126" y="59"/>
                  <a:pt x="126" y="59"/>
                </a:cubicBezTo>
                <a:close/>
                <a:moveTo>
                  <a:pt x="28" y="73"/>
                </a:moveTo>
                <a:cubicBezTo>
                  <a:pt x="26" y="73"/>
                  <a:pt x="23" y="69"/>
                  <a:pt x="23" y="66"/>
                </a:cubicBezTo>
                <a:cubicBezTo>
                  <a:pt x="23" y="62"/>
                  <a:pt x="26" y="60"/>
                  <a:pt x="28" y="60"/>
                </a:cubicBezTo>
                <a:cubicBezTo>
                  <a:pt x="32" y="60"/>
                  <a:pt x="33" y="62"/>
                  <a:pt x="33" y="66"/>
                </a:cubicBezTo>
                <a:cubicBezTo>
                  <a:pt x="33" y="69"/>
                  <a:pt x="32" y="73"/>
                  <a:pt x="28" y="73"/>
                </a:cubicBezTo>
                <a:close/>
                <a:moveTo>
                  <a:pt x="35" y="71"/>
                </a:moveTo>
                <a:cubicBezTo>
                  <a:pt x="35" y="71"/>
                  <a:pt x="35" y="119"/>
                  <a:pt x="85" y="91"/>
                </a:cubicBezTo>
                <a:cubicBezTo>
                  <a:pt x="32" y="131"/>
                  <a:pt x="35" y="76"/>
                  <a:pt x="35" y="71"/>
                </a:cubicBezTo>
                <a:close/>
                <a:moveTo>
                  <a:pt x="88" y="60"/>
                </a:moveTo>
                <a:cubicBezTo>
                  <a:pt x="88" y="60"/>
                  <a:pt x="87" y="78"/>
                  <a:pt x="78" y="85"/>
                </a:cubicBezTo>
                <a:cubicBezTo>
                  <a:pt x="64" y="94"/>
                  <a:pt x="62" y="75"/>
                  <a:pt x="62" y="75"/>
                </a:cubicBezTo>
                <a:cubicBezTo>
                  <a:pt x="62" y="75"/>
                  <a:pt x="39" y="87"/>
                  <a:pt x="44" y="59"/>
                </a:cubicBezTo>
                <a:cubicBezTo>
                  <a:pt x="44" y="59"/>
                  <a:pt x="48" y="43"/>
                  <a:pt x="56" y="41"/>
                </a:cubicBezTo>
                <a:cubicBezTo>
                  <a:pt x="65" y="37"/>
                  <a:pt x="71" y="44"/>
                  <a:pt x="71" y="50"/>
                </a:cubicBezTo>
                <a:cubicBezTo>
                  <a:pt x="71" y="50"/>
                  <a:pt x="90" y="37"/>
                  <a:pt x="88" y="60"/>
                </a:cubicBezTo>
                <a:close/>
                <a:moveTo>
                  <a:pt x="97" y="96"/>
                </a:moveTo>
                <a:cubicBezTo>
                  <a:pt x="94" y="96"/>
                  <a:pt x="90" y="92"/>
                  <a:pt x="90" y="89"/>
                </a:cubicBezTo>
                <a:cubicBezTo>
                  <a:pt x="90" y="85"/>
                  <a:pt x="94" y="82"/>
                  <a:pt x="97" y="82"/>
                </a:cubicBezTo>
                <a:cubicBezTo>
                  <a:pt x="99" y="82"/>
                  <a:pt x="103" y="85"/>
                  <a:pt x="103" y="89"/>
                </a:cubicBezTo>
                <a:cubicBezTo>
                  <a:pt x="103" y="92"/>
                  <a:pt x="99" y="96"/>
                  <a:pt x="97" y="9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5"/>
          <p:cNvSpPr>
            <a:spLocks/>
          </p:cNvSpPr>
          <p:nvPr/>
        </p:nvSpPr>
        <p:spPr bwMode="auto">
          <a:xfrm>
            <a:off x="3102393" y="3286535"/>
            <a:ext cx="236086" cy="189712"/>
          </a:xfrm>
          <a:custGeom>
            <a:avLst/>
            <a:gdLst>
              <a:gd name="T0" fmla="*/ 38 w 83"/>
              <a:gd name="T1" fmla="*/ 64 h 66"/>
              <a:gd name="T2" fmla="*/ 45 w 83"/>
              <a:gd name="T3" fmla="*/ 63 h 66"/>
              <a:gd name="T4" fmla="*/ 77 w 83"/>
              <a:gd name="T5" fmla="*/ 60 h 66"/>
              <a:gd name="T6" fmla="*/ 83 w 83"/>
              <a:gd name="T7" fmla="*/ 61 h 66"/>
              <a:gd name="T8" fmla="*/ 83 w 83"/>
              <a:gd name="T9" fmla="*/ 61 h 66"/>
              <a:gd name="T10" fmla="*/ 76 w 83"/>
              <a:gd name="T11" fmla="*/ 28 h 66"/>
              <a:gd name="T12" fmla="*/ 69 w 83"/>
              <a:gd name="T13" fmla="*/ 10 h 66"/>
              <a:gd name="T14" fmla="*/ 58 w 83"/>
              <a:gd name="T15" fmla="*/ 3 h 66"/>
              <a:gd name="T16" fmla="*/ 35 w 83"/>
              <a:gd name="T17" fmla="*/ 8 h 66"/>
              <a:gd name="T18" fmla="*/ 27 w 83"/>
              <a:gd name="T19" fmla="*/ 32 h 66"/>
              <a:gd name="T20" fmla="*/ 25 w 83"/>
              <a:gd name="T21" fmla="*/ 32 h 66"/>
              <a:gd name="T22" fmla="*/ 8 w 83"/>
              <a:gd name="T23" fmla="*/ 53 h 66"/>
              <a:gd name="T24" fmla="*/ 20 w 83"/>
              <a:gd name="T25" fmla="*/ 65 h 66"/>
              <a:gd name="T26" fmla="*/ 38 w 83"/>
              <a:gd name="T2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66">
                <a:moveTo>
                  <a:pt x="38" y="64"/>
                </a:moveTo>
                <a:cubicBezTo>
                  <a:pt x="42" y="64"/>
                  <a:pt x="45" y="63"/>
                  <a:pt x="45" y="63"/>
                </a:cubicBezTo>
                <a:cubicBezTo>
                  <a:pt x="59" y="60"/>
                  <a:pt x="72" y="60"/>
                  <a:pt x="77" y="60"/>
                </a:cubicBezTo>
                <a:cubicBezTo>
                  <a:pt x="78" y="61"/>
                  <a:pt x="83" y="61"/>
                  <a:pt x="83" y="61"/>
                </a:cubicBezTo>
                <a:cubicBezTo>
                  <a:pt x="83" y="61"/>
                  <a:pt x="83" y="61"/>
                  <a:pt x="83" y="61"/>
                </a:cubicBezTo>
                <a:cubicBezTo>
                  <a:pt x="83" y="52"/>
                  <a:pt x="79" y="39"/>
                  <a:pt x="76" y="28"/>
                </a:cubicBezTo>
                <a:cubicBezTo>
                  <a:pt x="74" y="18"/>
                  <a:pt x="70" y="11"/>
                  <a:pt x="69" y="10"/>
                </a:cubicBezTo>
                <a:cubicBezTo>
                  <a:pt x="66" y="5"/>
                  <a:pt x="58" y="3"/>
                  <a:pt x="58" y="3"/>
                </a:cubicBezTo>
                <a:cubicBezTo>
                  <a:pt x="46" y="0"/>
                  <a:pt x="35" y="8"/>
                  <a:pt x="35" y="8"/>
                </a:cubicBezTo>
                <a:cubicBezTo>
                  <a:pt x="22" y="16"/>
                  <a:pt x="27" y="32"/>
                  <a:pt x="27" y="32"/>
                </a:cubicBezTo>
                <a:cubicBezTo>
                  <a:pt x="27" y="32"/>
                  <a:pt x="26" y="32"/>
                  <a:pt x="25" y="32"/>
                </a:cubicBezTo>
                <a:cubicBezTo>
                  <a:pt x="0" y="32"/>
                  <a:pt x="8" y="53"/>
                  <a:pt x="8" y="53"/>
                </a:cubicBezTo>
                <a:cubicBezTo>
                  <a:pt x="10" y="60"/>
                  <a:pt x="16" y="64"/>
                  <a:pt x="20" y="65"/>
                </a:cubicBezTo>
                <a:cubicBezTo>
                  <a:pt x="26" y="66"/>
                  <a:pt x="33" y="64"/>
                  <a:pt x="38" y="6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6"/>
          <p:cNvSpPr>
            <a:spLocks/>
          </p:cNvSpPr>
          <p:nvPr/>
        </p:nvSpPr>
        <p:spPr bwMode="auto">
          <a:xfrm>
            <a:off x="3334263" y="3271780"/>
            <a:ext cx="181280" cy="189712"/>
          </a:xfrm>
          <a:custGeom>
            <a:avLst/>
            <a:gdLst>
              <a:gd name="T0" fmla="*/ 2 w 64"/>
              <a:gd name="T1" fmla="*/ 66 h 66"/>
              <a:gd name="T2" fmla="*/ 2 w 64"/>
              <a:gd name="T3" fmla="*/ 66 h 66"/>
              <a:gd name="T4" fmla="*/ 34 w 64"/>
              <a:gd name="T5" fmla="*/ 59 h 66"/>
              <a:gd name="T6" fmla="*/ 52 w 64"/>
              <a:gd name="T7" fmla="*/ 54 h 66"/>
              <a:gd name="T8" fmla="*/ 59 w 64"/>
              <a:gd name="T9" fmla="*/ 46 h 66"/>
              <a:gd name="T10" fmla="*/ 58 w 64"/>
              <a:gd name="T11" fmla="*/ 24 h 66"/>
              <a:gd name="T12" fmla="*/ 38 w 64"/>
              <a:gd name="T13" fmla="*/ 17 h 66"/>
              <a:gd name="T14" fmla="*/ 35 w 64"/>
              <a:gd name="T15" fmla="*/ 18 h 66"/>
              <a:gd name="T16" fmla="*/ 34 w 64"/>
              <a:gd name="T17" fmla="*/ 12 h 66"/>
              <a:gd name="T18" fmla="*/ 15 w 64"/>
              <a:gd name="T19" fmla="*/ 2 h 66"/>
              <a:gd name="T20" fmla="*/ 3 w 64"/>
              <a:gd name="T21" fmla="*/ 11 h 66"/>
              <a:gd name="T22" fmla="*/ 0 w 64"/>
              <a:gd name="T23" fmla="*/ 24 h 66"/>
              <a:gd name="T24" fmla="*/ 2 w 64"/>
              <a:gd name="T25" fmla="*/ 62 h 66"/>
              <a:gd name="T26" fmla="*/ 2 w 64"/>
              <a:gd name="T2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66">
                <a:moveTo>
                  <a:pt x="2" y="66"/>
                </a:moveTo>
                <a:cubicBezTo>
                  <a:pt x="2" y="66"/>
                  <a:pt x="2" y="66"/>
                  <a:pt x="2" y="66"/>
                </a:cubicBezTo>
                <a:cubicBezTo>
                  <a:pt x="13" y="63"/>
                  <a:pt x="17" y="61"/>
                  <a:pt x="34" y="59"/>
                </a:cubicBezTo>
                <a:cubicBezTo>
                  <a:pt x="44" y="58"/>
                  <a:pt x="50" y="55"/>
                  <a:pt x="52" y="54"/>
                </a:cubicBezTo>
                <a:cubicBezTo>
                  <a:pt x="57" y="51"/>
                  <a:pt x="59" y="46"/>
                  <a:pt x="59" y="46"/>
                </a:cubicBezTo>
                <a:cubicBezTo>
                  <a:pt x="64" y="34"/>
                  <a:pt x="58" y="24"/>
                  <a:pt x="58" y="24"/>
                </a:cubicBezTo>
                <a:cubicBezTo>
                  <a:pt x="49" y="11"/>
                  <a:pt x="39" y="16"/>
                  <a:pt x="38" y="17"/>
                </a:cubicBezTo>
                <a:cubicBezTo>
                  <a:pt x="38" y="17"/>
                  <a:pt x="35" y="18"/>
                  <a:pt x="35" y="18"/>
                </a:cubicBezTo>
                <a:cubicBezTo>
                  <a:pt x="35" y="17"/>
                  <a:pt x="34" y="13"/>
                  <a:pt x="34" y="12"/>
                </a:cubicBezTo>
                <a:cubicBezTo>
                  <a:pt x="31" y="0"/>
                  <a:pt x="18" y="1"/>
                  <a:pt x="15" y="2"/>
                </a:cubicBezTo>
                <a:cubicBezTo>
                  <a:pt x="8" y="5"/>
                  <a:pt x="4" y="8"/>
                  <a:pt x="3" y="11"/>
                </a:cubicBezTo>
                <a:cubicBezTo>
                  <a:pt x="1" y="16"/>
                  <a:pt x="1" y="19"/>
                  <a:pt x="0" y="24"/>
                </a:cubicBezTo>
                <a:cubicBezTo>
                  <a:pt x="0" y="37"/>
                  <a:pt x="0" y="49"/>
                  <a:pt x="2" y="62"/>
                </a:cubicBezTo>
                <a:cubicBezTo>
                  <a:pt x="2" y="63"/>
                  <a:pt x="2" y="65"/>
                  <a:pt x="2" y="6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7"/>
          <p:cNvSpPr>
            <a:spLocks/>
          </p:cNvSpPr>
          <p:nvPr/>
        </p:nvSpPr>
        <p:spPr bwMode="auto">
          <a:xfrm>
            <a:off x="3152983" y="3467815"/>
            <a:ext cx="204467" cy="223439"/>
          </a:xfrm>
          <a:custGeom>
            <a:avLst/>
            <a:gdLst>
              <a:gd name="T0" fmla="*/ 62 w 71"/>
              <a:gd name="T1" fmla="*/ 0 h 77"/>
              <a:gd name="T2" fmla="*/ 56 w 71"/>
              <a:gd name="T3" fmla="*/ 1 h 77"/>
              <a:gd name="T4" fmla="*/ 20 w 71"/>
              <a:gd name="T5" fmla="*/ 10 h 77"/>
              <a:gd name="T6" fmla="*/ 8 w 71"/>
              <a:gd name="T7" fmla="*/ 19 h 77"/>
              <a:gd name="T8" fmla="*/ 2 w 71"/>
              <a:gd name="T9" fmla="*/ 33 h 77"/>
              <a:gd name="T10" fmla="*/ 20 w 71"/>
              <a:gd name="T11" fmla="*/ 56 h 77"/>
              <a:gd name="T12" fmla="*/ 26 w 71"/>
              <a:gd name="T13" fmla="*/ 55 h 77"/>
              <a:gd name="T14" fmla="*/ 27 w 71"/>
              <a:gd name="T15" fmla="*/ 58 h 77"/>
              <a:gd name="T16" fmla="*/ 38 w 71"/>
              <a:gd name="T17" fmla="*/ 73 h 77"/>
              <a:gd name="T18" fmla="*/ 66 w 71"/>
              <a:gd name="T19" fmla="*/ 65 h 77"/>
              <a:gd name="T20" fmla="*/ 70 w 71"/>
              <a:gd name="T21" fmla="*/ 53 h 77"/>
              <a:gd name="T22" fmla="*/ 69 w 71"/>
              <a:gd name="T23" fmla="*/ 33 h 77"/>
              <a:gd name="T24" fmla="*/ 62 w 7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7">
                <a:moveTo>
                  <a:pt x="62" y="0"/>
                </a:moveTo>
                <a:cubicBezTo>
                  <a:pt x="61" y="1"/>
                  <a:pt x="57" y="0"/>
                  <a:pt x="56" y="1"/>
                </a:cubicBezTo>
                <a:cubicBezTo>
                  <a:pt x="41" y="1"/>
                  <a:pt x="29" y="5"/>
                  <a:pt x="20" y="10"/>
                </a:cubicBezTo>
                <a:cubicBezTo>
                  <a:pt x="15" y="12"/>
                  <a:pt x="11" y="15"/>
                  <a:pt x="8" y="19"/>
                </a:cubicBezTo>
                <a:cubicBezTo>
                  <a:pt x="6" y="21"/>
                  <a:pt x="2" y="26"/>
                  <a:pt x="2" y="33"/>
                </a:cubicBezTo>
                <a:cubicBezTo>
                  <a:pt x="2" y="36"/>
                  <a:pt x="0" y="54"/>
                  <a:pt x="20" y="56"/>
                </a:cubicBezTo>
                <a:cubicBezTo>
                  <a:pt x="21" y="56"/>
                  <a:pt x="26" y="56"/>
                  <a:pt x="26" y="55"/>
                </a:cubicBezTo>
                <a:cubicBezTo>
                  <a:pt x="26" y="56"/>
                  <a:pt x="26" y="57"/>
                  <a:pt x="27" y="58"/>
                </a:cubicBezTo>
                <a:cubicBezTo>
                  <a:pt x="27" y="59"/>
                  <a:pt x="29" y="69"/>
                  <a:pt x="38" y="73"/>
                </a:cubicBezTo>
                <a:cubicBezTo>
                  <a:pt x="42" y="77"/>
                  <a:pt x="58" y="77"/>
                  <a:pt x="66" y="65"/>
                </a:cubicBezTo>
                <a:cubicBezTo>
                  <a:pt x="67" y="65"/>
                  <a:pt x="70" y="59"/>
                  <a:pt x="70" y="53"/>
                </a:cubicBezTo>
                <a:cubicBezTo>
                  <a:pt x="71" y="52"/>
                  <a:pt x="71" y="44"/>
                  <a:pt x="69" y="33"/>
                </a:cubicBezTo>
                <a:cubicBezTo>
                  <a:pt x="65" y="19"/>
                  <a:pt x="62" y="11"/>
                  <a:pt x="62"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8"/>
          <p:cNvSpPr>
            <a:spLocks/>
          </p:cNvSpPr>
          <p:nvPr/>
        </p:nvSpPr>
        <p:spPr bwMode="auto">
          <a:xfrm>
            <a:off x="3338479" y="3453060"/>
            <a:ext cx="204467" cy="181280"/>
          </a:xfrm>
          <a:custGeom>
            <a:avLst/>
            <a:gdLst>
              <a:gd name="T0" fmla="*/ 61 w 71"/>
              <a:gd name="T1" fmla="*/ 6 h 62"/>
              <a:gd name="T2" fmla="*/ 51 w 71"/>
              <a:gd name="T3" fmla="*/ 3 h 62"/>
              <a:gd name="T4" fmla="*/ 33 w 71"/>
              <a:gd name="T5" fmla="*/ 1 h 62"/>
              <a:gd name="T6" fmla="*/ 0 w 71"/>
              <a:gd name="T7" fmla="*/ 5 h 62"/>
              <a:gd name="T8" fmla="*/ 1 w 71"/>
              <a:gd name="T9" fmla="*/ 9 h 62"/>
              <a:gd name="T10" fmla="*/ 13 w 71"/>
              <a:gd name="T11" fmla="*/ 45 h 62"/>
              <a:gd name="T12" fmla="*/ 19 w 71"/>
              <a:gd name="T13" fmla="*/ 57 h 62"/>
              <a:gd name="T14" fmla="*/ 33 w 71"/>
              <a:gd name="T15" fmla="*/ 62 h 62"/>
              <a:gd name="T16" fmla="*/ 51 w 71"/>
              <a:gd name="T17" fmla="*/ 46 h 62"/>
              <a:gd name="T18" fmla="*/ 48 w 71"/>
              <a:gd name="T19" fmla="*/ 39 h 62"/>
              <a:gd name="T20" fmla="*/ 49 w 71"/>
              <a:gd name="T21" fmla="*/ 39 h 62"/>
              <a:gd name="T22" fmla="*/ 53 w 71"/>
              <a:gd name="T23" fmla="*/ 39 h 62"/>
              <a:gd name="T24" fmla="*/ 69 w 71"/>
              <a:gd name="T25" fmla="*/ 28 h 62"/>
              <a:gd name="T26" fmla="*/ 61 w 71"/>
              <a:gd name="T27" fmla="*/ 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62">
                <a:moveTo>
                  <a:pt x="61" y="6"/>
                </a:moveTo>
                <a:cubicBezTo>
                  <a:pt x="61" y="6"/>
                  <a:pt x="58" y="4"/>
                  <a:pt x="51" y="3"/>
                </a:cubicBezTo>
                <a:cubicBezTo>
                  <a:pt x="50" y="2"/>
                  <a:pt x="43" y="0"/>
                  <a:pt x="33" y="1"/>
                </a:cubicBezTo>
                <a:cubicBezTo>
                  <a:pt x="18" y="2"/>
                  <a:pt x="10" y="4"/>
                  <a:pt x="0" y="5"/>
                </a:cubicBezTo>
                <a:cubicBezTo>
                  <a:pt x="1" y="6"/>
                  <a:pt x="1" y="8"/>
                  <a:pt x="1" y="9"/>
                </a:cubicBezTo>
                <a:cubicBezTo>
                  <a:pt x="4" y="22"/>
                  <a:pt x="9" y="35"/>
                  <a:pt x="13" y="45"/>
                </a:cubicBezTo>
                <a:cubicBezTo>
                  <a:pt x="15" y="50"/>
                  <a:pt x="16" y="53"/>
                  <a:pt x="19" y="57"/>
                </a:cubicBezTo>
                <a:cubicBezTo>
                  <a:pt x="21" y="59"/>
                  <a:pt x="25" y="62"/>
                  <a:pt x="33" y="62"/>
                </a:cubicBezTo>
                <a:cubicBezTo>
                  <a:pt x="36" y="62"/>
                  <a:pt x="51" y="59"/>
                  <a:pt x="51" y="46"/>
                </a:cubicBezTo>
                <a:cubicBezTo>
                  <a:pt x="50" y="46"/>
                  <a:pt x="49" y="39"/>
                  <a:pt x="48" y="39"/>
                </a:cubicBezTo>
                <a:cubicBezTo>
                  <a:pt x="48" y="39"/>
                  <a:pt x="48" y="39"/>
                  <a:pt x="49" y="39"/>
                </a:cubicBezTo>
                <a:cubicBezTo>
                  <a:pt x="49" y="39"/>
                  <a:pt x="52" y="39"/>
                  <a:pt x="53" y="39"/>
                </a:cubicBezTo>
                <a:cubicBezTo>
                  <a:pt x="54" y="39"/>
                  <a:pt x="65" y="41"/>
                  <a:pt x="69" y="28"/>
                </a:cubicBezTo>
                <a:cubicBezTo>
                  <a:pt x="71" y="25"/>
                  <a:pt x="70" y="12"/>
                  <a:pt x="61" y="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9"/>
          <p:cNvSpPr>
            <a:spLocks/>
          </p:cNvSpPr>
          <p:nvPr/>
        </p:nvSpPr>
        <p:spPr bwMode="auto">
          <a:xfrm>
            <a:off x="8682029" y="3448844"/>
            <a:ext cx="248733" cy="227654"/>
          </a:xfrm>
          <a:custGeom>
            <a:avLst/>
            <a:gdLst>
              <a:gd name="T0" fmla="*/ 14 w 87"/>
              <a:gd name="T1" fmla="*/ 0 h 79"/>
              <a:gd name="T2" fmla="*/ 14 w 87"/>
              <a:gd name="T3" fmla="*/ 0 h 79"/>
              <a:gd name="T4" fmla="*/ 3 w 87"/>
              <a:gd name="T5" fmla="*/ 25 h 79"/>
              <a:gd name="T6" fmla="*/ 29 w 87"/>
              <a:gd name="T7" fmla="*/ 64 h 79"/>
              <a:gd name="T8" fmla="*/ 25 w 87"/>
              <a:gd name="T9" fmla="*/ 78 h 79"/>
              <a:gd name="T10" fmla="*/ 26 w 87"/>
              <a:gd name="T11" fmla="*/ 79 h 79"/>
              <a:gd name="T12" fmla="*/ 50 w 87"/>
              <a:gd name="T13" fmla="*/ 68 h 79"/>
              <a:gd name="T14" fmla="*/ 87 w 87"/>
              <a:gd name="T15" fmla="*/ 60 h 79"/>
              <a:gd name="T16" fmla="*/ 14 w 87"/>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79">
                <a:moveTo>
                  <a:pt x="14" y="0"/>
                </a:moveTo>
                <a:cubicBezTo>
                  <a:pt x="14" y="0"/>
                  <a:pt x="14" y="0"/>
                  <a:pt x="14" y="0"/>
                </a:cubicBezTo>
                <a:cubicBezTo>
                  <a:pt x="8" y="6"/>
                  <a:pt x="3" y="15"/>
                  <a:pt x="3" y="25"/>
                </a:cubicBezTo>
                <a:cubicBezTo>
                  <a:pt x="0" y="40"/>
                  <a:pt x="13" y="55"/>
                  <a:pt x="29" y="64"/>
                </a:cubicBezTo>
                <a:cubicBezTo>
                  <a:pt x="30" y="69"/>
                  <a:pt x="25" y="78"/>
                  <a:pt x="25" y="78"/>
                </a:cubicBezTo>
                <a:cubicBezTo>
                  <a:pt x="22" y="79"/>
                  <a:pt x="26" y="79"/>
                  <a:pt x="26" y="79"/>
                </a:cubicBezTo>
                <a:cubicBezTo>
                  <a:pt x="35" y="79"/>
                  <a:pt x="45" y="72"/>
                  <a:pt x="50" y="68"/>
                </a:cubicBezTo>
                <a:cubicBezTo>
                  <a:pt x="64" y="69"/>
                  <a:pt x="76" y="66"/>
                  <a:pt x="87" y="60"/>
                </a:cubicBezTo>
                <a:cubicBezTo>
                  <a:pt x="47" y="58"/>
                  <a:pt x="14" y="31"/>
                  <a:pt x="14"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0"/>
          <p:cNvSpPr>
            <a:spLocks noEditPoints="1"/>
          </p:cNvSpPr>
          <p:nvPr/>
        </p:nvSpPr>
        <p:spPr bwMode="auto">
          <a:xfrm>
            <a:off x="8730511" y="3267564"/>
            <a:ext cx="432121" cy="406827"/>
          </a:xfrm>
          <a:custGeom>
            <a:avLst/>
            <a:gdLst>
              <a:gd name="T0" fmla="*/ 151 w 151"/>
              <a:gd name="T1" fmla="*/ 60 h 140"/>
              <a:gd name="T2" fmla="*/ 76 w 151"/>
              <a:gd name="T3" fmla="*/ 0 h 140"/>
              <a:gd name="T4" fmla="*/ 0 w 151"/>
              <a:gd name="T5" fmla="*/ 60 h 140"/>
              <a:gd name="T6" fmla="*/ 74 w 151"/>
              <a:gd name="T7" fmla="*/ 118 h 140"/>
              <a:gd name="T8" fmla="*/ 114 w 151"/>
              <a:gd name="T9" fmla="*/ 139 h 140"/>
              <a:gd name="T10" fmla="*/ 118 w 151"/>
              <a:gd name="T11" fmla="*/ 136 h 140"/>
              <a:gd name="T12" fmla="*/ 109 w 151"/>
              <a:gd name="T13" fmla="*/ 113 h 140"/>
              <a:gd name="T14" fmla="*/ 151 w 151"/>
              <a:gd name="T15" fmla="*/ 60 h 140"/>
              <a:gd name="T16" fmla="*/ 117 w 151"/>
              <a:gd name="T17" fmla="*/ 43 h 140"/>
              <a:gd name="T18" fmla="*/ 112 w 151"/>
              <a:gd name="T19" fmla="*/ 48 h 140"/>
              <a:gd name="T20" fmla="*/ 112 w 151"/>
              <a:gd name="T21" fmla="*/ 48 h 140"/>
              <a:gd name="T22" fmla="*/ 107 w 151"/>
              <a:gd name="T23" fmla="*/ 43 h 140"/>
              <a:gd name="T24" fmla="*/ 107 w 151"/>
              <a:gd name="T25" fmla="*/ 43 h 140"/>
              <a:gd name="T26" fmla="*/ 112 w 151"/>
              <a:gd name="T27" fmla="*/ 38 h 140"/>
              <a:gd name="T28" fmla="*/ 112 w 151"/>
              <a:gd name="T29" fmla="*/ 38 h 140"/>
              <a:gd name="T30" fmla="*/ 117 w 151"/>
              <a:gd name="T31" fmla="*/ 43 h 140"/>
              <a:gd name="T32" fmla="*/ 95 w 151"/>
              <a:gd name="T33" fmla="*/ 79 h 140"/>
              <a:gd name="T34" fmla="*/ 87 w 151"/>
              <a:gd name="T35" fmla="*/ 87 h 140"/>
              <a:gd name="T36" fmla="*/ 86 w 151"/>
              <a:gd name="T37" fmla="*/ 87 h 140"/>
              <a:gd name="T38" fmla="*/ 78 w 151"/>
              <a:gd name="T39" fmla="*/ 79 h 140"/>
              <a:gd name="T40" fmla="*/ 78 w 151"/>
              <a:gd name="T41" fmla="*/ 53 h 140"/>
              <a:gd name="T42" fmla="*/ 77 w 151"/>
              <a:gd name="T43" fmla="*/ 48 h 140"/>
              <a:gd name="T44" fmla="*/ 68 w 151"/>
              <a:gd name="T45" fmla="*/ 48 h 140"/>
              <a:gd name="T46" fmla="*/ 68 w 151"/>
              <a:gd name="T47" fmla="*/ 79 h 140"/>
              <a:gd name="T48" fmla="*/ 64 w 151"/>
              <a:gd name="T49" fmla="*/ 87 h 140"/>
              <a:gd name="T50" fmla="*/ 62 w 151"/>
              <a:gd name="T51" fmla="*/ 87 h 140"/>
              <a:gd name="T52" fmla="*/ 57 w 151"/>
              <a:gd name="T53" fmla="*/ 79 h 140"/>
              <a:gd name="T54" fmla="*/ 57 w 151"/>
              <a:gd name="T55" fmla="*/ 53 h 140"/>
              <a:gd name="T56" fmla="*/ 53 w 151"/>
              <a:gd name="T57" fmla="*/ 48 h 140"/>
              <a:gd name="T58" fmla="*/ 46 w 151"/>
              <a:gd name="T59" fmla="*/ 48 h 140"/>
              <a:gd name="T60" fmla="*/ 46 w 151"/>
              <a:gd name="T61" fmla="*/ 79 h 140"/>
              <a:gd name="T62" fmla="*/ 40 w 151"/>
              <a:gd name="T63" fmla="*/ 87 h 140"/>
              <a:gd name="T64" fmla="*/ 37 w 151"/>
              <a:gd name="T65" fmla="*/ 87 h 140"/>
              <a:gd name="T66" fmla="*/ 29 w 151"/>
              <a:gd name="T67" fmla="*/ 79 h 140"/>
              <a:gd name="T68" fmla="*/ 29 w 151"/>
              <a:gd name="T69" fmla="*/ 41 h 140"/>
              <a:gd name="T70" fmla="*/ 39 w 151"/>
              <a:gd name="T71" fmla="*/ 38 h 140"/>
              <a:gd name="T72" fmla="*/ 62 w 151"/>
              <a:gd name="T73" fmla="*/ 38 h 140"/>
              <a:gd name="T74" fmla="*/ 64 w 151"/>
              <a:gd name="T75" fmla="*/ 38 h 140"/>
              <a:gd name="T76" fmla="*/ 82 w 151"/>
              <a:gd name="T77" fmla="*/ 38 h 140"/>
              <a:gd name="T78" fmla="*/ 95 w 151"/>
              <a:gd name="T79" fmla="*/ 47 h 140"/>
              <a:gd name="T80" fmla="*/ 95 w 151"/>
              <a:gd name="T81" fmla="*/ 79 h 140"/>
              <a:gd name="T82" fmla="*/ 117 w 151"/>
              <a:gd name="T83" fmla="*/ 81 h 140"/>
              <a:gd name="T84" fmla="*/ 111 w 151"/>
              <a:gd name="T85" fmla="*/ 87 h 140"/>
              <a:gd name="T86" fmla="*/ 111 w 151"/>
              <a:gd name="T87" fmla="*/ 87 h 140"/>
              <a:gd name="T88" fmla="*/ 106 w 151"/>
              <a:gd name="T89" fmla="*/ 81 h 140"/>
              <a:gd name="T90" fmla="*/ 106 w 151"/>
              <a:gd name="T91" fmla="*/ 59 h 140"/>
              <a:gd name="T92" fmla="*/ 111 w 151"/>
              <a:gd name="T93" fmla="*/ 54 h 140"/>
              <a:gd name="T94" fmla="*/ 111 w 151"/>
              <a:gd name="T95" fmla="*/ 54 h 140"/>
              <a:gd name="T96" fmla="*/ 117 w 151"/>
              <a:gd name="T97" fmla="*/ 59 h 140"/>
              <a:gd name="T98" fmla="*/ 117 w 151"/>
              <a:gd name="T99" fmla="*/ 8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1" h="140">
                <a:moveTo>
                  <a:pt x="151" y="60"/>
                </a:moveTo>
                <a:cubicBezTo>
                  <a:pt x="151" y="27"/>
                  <a:pt x="118" y="0"/>
                  <a:pt x="76" y="0"/>
                </a:cubicBezTo>
                <a:cubicBezTo>
                  <a:pt x="33" y="0"/>
                  <a:pt x="0" y="27"/>
                  <a:pt x="0" y="60"/>
                </a:cubicBezTo>
                <a:cubicBezTo>
                  <a:pt x="0" y="92"/>
                  <a:pt x="33" y="118"/>
                  <a:pt x="74" y="118"/>
                </a:cubicBezTo>
                <a:cubicBezTo>
                  <a:pt x="81" y="125"/>
                  <a:pt x="100" y="139"/>
                  <a:pt x="114" y="139"/>
                </a:cubicBezTo>
                <a:cubicBezTo>
                  <a:pt x="114" y="139"/>
                  <a:pt x="120" y="140"/>
                  <a:pt x="118" y="136"/>
                </a:cubicBezTo>
                <a:cubicBezTo>
                  <a:pt x="118" y="136"/>
                  <a:pt x="106" y="122"/>
                  <a:pt x="109" y="113"/>
                </a:cubicBezTo>
                <a:cubicBezTo>
                  <a:pt x="134" y="103"/>
                  <a:pt x="151" y="83"/>
                  <a:pt x="151" y="60"/>
                </a:cubicBezTo>
                <a:close/>
                <a:moveTo>
                  <a:pt x="117" y="43"/>
                </a:moveTo>
                <a:cubicBezTo>
                  <a:pt x="117" y="46"/>
                  <a:pt x="115" y="48"/>
                  <a:pt x="112" y="48"/>
                </a:cubicBezTo>
                <a:cubicBezTo>
                  <a:pt x="112" y="48"/>
                  <a:pt x="112" y="48"/>
                  <a:pt x="112" y="48"/>
                </a:cubicBezTo>
                <a:cubicBezTo>
                  <a:pt x="109" y="48"/>
                  <a:pt x="107" y="46"/>
                  <a:pt x="107" y="43"/>
                </a:cubicBezTo>
                <a:cubicBezTo>
                  <a:pt x="107" y="43"/>
                  <a:pt x="107" y="43"/>
                  <a:pt x="107" y="43"/>
                </a:cubicBezTo>
                <a:cubicBezTo>
                  <a:pt x="107" y="40"/>
                  <a:pt x="109" y="38"/>
                  <a:pt x="112" y="38"/>
                </a:cubicBezTo>
                <a:cubicBezTo>
                  <a:pt x="112" y="38"/>
                  <a:pt x="112" y="38"/>
                  <a:pt x="112" y="38"/>
                </a:cubicBezTo>
                <a:cubicBezTo>
                  <a:pt x="115" y="38"/>
                  <a:pt x="117" y="40"/>
                  <a:pt x="117" y="43"/>
                </a:cubicBezTo>
                <a:close/>
                <a:moveTo>
                  <a:pt x="95" y="79"/>
                </a:moveTo>
                <a:cubicBezTo>
                  <a:pt x="95" y="81"/>
                  <a:pt x="91" y="87"/>
                  <a:pt x="87" y="87"/>
                </a:cubicBezTo>
                <a:cubicBezTo>
                  <a:pt x="86" y="87"/>
                  <a:pt x="86" y="87"/>
                  <a:pt x="86" y="87"/>
                </a:cubicBezTo>
                <a:cubicBezTo>
                  <a:pt x="82" y="87"/>
                  <a:pt x="78" y="81"/>
                  <a:pt x="78" y="79"/>
                </a:cubicBezTo>
                <a:cubicBezTo>
                  <a:pt x="78" y="53"/>
                  <a:pt x="78" y="53"/>
                  <a:pt x="78" y="53"/>
                </a:cubicBezTo>
                <a:cubicBezTo>
                  <a:pt x="78" y="52"/>
                  <a:pt x="78" y="48"/>
                  <a:pt x="77" y="48"/>
                </a:cubicBezTo>
                <a:cubicBezTo>
                  <a:pt x="68" y="48"/>
                  <a:pt x="68" y="48"/>
                  <a:pt x="68" y="48"/>
                </a:cubicBezTo>
                <a:cubicBezTo>
                  <a:pt x="68" y="79"/>
                  <a:pt x="68" y="79"/>
                  <a:pt x="68" y="79"/>
                </a:cubicBezTo>
                <a:cubicBezTo>
                  <a:pt x="68" y="81"/>
                  <a:pt x="67" y="87"/>
                  <a:pt x="64" y="87"/>
                </a:cubicBezTo>
                <a:cubicBezTo>
                  <a:pt x="62" y="87"/>
                  <a:pt x="62" y="87"/>
                  <a:pt x="62" y="87"/>
                </a:cubicBezTo>
                <a:cubicBezTo>
                  <a:pt x="59" y="87"/>
                  <a:pt x="57" y="81"/>
                  <a:pt x="57" y="79"/>
                </a:cubicBezTo>
                <a:cubicBezTo>
                  <a:pt x="57" y="53"/>
                  <a:pt x="57" y="53"/>
                  <a:pt x="57" y="53"/>
                </a:cubicBezTo>
                <a:cubicBezTo>
                  <a:pt x="57" y="51"/>
                  <a:pt x="55" y="48"/>
                  <a:pt x="53" y="48"/>
                </a:cubicBezTo>
                <a:cubicBezTo>
                  <a:pt x="46" y="48"/>
                  <a:pt x="46" y="48"/>
                  <a:pt x="46" y="48"/>
                </a:cubicBezTo>
                <a:cubicBezTo>
                  <a:pt x="46" y="79"/>
                  <a:pt x="46" y="79"/>
                  <a:pt x="46" y="79"/>
                </a:cubicBezTo>
                <a:cubicBezTo>
                  <a:pt x="46" y="81"/>
                  <a:pt x="42" y="87"/>
                  <a:pt x="40" y="87"/>
                </a:cubicBezTo>
                <a:cubicBezTo>
                  <a:pt x="37" y="87"/>
                  <a:pt x="37" y="87"/>
                  <a:pt x="37" y="87"/>
                </a:cubicBezTo>
                <a:cubicBezTo>
                  <a:pt x="35" y="87"/>
                  <a:pt x="29" y="81"/>
                  <a:pt x="29" y="79"/>
                </a:cubicBezTo>
                <a:cubicBezTo>
                  <a:pt x="29" y="66"/>
                  <a:pt x="29" y="53"/>
                  <a:pt x="29" y="41"/>
                </a:cubicBezTo>
                <a:cubicBezTo>
                  <a:pt x="29" y="38"/>
                  <a:pt x="35" y="38"/>
                  <a:pt x="39" y="38"/>
                </a:cubicBezTo>
                <a:cubicBezTo>
                  <a:pt x="62" y="38"/>
                  <a:pt x="62" y="38"/>
                  <a:pt x="62" y="38"/>
                </a:cubicBezTo>
                <a:cubicBezTo>
                  <a:pt x="64" y="38"/>
                  <a:pt x="64" y="38"/>
                  <a:pt x="64" y="38"/>
                </a:cubicBezTo>
                <a:cubicBezTo>
                  <a:pt x="82" y="38"/>
                  <a:pt x="82" y="38"/>
                  <a:pt x="82" y="38"/>
                </a:cubicBezTo>
                <a:cubicBezTo>
                  <a:pt x="90" y="38"/>
                  <a:pt x="95" y="43"/>
                  <a:pt x="95" y="47"/>
                </a:cubicBezTo>
                <a:cubicBezTo>
                  <a:pt x="95" y="57"/>
                  <a:pt x="95" y="67"/>
                  <a:pt x="95" y="79"/>
                </a:cubicBezTo>
                <a:close/>
                <a:moveTo>
                  <a:pt x="117" y="81"/>
                </a:moveTo>
                <a:cubicBezTo>
                  <a:pt x="117" y="84"/>
                  <a:pt x="114" y="87"/>
                  <a:pt x="111" y="87"/>
                </a:cubicBezTo>
                <a:cubicBezTo>
                  <a:pt x="111" y="87"/>
                  <a:pt x="111" y="87"/>
                  <a:pt x="111" y="87"/>
                </a:cubicBezTo>
                <a:cubicBezTo>
                  <a:pt x="108" y="87"/>
                  <a:pt x="106" y="84"/>
                  <a:pt x="106" y="81"/>
                </a:cubicBezTo>
                <a:cubicBezTo>
                  <a:pt x="106" y="59"/>
                  <a:pt x="106" y="59"/>
                  <a:pt x="106" y="59"/>
                </a:cubicBezTo>
                <a:cubicBezTo>
                  <a:pt x="106" y="56"/>
                  <a:pt x="108" y="54"/>
                  <a:pt x="111" y="54"/>
                </a:cubicBezTo>
                <a:cubicBezTo>
                  <a:pt x="111" y="54"/>
                  <a:pt x="111" y="54"/>
                  <a:pt x="111" y="54"/>
                </a:cubicBezTo>
                <a:cubicBezTo>
                  <a:pt x="114" y="54"/>
                  <a:pt x="117" y="56"/>
                  <a:pt x="117" y="59"/>
                </a:cubicBezTo>
                <a:lnTo>
                  <a:pt x="117" y="8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5" name="组合 44"/>
          <p:cNvGrpSpPr/>
          <p:nvPr/>
        </p:nvGrpSpPr>
        <p:grpSpPr>
          <a:xfrm>
            <a:off x="1645978" y="2325631"/>
            <a:ext cx="8900044" cy="1704173"/>
            <a:chOff x="1244166" y="3030814"/>
            <a:chExt cx="5290663" cy="534353"/>
          </a:xfrm>
        </p:grpSpPr>
        <p:cxnSp>
          <p:nvCxnSpPr>
            <p:cNvPr id="46" name="直接连接符 45"/>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9" name="Freeform 52"/>
          <p:cNvSpPr>
            <a:spLocks noEditPoints="1"/>
          </p:cNvSpPr>
          <p:nvPr/>
        </p:nvSpPr>
        <p:spPr bwMode="auto">
          <a:xfrm>
            <a:off x="4843299" y="4927607"/>
            <a:ext cx="333925" cy="210691"/>
          </a:xfrm>
          <a:custGeom>
            <a:avLst/>
            <a:gdLst>
              <a:gd name="T0" fmla="*/ 84 w 168"/>
              <a:gd name="T1" fmla="*/ 60 h 106"/>
              <a:gd name="T2" fmla="*/ 118 w 168"/>
              <a:gd name="T3" fmla="*/ 26 h 106"/>
              <a:gd name="T4" fmla="*/ 144 w 168"/>
              <a:gd name="T5" fmla="*/ 0 h 106"/>
              <a:gd name="T6" fmla="*/ 84 w 168"/>
              <a:gd name="T7" fmla="*/ 0 h 106"/>
              <a:gd name="T8" fmla="*/ 26 w 168"/>
              <a:gd name="T9" fmla="*/ 0 h 106"/>
              <a:gd name="T10" fmla="*/ 52 w 168"/>
              <a:gd name="T11" fmla="*/ 26 h 106"/>
              <a:gd name="T12" fmla="*/ 84 w 168"/>
              <a:gd name="T13" fmla="*/ 60 h 106"/>
              <a:gd name="T14" fmla="*/ 84 w 168"/>
              <a:gd name="T15" fmla="*/ 60 h 106"/>
              <a:gd name="T16" fmla="*/ 168 w 168"/>
              <a:gd name="T17" fmla="*/ 0 h 106"/>
              <a:gd name="T18" fmla="*/ 168 w 168"/>
              <a:gd name="T19" fmla="*/ 106 h 106"/>
              <a:gd name="T20" fmla="*/ 167 w 168"/>
              <a:gd name="T21" fmla="*/ 106 h 106"/>
              <a:gd name="T22" fmla="*/ 130 w 168"/>
              <a:gd name="T23" fmla="*/ 68 h 106"/>
              <a:gd name="T24" fmla="*/ 130 w 168"/>
              <a:gd name="T25" fmla="*/ 68 h 106"/>
              <a:gd name="T26" fmla="*/ 116 w 168"/>
              <a:gd name="T27" fmla="*/ 52 h 106"/>
              <a:gd name="T28" fmla="*/ 130 w 168"/>
              <a:gd name="T29" fmla="*/ 37 h 106"/>
              <a:gd name="T30" fmla="*/ 167 w 168"/>
              <a:gd name="T31" fmla="*/ 0 h 106"/>
              <a:gd name="T32" fmla="*/ 168 w 168"/>
              <a:gd name="T33" fmla="*/ 0 h 106"/>
              <a:gd name="T34" fmla="*/ 168 w 168"/>
              <a:gd name="T35" fmla="*/ 0 h 106"/>
              <a:gd name="T36" fmla="*/ 2 w 168"/>
              <a:gd name="T37" fmla="*/ 0 h 106"/>
              <a:gd name="T38" fmla="*/ 40 w 168"/>
              <a:gd name="T39" fmla="*/ 37 h 106"/>
              <a:gd name="T40" fmla="*/ 54 w 168"/>
              <a:gd name="T41" fmla="*/ 53 h 106"/>
              <a:gd name="T42" fmla="*/ 40 w 168"/>
              <a:gd name="T43" fmla="*/ 66 h 106"/>
              <a:gd name="T44" fmla="*/ 2 w 168"/>
              <a:gd name="T45" fmla="*/ 106 h 106"/>
              <a:gd name="T46" fmla="*/ 0 w 168"/>
              <a:gd name="T47" fmla="*/ 106 h 106"/>
              <a:gd name="T48" fmla="*/ 0 w 168"/>
              <a:gd name="T49" fmla="*/ 0 h 106"/>
              <a:gd name="T50" fmla="*/ 2 w 168"/>
              <a:gd name="T51" fmla="*/ 0 h 106"/>
              <a:gd name="T52" fmla="*/ 2 w 168"/>
              <a:gd name="T53" fmla="*/ 0 h 106"/>
              <a:gd name="T54" fmla="*/ 105 w 168"/>
              <a:gd name="T55" fmla="*/ 65 h 106"/>
              <a:gd name="T56" fmla="*/ 91 w 168"/>
              <a:gd name="T57" fmla="*/ 79 h 106"/>
              <a:gd name="T58" fmla="*/ 86 w 168"/>
              <a:gd name="T59" fmla="*/ 85 h 106"/>
              <a:gd name="T60" fmla="*/ 79 w 168"/>
              <a:gd name="T61" fmla="*/ 80 h 106"/>
              <a:gd name="T62" fmla="*/ 65 w 168"/>
              <a:gd name="T63" fmla="*/ 66 h 106"/>
              <a:gd name="T64" fmla="*/ 52 w 168"/>
              <a:gd name="T65" fmla="*/ 79 h 106"/>
              <a:gd name="T66" fmla="*/ 26 w 168"/>
              <a:gd name="T67" fmla="*/ 106 h 106"/>
              <a:gd name="T68" fmla="*/ 84 w 168"/>
              <a:gd name="T69" fmla="*/ 106 h 106"/>
              <a:gd name="T70" fmla="*/ 144 w 168"/>
              <a:gd name="T71" fmla="*/ 106 h 106"/>
              <a:gd name="T72" fmla="*/ 118 w 168"/>
              <a:gd name="T73" fmla="*/ 80 h 106"/>
              <a:gd name="T74" fmla="*/ 118 w 168"/>
              <a:gd name="T75" fmla="*/ 80 h 106"/>
              <a:gd name="T76" fmla="*/ 105 w 168"/>
              <a:gd name="T77"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106">
                <a:moveTo>
                  <a:pt x="84" y="60"/>
                </a:moveTo>
                <a:lnTo>
                  <a:pt x="118" y="26"/>
                </a:lnTo>
                <a:lnTo>
                  <a:pt x="144" y="0"/>
                </a:lnTo>
                <a:lnTo>
                  <a:pt x="84" y="0"/>
                </a:lnTo>
                <a:lnTo>
                  <a:pt x="26" y="0"/>
                </a:lnTo>
                <a:lnTo>
                  <a:pt x="52" y="26"/>
                </a:lnTo>
                <a:lnTo>
                  <a:pt x="84" y="60"/>
                </a:lnTo>
                <a:lnTo>
                  <a:pt x="84" y="60"/>
                </a:lnTo>
                <a:close/>
                <a:moveTo>
                  <a:pt x="168" y="0"/>
                </a:moveTo>
                <a:lnTo>
                  <a:pt x="168" y="106"/>
                </a:lnTo>
                <a:lnTo>
                  <a:pt x="167" y="106"/>
                </a:lnTo>
                <a:lnTo>
                  <a:pt x="130" y="68"/>
                </a:lnTo>
                <a:lnTo>
                  <a:pt x="130" y="68"/>
                </a:lnTo>
                <a:lnTo>
                  <a:pt x="116" y="52"/>
                </a:lnTo>
                <a:lnTo>
                  <a:pt x="130" y="37"/>
                </a:lnTo>
                <a:lnTo>
                  <a:pt x="167" y="0"/>
                </a:lnTo>
                <a:lnTo>
                  <a:pt x="168" y="0"/>
                </a:lnTo>
                <a:lnTo>
                  <a:pt x="168" y="0"/>
                </a:lnTo>
                <a:close/>
                <a:moveTo>
                  <a:pt x="2" y="0"/>
                </a:moveTo>
                <a:lnTo>
                  <a:pt x="40" y="37"/>
                </a:lnTo>
                <a:lnTo>
                  <a:pt x="54" y="53"/>
                </a:lnTo>
                <a:lnTo>
                  <a:pt x="40" y="66"/>
                </a:lnTo>
                <a:lnTo>
                  <a:pt x="2" y="106"/>
                </a:lnTo>
                <a:lnTo>
                  <a:pt x="0" y="106"/>
                </a:lnTo>
                <a:lnTo>
                  <a:pt x="0" y="0"/>
                </a:lnTo>
                <a:lnTo>
                  <a:pt x="2" y="0"/>
                </a:lnTo>
                <a:lnTo>
                  <a:pt x="2" y="0"/>
                </a:lnTo>
                <a:close/>
                <a:moveTo>
                  <a:pt x="105" y="65"/>
                </a:moveTo>
                <a:lnTo>
                  <a:pt x="91" y="79"/>
                </a:lnTo>
                <a:lnTo>
                  <a:pt x="86" y="85"/>
                </a:lnTo>
                <a:lnTo>
                  <a:pt x="79" y="80"/>
                </a:lnTo>
                <a:lnTo>
                  <a:pt x="65" y="66"/>
                </a:lnTo>
                <a:lnTo>
                  <a:pt x="52" y="79"/>
                </a:lnTo>
                <a:lnTo>
                  <a:pt x="26" y="106"/>
                </a:lnTo>
                <a:lnTo>
                  <a:pt x="84" y="106"/>
                </a:lnTo>
                <a:lnTo>
                  <a:pt x="144" y="106"/>
                </a:lnTo>
                <a:lnTo>
                  <a:pt x="118" y="80"/>
                </a:lnTo>
                <a:lnTo>
                  <a:pt x="118" y="80"/>
                </a:lnTo>
                <a:lnTo>
                  <a:pt x="105" y="6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3"/>
          <p:cNvSpPr>
            <a:spLocks noEditPoints="1"/>
          </p:cNvSpPr>
          <p:nvPr/>
        </p:nvSpPr>
        <p:spPr bwMode="auto">
          <a:xfrm>
            <a:off x="4743917" y="4758657"/>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4"/>
          <p:cNvSpPr>
            <a:spLocks noEditPoints="1"/>
          </p:cNvSpPr>
          <p:nvPr/>
        </p:nvSpPr>
        <p:spPr bwMode="auto">
          <a:xfrm>
            <a:off x="3350576" y="4758657"/>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7" y="190"/>
                  <a:pt x="29" y="171"/>
                </a:cubicBezTo>
                <a:cubicBezTo>
                  <a:pt x="11" y="153"/>
                  <a:pt x="0" y="128"/>
                  <a:pt x="0" y="100"/>
                </a:cubicBezTo>
                <a:cubicBezTo>
                  <a:pt x="0" y="73"/>
                  <a:pt x="11" y="47"/>
                  <a:pt x="29" y="29"/>
                </a:cubicBezTo>
                <a:cubicBezTo>
                  <a:pt x="47"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5"/>
          <p:cNvSpPr>
            <a:spLocks noEditPoints="1"/>
          </p:cNvSpPr>
          <p:nvPr/>
        </p:nvSpPr>
        <p:spPr bwMode="auto">
          <a:xfrm>
            <a:off x="3443995" y="4889841"/>
            <a:ext cx="345851" cy="286221"/>
          </a:xfrm>
          <a:custGeom>
            <a:avLst/>
            <a:gdLst>
              <a:gd name="T0" fmla="*/ 28 w 128"/>
              <a:gd name="T1" fmla="*/ 39 h 106"/>
              <a:gd name="T2" fmla="*/ 28 w 128"/>
              <a:gd name="T3" fmla="*/ 37 h 106"/>
              <a:gd name="T4" fmla="*/ 46 w 128"/>
              <a:gd name="T5" fmla="*/ 22 h 106"/>
              <a:gd name="T6" fmla="*/ 0 w 128"/>
              <a:gd name="T7" fmla="*/ 66 h 106"/>
              <a:gd name="T8" fmla="*/ 9 w 128"/>
              <a:gd name="T9" fmla="*/ 4 h 106"/>
              <a:gd name="T10" fmla="*/ 14 w 128"/>
              <a:gd name="T11" fmla="*/ 0 h 106"/>
              <a:gd name="T12" fmla="*/ 118 w 128"/>
              <a:gd name="T13" fmla="*/ 0 h 106"/>
              <a:gd name="T14" fmla="*/ 118 w 128"/>
              <a:gd name="T15" fmla="*/ 66 h 106"/>
              <a:gd name="T16" fmla="*/ 113 w 128"/>
              <a:gd name="T17" fmla="*/ 106 h 106"/>
              <a:gd name="T18" fmla="*/ 0 w 128"/>
              <a:gd name="T19" fmla="*/ 66 h 106"/>
              <a:gd name="T20" fmla="*/ 108 w 128"/>
              <a:gd name="T21" fmla="*/ 11 h 106"/>
              <a:gd name="T22" fmla="*/ 14 w 128"/>
              <a:gd name="T23" fmla="*/ 87 h 106"/>
              <a:gd name="T24" fmla="*/ 21 w 128"/>
              <a:gd name="T25" fmla="*/ 87 h 106"/>
              <a:gd name="T26" fmla="*/ 14 w 128"/>
              <a:gd name="T27" fmla="*/ 103 h 106"/>
              <a:gd name="T28" fmla="*/ 14 w 128"/>
              <a:gd name="T29" fmla="*/ 97 h 106"/>
              <a:gd name="T30" fmla="*/ 113 w 128"/>
              <a:gd name="T31" fmla="*/ 103 h 106"/>
              <a:gd name="T32" fmla="*/ 93 w 128"/>
              <a:gd name="T33" fmla="*/ 97 h 106"/>
              <a:gd name="T34" fmla="*/ 100 w 128"/>
              <a:gd name="T35" fmla="*/ 97 h 106"/>
              <a:gd name="T36" fmla="*/ 80 w 128"/>
              <a:gd name="T37" fmla="*/ 103 h 106"/>
              <a:gd name="T38" fmla="*/ 80 w 128"/>
              <a:gd name="T39" fmla="*/ 97 h 106"/>
              <a:gd name="T40" fmla="*/ 74 w 128"/>
              <a:gd name="T41" fmla="*/ 103 h 106"/>
              <a:gd name="T42" fmla="*/ 54 w 128"/>
              <a:gd name="T43" fmla="*/ 97 h 106"/>
              <a:gd name="T44" fmla="*/ 61 w 128"/>
              <a:gd name="T45" fmla="*/ 97 h 106"/>
              <a:gd name="T46" fmla="*/ 41 w 128"/>
              <a:gd name="T47" fmla="*/ 103 h 106"/>
              <a:gd name="T48" fmla="*/ 41 w 128"/>
              <a:gd name="T49" fmla="*/ 97 h 106"/>
              <a:gd name="T50" fmla="*/ 35 w 128"/>
              <a:gd name="T51" fmla="*/ 103 h 106"/>
              <a:gd name="T52" fmla="*/ 106 w 128"/>
              <a:gd name="T53" fmla="*/ 87 h 106"/>
              <a:gd name="T54" fmla="*/ 113 w 128"/>
              <a:gd name="T55" fmla="*/ 87 h 106"/>
              <a:gd name="T56" fmla="*/ 93 w 128"/>
              <a:gd name="T57" fmla="*/ 93 h 106"/>
              <a:gd name="T58" fmla="*/ 93 w 128"/>
              <a:gd name="T59" fmla="*/ 87 h 106"/>
              <a:gd name="T60" fmla="*/ 87 w 128"/>
              <a:gd name="T61" fmla="*/ 93 h 106"/>
              <a:gd name="T62" fmla="*/ 67 w 128"/>
              <a:gd name="T63" fmla="*/ 87 h 106"/>
              <a:gd name="T64" fmla="*/ 74 w 128"/>
              <a:gd name="T65" fmla="*/ 87 h 106"/>
              <a:gd name="T66" fmla="*/ 54 w 128"/>
              <a:gd name="T67" fmla="*/ 93 h 106"/>
              <a:gd name="T68" fmla="*/ 54 w 128"/>
              <a:gd name="T69" fmla="*/ 87 h 106"/>
              <a:gd name="T70" fmla="*/ 48 w 128"/>
              <a:gd name="T71" fmla="*/ 93 h 106"/>
              <a:gd name="T72" fmla="*/ 28 w 128"/>
              <a:gd name="T73" fmla="*/ 87 h 106"/>
              <a:gd name="T74" fmla="*/ 35 w 128"/>
              <a:gd name="T75" fmla="*/ 87 h 106"/>
              <a:gd name="T76" fmla="*/ 5 w 128"/>
              <a:gd name="T77" fmla="*/ 84 h 106"/>
              <a:gd name="T78" fmla="*/ 5 w 128"/>
              <a:gd name="T79" fmla="*/ 71 h 106"/>
              <a:gd name="T80" fmla="*/ 93 w 128"/>
              <a:gd name="T81" fmla="*/ 41 h 106"/>
              <a:gd name="T82" fmla="*/ 95 w 128"/>
              <a:gd name="T83" fmla="*/ 38 h 106"/>
              <a:gd name="T84" fmla="*/ 93 w 128"/>
              <a:gd name="T85" fmla="*/ 35 h 106"/>
              <a:gd name="T86" fmla="*/ 91 w 128"/>
              <a:gd name="T87" fmla="*/ 38 h 106"/>
              <a:gd name="T88" fmla="*/ 52 w 128"/>
              <a:gd name="T89" fmla="*/ 55 h 106"/>
              <a:gd name="T90" fmla="*/ 74 w 128"/>
              <a:gd name="T91" fmla="*/ 55 h 106"/>
              <a:gd name="T92" fmla="*/ 61 w 128"/>
              <a:gd name="T93" fmla="*/ 22 h 106"/>
              <a:gd name="T94" fmla="*/ 70 w 128"/>
              <a:gd name="T95" fmla="*/ 4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06">
                <a:moveTo>
                  <a:pt x="25" y="55"/>
                </a:moveTo>
                <a:cubicBezTo>
                  <a:pt x="28" y="55"/>
                  <a:pt x="28" y="55"/>
                  <a:pt x="28" y="55"/>
                </a:cubicBezTo>
                <a:cubicBezTo>
                  <a:pt x="28" y="39"/>
                  <a:pt x="28" y="39"/>
                  <a:pt x="28" y="39"/>
                </a:cubicBezTo>
                <a:cubicBezTo>
                  <a:pt x="44" y="39"/>
                  <a:pt x="44" y="39"/>
                  <a:pt x="44" y="39"/>
                </a:cubicBezTo>
                <a:cubicBezTo>
                  <a:pt x="44" y="37"/>
                  <a:pt x="44" y="37"/>
                  <a:pt x="44" y="37"/>
                </a:cubicBezTo>
                <a:cubicBezTo>
                  <a:pt x="28" y="37"/>
                  <a:pt x="28" y="37"/>
                  <a:pt x="28" y="37"/>
                </a:cubicBezTo>
                <a:cubicBezTo>
                  <a:pt x="28" y="25"/>
                  <a:pt x="28" y="25"/>
                  <a:pt x="28" y="25"/>
                </a:cubicBezTo>
                <a:cubicBezTo>
                  <a:pt x="46" y="25"/>
                  <a:pt x="46" y="25"/>
                  <a:pt x="46" y="25"/>
                </a:cubicBezTo>
                <a:cubicBezTo>
                  <a:pt x="46" y="22"/>
                  <a:pt x="46" y="22"/>
                  <a:pt x="46" y="22"/>
                </a:cubicBezTo>
                <a:cubicBezTo>
                  <a:pt x="25" y="22"/>
                  <a:pt x="25" y="22"/>
                  <a:pt x="25" y="22"/>
                </a:cubicBezTo>
                <a:cubicBezTo>
                  <a:pt x="25" y="55"/>
                  <a:pt x="25" y="55"/>
                  <a:pt x="25" y="55"/>
                </a:cubicBezTo>
                <a:close/>
                <a:moveTo>
                  <a:pt x="0" y="66"/>
                </a:moveTo>
                <a:cubicBezTo>
                  <a:pt x="9" y="66"/>
                  <a:pt x="9" y="66"/>
                  <a:pt x="9" y="66"/>
                </a:cubicBezTo>
                <a:cubicBezTo>
                  <a:pt x="9" y="6"/>
                  <a:pt x="9" y="6"/>
                  <a:pt x="9" y="6"/>
                </a:cubicBezTo>
                <a:cubicBezTo>
                  <a:pt x="9" y="4"/>
                  <a:pt x="9" y="4"/>
                  <a:pt x="9" y="4"/>
                </a:cubicBezTo>
                <a:cubicBezTo>
                  <a:pt x="9" y="0"/>
                  <a:pt x="9" y="0"/>
                  <a:pt x="9" y="0"/>
                </a:cubicBezTo>
                <a:cubicBezTo>
                  <a:pt x="13" y="0"/>
                  <a:pt x="13" y="0"/>
                  <a:pt x="13" y="0"/>
                </a:cubicBezTo>
                <a:cubicBezTo>
                  <a:pt x="14" y="0"/>
                  <a:pt x="14" y="0"/>
                  <a:pt x="14" y="0"/>
                </a:cubicBezTo>
                <a:cubicBezTo>
                  <a:pt x="113" y="0"/>
                  <a:pt x="113" y="0"/>
                  <a:pt x="113" y="0"/>
                </a:cubicBezTo>
                <a:cubicBezTo>
                  <a:pt x="115" y="0"/>
                  <a:pt x="115" y="0"/>
                  <a:pt x="115" y="0"/>
                </a:cubicBezTo>
                <a:cubicBezTo>
                  <a:pt x="118" y="0"/>
                  <a:pt x="118" y="0"/>
                  <a:pt x="118" y="0"/>
                </a:cubicBezTo>
                <a:cubicBezTo>
                  <a:pt x="118" y="4"/>
                  <a:pt x="118" y="4"/>
                  <a:pt x="118" y="4"/>
                </a:cubicBezTo>
                <a:cubicBezTo>
                  <a:pt x="118" y="6"/>
                  <a:pt x="118" y="6"/>
                  <a:pt x="118" y="6"/>
                </a:cubicBezTo>
                <a:cubicBezTo>
                  <a:pt x="118" y="66"/>
                  <a:pt x="118" y="66"/>
                  <a:pt x="118" y="66"/>
                </a:cubicBezTo>
                <a:cubicBezTo>
                  <a:pt x="128" y="66"/>
                  <a:pt x="128" y="66"/>
                  <a:pt x="128" y="66"/>
                </a:cubicBezTo>
                <a:cubicBezTo>
                  <a:pt x="128" y="91"/>
                  <a:pt x="128" y="91"/>
                  <a:pt x="128" y="91"/>
                </a:cubicBezTo>
                <a:cubicBezTo>
                  <a:pt x="128" y="99"/>
                  <a:pt x="121" y="106"/>
                  <a:pt x="113" y="106"/>
                </a:cubicBezTo>
                <a:cubicBezTo>
                  <a:pt x="15" y="106"/>
                  <a:pt x="15" y="106"/>
                  <a:pt x="15" y="106"/>
                </a:cubicBezTo>
                <a:cubicBezTo>
                  <a:pt x="6" y="106"/>
                  <a:pt x="0" y="99"/>
                  <a:pt x="0" y="91"/>
                </a:cubicBezTo>
                <a:cubicBezTo>
                  <a:pt x="0" y="66"/>
                  <a:pt x="0" y="66"/>
                  <a:pt x="0" y="66"/>
                </a:cubicBezTo>
                <a:close/>
                <a:moveTo>
                  <a:pt x="20" y="66"/>
                </a:moveTo>
                <a:cubicBezTo>
                  <a:pt x="20" y="11"/>
                  <a:pt x="20" y="11"/>
                  <a:pt x="20" y="11"/>
                </a:cubicBezTo>
                <a:cubicBezTo>
                  <a:pt x="108" y="11"/>
                  <a:pt x="108" y="11"/>
                  <a:pt x="108" y="11"/>
                </a:cubicBezTo>
                <a:cubicBezTo>
                  <a:pt x="108" y="66"/>
                  <a:pt x="108" y="66"/>
                  <a:pt x="108" y="66"/>
                </a:cubicBezTo>
                <a:cubicBezTo>
                  <a:pt x="20" y="66"/>
                  <a:pt x="20" y="66"/>
                  <a:pt x="20" y="66"/>
                </a:cubicBezTo>
                <a:close/>
                <a:moveTo>
                  <a:pt x="14" y="87"/>
                </a:moveTo>
                <a:cubicBezTo>
                  <a:pt x="14" y="93"/>
                  <a:pt x="14" y="93"/>
                  <a:pt x="14" y="93"/>
                </a:cubicBezTo>
                <a:cubicBezTo>
                  <a:pt x="21" y="93"/>
                  <a:pt x="21" y="93"/>
                  <a:pt x="21" y="93"/>
                </a:cubicBezTo>
                <a:cubicBezTo>
                  <a:pt x="21" y="87"/>
                  <a:pt x="21" y="87"/>
                  <a:pt x="21" y="87"/>
                </a:cubicBezTo>
                <a:cubicBezTo>
                  <a:pt x="14" y="87"/>
                  <a:pt x="14" y="87"/>
                  <a:pt x="14" y="87"/>
                </a:cubicBezTo>
                <a:close/>
                <a:moveTo>
                  <a:pt x="14" y="97"/>
                </a:moveTo>
                <a:cubicBezTo>
                  <a:pt x="14" y="103"/>
                  <a:pt x="14" y="103"/>
                  <a:pt x="14" y="103"/>
                </a:cubicBezTo>
                <a:cubicBezTo>
                  <a:pt x="21" y="103"/>
                  <a:pt x="21" y="103"/>
                  <a:pt x="21" y="103"/>
                </a:cubicBezTo>
                <a:cubicBezTo>
                  <a:pt x="21" y="97"/>
                  <a:pt x="21" y="97"/>
                  <a:pt x="21" y="97"/>
                </a:cubicBezTo>
                <a:cubicBezTo>
                  <a:pt x="14" y="97"/>
                  <a:pt x="14" y="97"/>
                  <a:pt x="14" y="97"/>
                </a:cubicBezTo>
                <a:close/>
                <a:moveTo>
                  <a:pt x="106" y="97"/>
                </a:moveTo>
                <a:cubicBezTo>
                  <a:pt x="106" y="103"/>
                  <a:pt x="106" y="103"/>
                  <a:pt x="106" y="103"/>
                </a:cubicBezTo>
                <a:cubicBezTo>
                  <a:pt x="113" y="103"/>
                  <a:pt x="113" y="103"/>
                  <a:pt x="113" y="103"/>
                </a:cubicBezTo>
                <a:cubicBezTo>
                  <a:pt x="113" y="97"/>
                  <a:pt x="113" y="97"/>
                  <a:pt x="113" y="97"/>
                </a:cubicBezTo>
                <a:cubicBezTo>
                  <a:pt x="106" y="97"/>
                  <a:pt x="106" y="97"/>
                  <a:pt x="106" y="97"/>
                </a:cubicBezTo>
                <a:close/>
                <a:moveTo>
                  <a:pt x="93" y="97"/>
                </a:moveTo>
                <a:cubicBezTo>
                  <a:pt x="93" y="103"/>
                  <a:pt x="93" y="103"/>
                  <a:pt x="93" y="103"/>
                </a:cubicBezTo>
                <a:cubicBezTo>
                  <a:pt x="100" y="103"/>
                  <a:pt x="100" y="103"/>
                  <a:pt x="100" y="103"/>
                </a:cubicBezTo>
                <a:cubicBezTo>
                  <a:pt x="100" y="97"/>
                  <a:pt x="100" y="97"/>
                  <a:pt x="100" y="97"/>
                </a:cubicBezTo>
                <a:cubicBezTo>
                  <a:pt x="93" y="97"/>
                  <a:pt x="93" y="97"/>
                  <a:pt x="93" y="97"/>
                </a:cubicBezTo>
                <a:close/>
                <a:moveTo>
                  <a:pt x="80" y="97"/>
                </a:moveTo>
                <a:cubicBezTo>
                  <a:pt x="80" y="103"/>
                  <a:pt x="80" y="103"/>
                  <a:pt x="80" y="103"/>
                </a:cubicBezTo>
                <a:cubicBezTo>
                  <a:pt x="87" y="103"/>
                  <a:pt x="87" y="103"/>
                  <a:pt x="87" y="103"/>
                </a:cubicBezTo>
                <a:cubicBezTo>
                  <a:pt x="87" y="97"/>
                  <a:pt x="87" y="97"/>
                  <a:pt x="87" y="97"/>
                </a:cubicBezTo>
                <a:cubicBezTo>
                  <a:pt x="80" y="97"/>
                  <a:pt x="80" y="97"/>
                  <a:pt x="80" y="97"/>
                </a:cubicBezTo>
                <a:close/>
                <a:moveTo>
                  <a:pt x="67" y="97"/>
                </a:moveTo>
                <a:cubicBezTo>
                  <a:pt x="67" y="103"/>
                  <a:pt x="67" y="103"/>
                  <a:pt x="67" y="103"/>
                </a:cubicBezTo>
                <a:cubicBezTo>
                  <a:pt x="74" y="103"/>
                  <a:pt x="74" y="103"/>
                  <a:pt x="74" y="103"/>
                </a:cubicBezTo>
                <a:cubicBezTo>
                  <a:pt x="74" y="97"/>
                  <a:pt x="74" y="97"/>
                  <a:pt x="74" y="97"/>
                </a:cubicBezTo>
                <a:cubicBezTo>
                  <a:pt x="67" y="97"/>
                  <a:pt x="67" y="97"/>
                  <a:pt x="67" y="97"/>
                </a:cubicBezTo>
                <a:close/>
                <a:moveTo>
                  <a:pt x="54" y="97"/>
                </a:moveTo>
                <a:cubicBezTo>
                  <a:pt x="54" y="103"/>
                  <a:pt x="54" y="103"/>
                  <a:pt x="54" y="103"/>
                </a:cubicBezTo>
                <a:cubicBezTo>
                  <a:pt x="61" y="103"/>
                  <a:pt x="61" y="103"/>
                  <a:pt x="61" y="103"/>
                </a:cubicBezTo>
                <a:cubicBezTo>
                  <a:pt x="61" y="97"/>
                  <a:pt x="61" y="97"/>
                  <a:pt x="61" y="97"/>
                </a:cubicBezTo>
                <a:cubicBezTo>
                  <a:pt x="54" y="97"/>
                  <a:pt x="54" y="97"/>
                  <a:pt x="54" y="97"/>
                </a:cubicBezTo>
                <a:close/>
                <a:moveTo>
                  <a:pt x="41" y="97"/>
                </a:moveTo>
                <a:cubicBezTo>
                  <a:pt x="41" y="103"/>
                  <a:pt x="41" y="103"/>
                  <a:pt x="41" y="103"/>
                </a:cubicBezTo>
                <a:cubicBezTo>
                  <a:pt x="48" y="103"/>
                  <a:pt x="48" y="103"/>
                  <a:pt x="48" y="103"/>
                </a:cubicBezTo>
                <a:cubicBezTo>
                  <a:pt x="48" y="97"/>
                  <a:pt x="48" y="97"/>
                  <a:pt x="48" y="97"/>
                </a:cubicBezTo>
                <a:cubicBezTo>
                  <a:pt x="41" y="97"/>
                  <a:pt x="41" y="97"/>
                  <a:pt x="41" y="97"/>
                </a:cubicBezTo>
                <a:close/>
                <a:moveTo>
                  <a:pt x="28" y="97"/>
                </a:moveTo>
                <a:cubicBezTo>
                  <a:pt x="28" y="103"/>
                  <a:pt x="28" y="103"/>
                  <a:pt x="28" y="103"/>
                </a:cubicBezTo>
                <a:cubicBezTo>
                  <a:pt x="35" y="103"/>
                  <a:pt x="35" y="103"/>
                  <a:pt x="35" y="103"/>
                </a:cubicBezTo>
                <a:cubicBezTo>
                  <a:pt x="35" y="97"/>
                  <a:pt x="35" y="97"/>
                  <a:pt x="35" y="97"/>
                </a:cubicBezTo>
                <a:cubicBezTo>
                  <a:pt x="28" y="97"/>
                  <a:pt x="28" y="97"/>
                  <a:pt x="28" y="97"/>
                </a:cubicBezTo>
                <a:close/>
                <a:moveTo>
                  <a:pt x="106" y="87"/>
                </a:moveTo>
                <a:cubicBezTo>
                  <a:pt x="106" y="93"/>
                  <a:pt x="106" y="93"/>
                  <a:pt x="106" y="93"/>
                </a:cubicBezTo>
                <a:cubicBezTo>
                  <a:pt x="113" y="93"/>
                  <a:pt x="113" y="93"/>
                  <a:pt x="113" y="93"/>
                </a:cubicBezTo>
                <a:cubicBezTo>
                  <a:pt x="113" y="87"/>
                  <a:pt x="113" y="87"/>
                  <a:pt x="113" y="87"/>
                </a:cubicBezTo>
                <a:cubicBezTo>
                  <a:pt x="106" y="87"/>
                  <a:pt x="106" y="87"/>
                  <a:pt x="106" y="87"/>
                </a:cubicBezTo>
                <a:close/>
                <a:moveTo>
                  <a:pt x="93" y="87"/>
                </a:moveTo>
                <a:cubicBezTo>
                  <a:pt x="93" y="93"/>
                  <a:pt x="93" y="93"/>
                  <a:pt x="93" y="93"/>
                </a:cubicBezTo>
                <a:cubicBezTo>
                  <a:pt x="100" y="93"/>
                  <a:pt x="100" y="93"/>
                  <a:pt x="100" y="93"/>
                </a:cubicBezTo>
                <a:cubicBezTo>
                  <a:pt x="100" y="87"/>
                  <a:pt x="100" y="87"/>
                  <a:pt x="100" y="87"/>
                </a:cubicBezTo>
                <a:cubicBezTo>
                  <a:pt x="93" y="87"/>
                  <a:pt x="93" y="87"/>
                  <a:pt x="93" y="87"/>
                </a:cubicBezTo>
                <a:close/>
                <a:moveTo>
                  <a:pt x="80" y="87"/>
                </a:moveTo>
                <a:cubicBezTo>
                  <a:pt x="80" y="93"/>
                  <a:pt x="80" y="93"/>
                  <a:pt x="80" y="93"/>
                </a:cubicBezTo>
                <a:cubicBezTo>
                  <a:pt x="87" y="93"/>
                  <a:pt x="87" y="93"/>
                  <a:pt x="87" y="93"/>
                </a:cubicBezTo>
                <a:cubicBezTo>
                  <a:pt x="87" y="87"/>
                  <a:pt x="87" y="87"/>
                  <a:pt x="87" y="87"/>
                </a:cubicBezTo>
                <a:cubicBezTo>
                  <a:pt x="80" y="87"/>
                  <a:pt x="80" y="87"/>
                  <a:pt x="80" y="87"/>
                </a:cubicBezTo>
                <a:close/>
                <a:moveTo>
                  <a:pt x="67" y="87"/>
                </a:moveTo>
                <a:cubicBezTo>
                  <a:pt x="67" y="93"/>
                  <a:pt x="67" y="93"/>
                  <a:pt x="67" y="93"/>
                </a:cubicBezTo>
                <a:cubicBezTo>
                  <a:pt x="74" y="93"/>
                  <a:pt x="74" y="93"/>
                  <a:pt x="74" y="93"/>
                </a:cubicBezTo>
                <a:cubicBezTo>
                  <a:pt x="74" y="87"/>
                  <a:pt x="74" y="87"/>
                  <a:pt x="74" y="87"/>
                </a:cubicBezTo>
                <a:cubicBezTo>
                  <a:pt x="67" y="87"/>
                  <a:pt x="67" y="87"/>
                  <a:pt x="67" y="87"/>
                </a:cubicBezTo>
                <a:close/>
                <a:moveTo>
                  <a:pt x="54" y="87"/>
                </a:moveTo>
                <a:cubicBezTo>
                  <a:pt x="54" y="93"/>
                  <a:pt x="54" y="93"/>
                  <a:pt x="54" y="93"/>
                </a:cubicBezTo>
                <a:cubicBezTo>
                  <a:pt x="61" y="93"/>
                  <a:pt x="61" y="93"/>
                  <a:pt x="61" y="93"/>
                </a:cubicBezTo>
                <a:cubicBezTo>
                  <a:pt x="61" y="87"/>
                  <a:pt x="61" y="87"/>
                  <a:pt x="61" y="87"/>
                </a:cubicBezTo>
                <a:cubicBezTo>
                  <a:pt x="54" y="87"/>
                  <a:pt x="54" y="87"/>
                  <a:pt x="54" y="87"/>
                </a:cubicBezTo>
                <a:close/>
                <a:moveTo>
                  <a:pt x="41" y="87"/>
                </a:moveTo>
                <a:cubicBezTo>
                  <a:pt x="41" y="93"/>
                  <a:pt x="41" y="93"/>
                  <a:pt x="41" y="93"/>
                </a:cubicBezTo>
                <a:cubicBezTo>
                  <a:pt x="48" y="93"/>
                  <a:pt x="48" y="93"/>
                  <a:pt x="48" y="93"/>
                </a:cubicBezTo>
                <a:cubicBezTo>
                  <a:pt x="48" y="87"/>
                  <a:pt x="48" y="87"/>
                  <a:pt x="48" y="87"/>
                </a:cubicBezTo>
                <a:cubicBezTo>
                  <a:pt x="41" y="87"/>
                  <a:pt x="41" y="87"/>
                  <a:pt x="41" y="87"/>
                </a:cubicBezTo>
                <a:close/>
                <a:moveTo>
                  <a:pt x="28" y="87"/>
                </a:moveTo>
                <a:cubicBezTo>
                  <a:pt x="28" y="93"/>
                  <a:pt x="28" y="93"/>
                  <a:pt x="28" y="93"/>
                </a:cubicBezTo>
                <a:cubicBezTo>
                  <a:pt x="35" y="93"/>
                  <a:pt x="35" y="93"/>
                  <a:pt x="35" y="93"/>
                </a:cubicBezTo>
                <a:cubicBezTo>
                  <a:pt x="35" y="87"/>
                  <a:pt x="35" y="87"/>
                  <a:pt x="35" y="87"/>
                </a:cubicBezTo>
                <a:cubicBezTo>
                  <a:pt x="28" y="87"/>
                  <a:pt x="28" y="87"/>
                  <a:pt x="28" y="87"/>
                </a:cubicBezTo>
                <a:close/>
                <a:moveTo>
                  <a:pt x="5" y="71"/>
                </a:moveTo>
                <a:cubicBezTo>
                  <a:pt x="5" y="84"/>
                  <a:pt x="5" y="84"/>
                  <a:pt x="5" y="84"/>
                </a:cubicBezTo>
                <a:cubicBezTo>
                  <a:pt x="122" y="84"/>
                  <a:pt x="122" y="84"/>
                  <a:pt x="122" y="84"/>
                </a:cubicBezTo>
                <a:cubicBezTo>
                  <a:pt x="122" y="71"/>
                  <a:pt x="122" y="71"/>
                  <a:pt x="122" y="71"/>
                </a:cubicBezTo>
                <a:cubicBezTo>
                  <a:pt x="5" y="71"/>
                  <a:pt x="5" y="71"/>
                  <a:pt x="5" y="71"/>
                </a:cubicBezTo>
                <a:close/>
                <a:moveTo>
                  <a:pt x="80" y="55"/>
                </a:moveTo>
                <a:cubicBezTo>
                  <a:pt x="84" y="55"/>
                  <a:pt x="84" y="55"/>
                  <a:pt x="84" y="55"/>
                </a:cubicBezTo>
                <a:cubicBezTo>
                  <a:pt x="93" y="41"/>
                  <a:pt x="93" y="41"/>
                  <a:pt x="93" y="41"/>
                </a:cubicBezTo>
                <a:cubicBezTo>
                  <a:pt x="102" y="55"/>
                  <a:pt x="102" y="55"/>
                  <a:pt x="102" y="55"/>
                </a:cubicBezTo>
                <a:cubicBezTo>
                  <a:pt x="106" y="55"/>
                  <a:pt x="106" y="55"/>
                  <a:pt x="106" y="55"/>
                </a:cubicBezTo>
                <a:cubicBezTo>
                  <a:pt x="95" y="38"/>
                  <a:pt x="95" y="38"/>
                  <a:pt x="95" y="38"/>
                </a:cubicBezTo>
                <a:cubicBezTo>
                  <a:pt x="105" y="22"/>
                  <a:pt x="105" y="22"/>
                  <a:pt x="105" y="22"/>
                </a:cubicBezTo>
                <a:cubicBezTo>
                  <a:pt x="102" y="22"/>
                  <a:pt x="102" y="22"/>
                  <a:pt x="102" y="22"/>
                </a:cubicBezTo>
                <a:cubicBezTo>
                  <a:pt x="93" y="35"/>
                  <a:pt x="93" y="35"/>
                  <a:pt x="93" y="35"/>
                </a:cubicBezTo>
                <a:cubicBezTo>
                  <a:pt x="84" y="22"/>
                  <a:pt x="84" y="22"/>
                  <a:pt x="84" y="22"/>
                </a:cubicBezTo>
                <a:cubicBezTo>
                  <a:pt x="80" y="22"/>
                  <a:pt x="80" y="22"/>
                  <a:pt x="80" y="22"/>
                </a:cubicBezTo>
                <a:cubicBezTo>
                  <a:pt x="91" y="38"/>
                  <a:pt x="91" y="38"/>
                  <a:pt x="91" y="38"/>
                </a:cubicBezTo>
                <a:cubicBezTo>
                  <a:pt x="80" y="55"/>
                  <a:pt x="80" y="55"/>
                  <a:pt x="80" y="55"/>
                </a:cubicBezTo>
                <a:close/>
                <a:moveTo>
                  <a:pt x="49" y="55"/>
                </a:moveTo>
                <a:cubicBezTo>
                  <a:pt x="52" y="55"/>
                  <a:pt x="52" y="55"/>
                  <a:pt x="52" y="55"/>
                </a:cubicBezTo>
                <a:cubicBezTo>
                  <a:pt x="56" y="45"/>
                  <a:pt x="56" y="45"/>
                  <a:pt x="56" y="45"/>
                </a:cubicBezTo>
                <a:cubicBezTo>
                  <a:pt x="71" y="45"/>
                  <a:pt x="71" y="45"/>
                  <a:pt x="71" y="45"/>
                </a:cubicBezTo>
                <a:cubicBezTo>
                  <a:pt x="74" y="55"/>
                  <a:pt x="74" y="55"/>
                  <a:pt x="74" y="55"/>
                </a:cubicBezTo>
                <a:cubicBezTo>
                  <a:pt x="78" y="55"/>
                  <a:pt x="78" y="55"/>
                  <a:pt x="78" y="55"/>
                </a:cubicBezTo>
                <a:cubicBezTo>
                  <a:pt x="65" y="22"/>
                  <a:pt x="65" y="22"/>
                  <a:pt x="65" y="22"/>
                </a:cubicBezTo>
                <a:cubicBezTo>
                  <a:pt x="61" y="22"/>
                  <a:pt x="61" y="22"/>
                  <a:pt x="61" y="22"/>
                </a:cubicBezTo>
                <a:cubicBezTo>
                  <a:pt x="49" y="55"/>
                  <a:pt x="49" y="55"/>
                  <a:pt x="49" y="55"/>
                </a:cubicBezTo>
                <a:close/>
                <a:moveTo>
                  <a:pt x="57" y="42"/>
                </a:moveTo>
                <a:cubicBezTo>
                  <a:pt x="70" y="42"/>
                  <a:pt x="70" y="42"/>
                  <a:pt x="70" y="42"/>
                </a:cubicBezTo>
                <a:cubicBezTo>
                  <a:pt x="63" y="25"/>
                  <a:pt x="63" y="25"/>
                  <a:pt x="63" y="25"/>
                </a:cubicBezTo>
                <a:lnTo>
                  <a:pt x="57" y="4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6"/>
          <p:cNvSpPr>
            <a:spLocks noEditPoints="1"/>
          </p:cNvSpPr>
          <p:nvPr/>
        </p:nvSpPr>
        <p:spPr bwMode="auto">
          <a:xfrm>
            <a:off x="1953260" y="4758657"/>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7" y="38"/>
                </a:cubicBezTo>
                <a:cubicBezTo>
                  <a:pt x="21" y="54"/>
                  <a:pt x="11" y="76"/>
                  <a:pt x="11" y="100"/>
                </a:cubicBezTo>
                <a:cubicBezTo>
                  <a:pt x="11" y="125"/>
                  <a:pt x="21" y="147"/>
                  <a:pt x="37"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7"/>
          <p:cNvSpPr>
            <a:spLocks noEditPoints="1"/>
          </p:cNvSpPr>
          <p:nvPr/>
        </p:nvSpPr>
        <p:spPr bwMode="auto">
          <a:xfrm>
            <a:off x="2112271" y="4873940"/>
            <a:ext cx="220629" cy="310073"/>
          </a:xfrm>
          <a:custGeom>
            <a:avLst/>
            <a:gdLst>
              <a:gd name="T0" fmla="*/ 41 w 82"/>
              <a:gd name="T1" fmla="*/ 0 h 115"/>
              <a:gd name="T2" fmla="*/ 81 w 82"/>
              <a:gd name="T3" fmla="*/ 40 h 115"/>
              <a:gd name="T4" fmla="*/ 43 w 82"/>
              <a:gd name="T5" fmla="*/ 115 h 115"/>
              <a:gd name="T6" fmla="*/ 1 w 82"/>
              <a:gd name="T7" fmla="*/ 40 h 115"/>
              <a:gd name="T8" fmla="*/ 41 w 82"/>
              <a:gd name="T9" fmla="*/ 0 h 115"/>
              <a:gd name="T10" fmla="*/ 41 w 82"/>
              <a:gd name="T11" fmla="*/ 25 h 115"/>
              <a:gd name="T12" fmla="*/ 29 w 82"/>
              <a:gd name="T13" fmla="*/ 37 h 115"/>
              <a:gd name="T14" fmla="*/ 41 w 82"/>
              <a:gd name="T15" fmla="*/ 49 h 115"/>
              <a:gd name="T16" fmla="*/ 53 w 82"/>
              <a:gd name="T17" fmla="*/ 37 h 115"/>
              <a:gd name="T18" fmla="*/ 41 w 82"/>
              <a:gd name="T19" fmla="*/ 2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15">
                <a:moveTo>
                  <a:pt x="41" y="0"/>
                </a:moveTo>
                <a:cubicBezTo>
                  <a:pt x="63" y="0"/>
                  <a:pt x="82" y="18"/>
                  <a:pt x="81" y="40"/>
                </a:cubicBezTo>
                <a:cubicBezTo>
                  <a:pt x="81" y="58"/>
                  <a:pt x="52" y="96"/>
                  <a:pt x="43" y="115"/>
                </a:cubicBezTo>
                <a:cubicBezTo>
                  <a:pt x="33" y="93"/>
                  <a:pt x="1" y="61"/>
                  <a:pt x="1" y="40"/>
                </a:cubicBezTo>
                <a:cubicBezTo>
                  <a:pt x="0" y="18"/>
                  <a:pt x="19" y="0"/>
                  <a:pt x="41" y="0"/>
                </a:cubicBezTo>
                <a:close/>
                <a:moveTo>
                  <a:pt x="41" y="25"/>
                </a:moveTo>
                <a:cubicBezTo>
                  <a:pt x="34" y="25"/>
                  <a:pt x="29" y="30"/>
                  <a:pt x="29" y="37"/>
                </a:cubicBezTo>
                <a:cubicBezTo>
                  <a:pt x="29" y="43"/>
                  <a:pt x="34" y="49"/>
                  <a:pt x="41" y="49"/>
                </a:cubicBezTo>
                <a:cubicBezTo>
                  <a:pt x="47" y="49"/>
                  <a:pt x="53" y="43"/>
                  <a:pt x="53" y="37"/>
                </a:cubicBezTo>
                <a:cubicBezTo>
                  <a:pt x="53" y="30"/>
                  <a:pt x="47" y="25"/>
                  <a:pt x="41" y="2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8"/>
          <p:cNvSpPr>
            <a:spLocks noEditPoints="1"/>
          </p:cNvSpPr>
          <p:nvPr/>
        </p:nvSpPr>
        <p:spPr bwMode="auto">
          <a:xfrm>
            <a:off x="4048239" y="4758657"/>
            <a:ext cx="542628"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8 w 201"/>
              <a:gd name="T23" fmla="*/ 38 h 201"/>
              <a:gd name="T24" fmla="*/ 11 w 201"/>
              <a:gd name="T25" fmla="*/ 100 h 201"/>
              <a:gd name="T26" fmla="*/ 38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2" y="201"/>
                  <a:pt x="47" y="190"/>
                  <a:pt x="29" y="171"/>
                </a:cubicBezTo>
                <a:cubicBezTo>
                  <a:pt x="11" y="153"/>
                  <a:pt x="0" y="128"/>
                  <a:pt x="0" y="100"/>
                </a:cubicBezTo>
                <a:cubicBezTo>
                  <a:pt x="0" y="73"/>
                  <a:pt x="11" y="47"/>
                  <a:pt x="29" y="29"/>
                </a:cubicBezTo>
                <a:cubicBezTo>
                  <a:pt x="47" y="11"/>
                  <a:pt x="72" y="0"/>
                  <a:pt x="100" y="0"/>
                </a:cubicBezTo>
                <a:close/>
                <a:moveTo>
                  <a:pt x="163" y="38"/>
                </a:moveTo>
                <a:cubicBezTo>
                  <a:pt x="147" y="21"/>
                  <a:pt x="125" y="11"/>
                  <a:pt x="100" y="11"/>
                </a:cubicBezTo>
                <a:cubicBezTo>
                  <a:pt x="76" y="11"/>
                  <a:pt x="53" y="21"/>
                  <a:pt x="38" y="38"/>
                </a:cubicBezTo>
                <a:cubicBezTo>
                  <a:pt x="21" y="54"/>
                  <a:pt x="11" y="76"/>
                  <a:pt x="11" y="100"/>
                </a:cubicBezTo>
                <a:cubicBezTo>
                  <a:pt x="11" y="125"/>
                  <a:pt x="21" y="147"/>
                  <a:pt x="38" y="163"/>
                </a:cubicBezTo>
                <a:cubicBezTo>
                  <a:pt x="53"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9"/>
          <p:cNvSpPr>
            <a:spLocks noEditPoints="1"/>
          </p:cNvSpPr>
          <p:nvPr/>
        </p:nvSpPr>
        <p:spPr bwMode="auto">
          <a:xfrm>
            <a:off x="4107869" y="4818287"/>
            <a:ext cx="421381" cy="421381"/>
          </a:xfrm>
          <a:custGeom>
            <a:avLst/>
            <a:gdLst>
              <a:gd name="T0" fmla="*/ 76 w 156"/>
              <a:gd name="T1" fmla="*/ 122 h 157"/>
              <a:gd name="T2" fmla="*/ 54 w 156"/>
              <a:gd name="T3" fmla="*/ 145 h 157"/>
              <a:gd name="T4" fmla="*/ 46 w 156"/>
              <a:gd name="T5" fmla="*/ 142 h 157"/>
              <a:gd name="T6" fmla="*/ 12 w 156"/>
              <a:gd name="T7" fmla="*/ 105 h 157"/>
              <a:gd name="T8" fmla="*/ 46 w 156"/>
              <a:gd name="T9" fmla="*/ 142 h 157"/>
              <a:gd name="T10" fmla="*/ 7 w 156"/>
              <a:gd name="T11" fmla="*/ 81 h 157"/>
              <a:gd name="T12" fmla="*/ 39 w 156"/>
              <a:gd name="T13" fmla="*/ 109 h 157"/>
              <a:gd name="T14" fmla="*/ 7 w 156"/>
              <a:gd name="T15" fmla="*/ 74 h 157"/>
              <a:gd name="T16" fmla="*/ 42 w 156"/>
              <a:gd name="T17" fmla="*/ 41 h 157"/>
              <a:gd name="T18" fmla="*/ 7 w 156"/>
              <a:gd name="T19" fmla="*/ 74 h 157"/>
              <a:gd name="T20" fmla="*/ 5 w 156"/>
              <a:gd name="T21" fmla="*/ 52 h 157"/>
              <a:gd name="T22" fmla="*/ 23 w 156"/>
              <a:gd name="T23" fmla="*/ 23 h 157"/>
              <a:gd name="T24" fmla="*/ 133 w 156"/>
              <a:gd name="T25" fmla="*/ 23 h 157"/>
              <a:gd name="T26" fmla="*/ 133 w 156"/>
              <a:gd name="T27" fmla="*/ 134 h 157"/>
              <a:gd name="T28" fmla="*/ 23 w 156"/>
              <a:gd name="T29" fmla="*/ 134 h 157"/>
              <a:gd name="T30" fmla="*/ 5 w 156"/>
              <a:gd name="T31" fmla="*/ 52 h 157"/>
              <a:gd name="T32" fmla="*/ 28 w 156"/>
              <a:gd name="T33" fmla="*/ 28 h 157"/>
              <a:gd name="T34" fmla="*/ 45 w 156"/>
              <a:gd name="T35" fmla="*/ 33 h 157"/>
              <a:gd name="T36" fmla="*/ 67 w 156"/>
              <a:gd name="T37" fmla="*/ 8 h 157"/>
              <a:gd name="T38" fmla="*/ 74 w 156"/>
              <a:gd name="T39" fmla="*/ 29 h 157"/>
              <a:gd name="T40" fmla="*/ 67 w 156"/>
              <a:gd name="T41" fmla="*/ 8 h 157"/>
              <a:gd name="T42" fmla="*/ 80 w 156"/>
              <a:gd name="T43" fmla="*/ 29 h 157"/>
              <a:gd name="T44" fmla="*/ 90 w 156"/>
              <a:gd name="T45" fmla="*/ 8 h 157"/>
              <a:gd name="T46" fmla="*/ 101 w 156"/>
              <a:gd name="T47" fmla="*/ 11 h 157"/>
              <a:gd name="T48" fmla="*/ 140 w 156"/>
              <a:gd name="T49" fmla="*/ 44 h 157"/>
              <a:gd name="T50" fmla="*/ 101 w 156"/>
              <a:gd name="T51" fmla="*/ 11 h 157"/>
              <a:gd name="T52" fmla="*/ 115 w 156"/>
              <a:gd name="T53" fmla="*/ 42 h 157"/>
              <a:gd name="T54" fmla="*/ 149 w 156"/>
              <a:gd name="T55" fmla="*/ 72 h 157"/>
              <a:gd name="T56" fmla="*/ 149 w 156"/>
              <a:gd name="T57" fmla="*/ 79 h 157"/>
              <a:gd name="T58" fmla="*/ 118 w 156"/>
              <a:gd name="T59" fmla="*/ 109 h 157"/>
              <a:gd name="T60" fmla="*/ 149 w 156"/>
              <a:gd name="T61" fmla="*/ 79 h 157"/>
              <a:gd name="T62" fmla="*/ 116 w 156"/>
              <a:gd name="T63" fmla="*/ 116 h 157"/>
              <a:gd name="T64" fmla="*/ 128 w 156"/>
              <a:gd name="T65" fmla="*/ 129 h 157"/>
              <a:gd name="T66" fmla="*/ 103 w 156"/>
              <a:gd name="T67" fmla="*/ 145 h 157"/>
              <a:gd name="T68" fmla="*/ 82 w 156"/>
              <a:gd name="T69" fmla="*/ 122 h 157"/>
              <a:gd name="T70" fmla="*/ 103 w 156"/>
              <a:gd name="T71" fmla="*/ 145 h 157"/>
              <a:gd name="T72" fmla="*/ 47 w 156"/>
              <a:gd name="T73" fmla="*/ 111 h 157"/>
              <a:gd name="T74" fmla="*/ 75 w 156"/>
              <a:gd name="T75" fmla="*/ 80 h 157"/>
              <a:gd name="T76" fmla="*/ 110 w 156"/>
              <a:gd name="T77" fmla="*/ 111 h 157"/>
              <a:gd name="T78" fmla="*/ 81 w 156"/>
              <a:gd name="T79" fmla="*/ 80 h 157"/>
              <a:gd name="T80" fmla="*/ 110 w 156"/>
              <a:gd name="T81" fmla="*/ 111 h 157"/>
              <a:gd name="T82" fmla="*/ 44 w 156"/>
              <a:gd name="T83" fmla="*/ 73 h 157"/>
              <a:gd name="T84" fmla="*/ 74 w 156"/>
              <a:gd name="T85" fmla="*/ 36 h 157"/>
              <a:gd name="T86" fmla="*/ 81 w 156"/>
              <a:gd name="T87" fmla="*/ 36 h 157"/>
              <a:gd name="T88" fmla="*/ 112 w 156"/>
              <a:gd name="T89" fmla="*/ 72 h 157"/>
              <a:gd name="T90" fmla="*/ 81 w 156"/>
              <a:gd name="T91" fmla="*/ 3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57">
                <a:moveTo>
                  <a:pt x="76" y="149"/>
                </a:moveTo>
                <a:cubicBezTo>
                  <a:pt x="76" y="146"/>
                  <a:pt x="76" y="137"/>
                  <a:pt x="76" y="122"/>
                </a:cubicBezTo>
                <a:cubicBezTo>
                  <a:pt x="65" y="122"/>
                  <a:pt x="56" y="121"/>
                  <a:pt x="48" y="119"/>
                </a:cubicBezTo>
                <a:cubicBezTo>
                  <a:pt x="49" y="127"/>
                  <a:pt x="51" y="136"/>
                  <a:pt x="54" y="145"/>
                </a:cubicBezTo>
                <a:cubicBezTo>
                  <a:pt x="61" y="148"/>
                  <a:pt x="68" y="149"/>
                  <a:pt x="76" y="149"/>
                </a:cubicBezTo>
                <a:close/>
                <a:moveTo>
                  <a:pt x="46" y="142"/>
                </a:moveTo>
                <a:cubicBezTo>
                  <a:pt x="44" y="133"/>
                  <a:pt x="42" y="125"/>
                  <a:pt x="40" y="117"/>
                </a:cubicBezTo>
                <a:cubicBezTo>
                  <a:pt x="28" y="113"/>
                  <a:pt x="19" y="109"/>
                  <a:pt x="12" y="105"/>
                </a:cubicBezTo>
                <a:cubicBezTo>
                  <a:pt x="16" y="114"/>
                  <a:pt x="21" y="122"/>
                  <a:pt x="28" y="129"/>
                </a:cubicBezTo>
                <a:cubicBezTo>
                  <a:pt x="33" y="134"/>
                  <a:pt x="39" y="138"/>
                  <a:pt x="46" y="142"/>
                </a:cubicBezTo>
                <a:close/>
                <a:moveTo>
                  <a:pt x="9" y="94"/>
                </a:moveTo>
                <a:cubicBezTo>
                  <a:pt x="8" y="90"/>
                  <a:pt x="8" y="86"/>
                  <a:pt x="7" y="81"/>
                </a:cubicBezTo>
                <a:cubicBezTo>
                  <a:pt x="11" y="81"/>
                  <a:pt x="21" y="81"/>
                  <a:pt x="37" y="81"/>
                </a:cubicBezTo>
                <a:cubicBezTo>
                  <a:pt x="37" y="89"/>
                  <a:pt x="38" y="99"/>
                  <a:pt x="39" y="109"/>
                </a:cubicBezTo>
                <a:cubicBezTo>
                  <a:pt x="23" y="104"/>
                  <a:pt x="12" y="97"/>
                  <a:pt x="9" y="94"/>
                </a:cubicBezTo>
                <a:close/>
                <a:moveTo>
                  <a:pt x="7" y="74"/>
                </a:moveTo>
                <a:cubicBezTo>
                  <a:pt x="11" y="74"/>
                  <a:pt x="21" y="74"/>
                  <a:pt x="37" y="74"/>
                </a:cubicBezTo>
                <a:cubicBezTo>
                  <a:pt x="38" y="61"/>
                  <a:pt x="40" y="50"/>
                  <a:pt x="42" y="41"/>
                </a:cubicBezTo>
                <a:cubicBezTo>
                  <a:pt x="26" y="46"/>
                  <a:pt x="15" y="53"/>
                  <a:pt x="11" y="56"/>
                </a:cubicBezTo>
                <a:cubicBezTo>
                  <a:pt x="9" y="62"/>
                  <a:pt x="8" y="68"/>
                  <a:pt x="7" y="74"/>
                </a:cubicBezTo>
                <a:close/>
                <a:moveTo>
                  <a:pt x="5" y="52"/>
                </a:moveTo>
                <a:cubicBezTo>
                  <a:pt x="5" y="52"/>
                  <a:pt x="5" y="52"/>
                  <a:pt x="5" y="52"/>
                </a:cubicBezTo>
                <a:cubicBezTo>
                  <a:pt x="5" y="52"/>
                  <a:pt x="5" y="52"/>
                  <a:pt x="5" y="52"/>
                </a:cubicBezTo>
                <a:cubicBezTo>
                  <a:pt x="9" y="41"/>
                  <a:pt x="15" y="31"/>
                  <a:pt x="23" y="23"/>
                </a:cubicBezTo>
                <a:cubicBezTo>
                  <a:pt x="37" y="9"/>
                  <a:pt x="57" y="0"/>
                  <a:pt x="78" y="0"/>
                </a:cubicBezTo>
                <a:cubicBezTo>
                  <a:pt x="100" y="0"/>
                  <a:pt x="119" y="9"/>
                  <a:pt x="133" y="23"/>
                </a:cubicBezTo>
                <a:cubicBezTo>
                  <a:pt x="148" y="37"/>
                  <a:pt x="156" y="57"/>
                  <a:pt x="156" y="78"/>
                </a:cubicBezTo>
                <a:cubicBezTo>
                  <a:pt x="156" y="100"/>
                  <a:pt x="148" y="119"/>
                  <a:pt x="133" y="134"/>
                </a:cubicBezTo>
                <a:cubicBezTo>
                  <a:pt x="119" y="148"/>
                  <a:pt x="100" y="157"/>
                  <a:pt x="78" y="157"/>
                </a:cubicBezTo>
                <a:cubicBezTo>
                  <a:pt x="57" y="157"/>
                  <a:pt x="37" y="148"/>
                  <a:pt x="23" y="134"/>
                </a:cubicBezTo>
                <a:cubicBezTo>
                  <a:pt x="9" y="119"/>
                  <a:pt x="0" y="100"/>
                  <a:pt x="0" y="78"/>
                </a:cubicBezTo>
                <a:cubicBezTo>
                  <a:pt x="0" y="69"/>
                  <a:pt x="2" y="60"/>
                  <a:pt x="5" y="52"/>
                </a:cubicBezTo>
                <a:close/>
                <a:moveTo>
                  <a:pt x="16" y="44"/>
                </a:moveTo>
                <a:cubicBezTo>
                  <a:pt x="19" y="38"/>
                  <a:pt x="23" y="33"/>
                  <a:pt x="28" y="28"/>
                </a:cubicBezTo>
                <a:cubicBezTo>
                  <a:pt x="36" y="20"/>
                  <a:pt x="45" y="14"/>
                  <a:pt x="56" y="11"/>
                </a:cubicBezTo>
                <a:cubicBezTo>
                  <a:pt x="52" y="16"/>
                  <a:pt x="48" y="23"/>
                  <a:pt x="45" y="33"/>
                </a:cubicBezTo>
                <a:cubicBezTo>
                  <a:pt x="32" y="36"/>
                  <a:pt x="23" y="41"/>
                  <a:pt x="16" y="44"/>
                </a:cubicBezTo>
                <a:close/>
                <a:moveTo>
                  <a:pt x="67" y="8"/>
                </a:moveTo>
                <a:cubicBezTo>
                  <a:pt x="65" y="10"/>
                  <a:pt x="58" y="18"/>
                  <a:pt x="53" y="31"/>
                </a:cubicBezTo>
                <a:cubicBezTo>
                  <a:pt x="59" y="30"/>
                  <a:pt x="66" y="29"/>
                  <a:pt x="74" y="29"/>
                </a:cubicBezTo>
                <a:cubicBezTo>
                  <a:pt x="74" y="22"/>
                  <a:pt x="73" y="15"/>
                  <a:pt x="73" y="7"/>
                </a:cubicBezTo>
                <a:cubicBezTo>
                  <a:pt x="71" y="7"/>
                  <a:pt x="69" y="8"/>
                  <a:pt x="67" y="8"/>
                </a:cubicBezTo>
                <a:close/>
                <a:moveTo>
                  <a:pt x="80" y="7"/>
                </a:moveTo>
                <a:cubicBezTo>
                  <a:pt x="80" y="15"/>
                  <a:pt x="80" y="22"/>
                  <a:pt x="80" y="29"/>
                </a:cubicBezTo>
                <a:cubicBezTo>
                  <a:pt x="88" y="29"/>
                  <a:pt x="96" y="30"/>
                  <a:pt x="104" y="32"/>
                </a:cubicBezTo>
                <a:cubicBezTo>
                  <a:pt x="99" y="18"/>
                  <a:pt x="92" y="11"/>
                  <a:pt x="90" y="8"/>
                </a:cubicBezTo>
                <a:cubicBezTo>
                  <a:pt x="87" y="8"/>
                  <a:pt x="84" y="7"/>
                  <a:pt x="80" y="7"/>
                </a:cubicBezTo>
                <a:close/>
                <a:moveTo>
                  <a:pt x="101" y="11"/>
                </a:moveTo>
                <a:cubicBezTo>
                  <a:pt x="105" y="16"/>
                  <a:pt x="109" y="24"/>
                  <a:pt x="112" y="34"/>
                </a:cubicBezTo>
                <a:cubicBezTo>
                  <a:pt x="121" y="36"/>
                  <a:pt x="131" y="39"/>
                  <a:pt x="140" y="44"/>
                </a:cubicBezTo>
                <a:cubicBezTo>
                  <a:pt x="137" y="38"/>
                  <a:pt x="133" y="33"/>
                  <a:pt x="128" y="28"/>
                </a:cubicBezTo>
                <a:cubicBezTo>
                  <a:pt x="121" y="20"/>
                  <a:pt x="112" y="15"/>
                  <a:pt x="101" y="11"/>
                </a:cubicBezTo>
                <a:close/>
                <a:moveTo>
                  <a:pt x="145" y="54"/>
                </a:moveTo>
                <a:cubicBezTo>
                  <a:pt x="134" y="49"/>
                  <a:pt x="124" y="45"/>
                  <a:pt x="115" y="42"/>
                </a:cubicBezTo>
                <a:cubicBezTo>
                  <a:pt x="117" y="50"/>
                  <a:pt x="119" y="60"/>
                  <a:pt x="119" y="72"/>
                </a:cubicBezTo>
                <a:cubicBezTo>
                  <a:pt x="128" y="72"/>
                  <a:pt x="139" y="72"/>
                  <a:pt x="149" y="72"/>
                </a:cubicBezTo>
                <a:cubicBezTo>
                  <a:pt x="148" y="66"/>
                  <a:pt x="147" y="60"/>
                  <a:pt x="145" y="54"/>
                </a:cubicBezTo>
                <a:close/>
                <a:moveTo>
                  <a:pt x="149" y="79"/>
                </a:moveTo>
                <a:cubicBezTo>
                  <a:pt x="139" y="79"/>
                  <a:pt x="129" y="79"/>
                  <a:pt x="119" y="79"/>
                </a:cubicBezTo>
                <a:cubicBezTo>
                  <a:pt x="120" y="88"/>
                  <a:pt x="119" y="98"/>
                  <a:pt x="118" y="109"/>
                </a:cubicBezTo>
                <a:cubicBezTo>
                  <a:pt x="127" y="106"/>
                  <a:pt x="137" y="102"/>
                  <a:pt x="147" y="97"/>
                </a:cubicBezTo>
                <a:cubicBezTo>
                  <a:pt x="148" y="91"/>
                  <a:pt x="149" y="85"/>
                  <a:pt x="149" y="79"/>
                </a:cubicBezTo>
                <a:close/>
                <a:moveTo>
                  <a:pt x="143" y="106"/>
                </a:moveTo>
                <a:cubicBezTo>
                  <a:pt x="134" y="111"/>
                  <a:pt x="125" y="114"/>
                  <a:pt x="116" y="116"/>
                </a:cubicBezTo>
                <a:cubicBezTo>
                  <a:pt x="115" y="124"/>
                  <a:pt x="113" y="133"/>
                  <a:pt x="111" y="141"/>
                </a:cubicBezTo>
                <a:cubicBezTo>
                  <a:pt x="117" y="138"/>
                  <a:pt x="123" y="134"/>
                  <a:pt x="128" y="129"/>
                </a:cubicBezTo>
                <a:cubicBezTo>
                  <a:pt x="135" y="122"/>
                  <a:pt x="140" y="115"/>
                  <a:pt x="143" y="106"/>
                </a:cubicBezTo>
                <a:close/>
                <a:moveTo>
                  <a:pt x="103" y="145"/>
                </a:moveTo>
                <a:cubicBezTo>
                  <a:pt x="105" y="136"/>
                  <a:pt x="107" y="127"/>
                  <a:pt x="109" y="118"/>
                </a:cubicBezTo>
                <a:cubicBezTo>
                  <a:pt x="99" y="120"/>
                  <a:pt x="90" y="121"/>
                  <a:pt x="82" y="122"/>
                </a:cubicBezTo>
                <a:cubicBezTo>
                  <a:pt x="82" y="137"/>
                  <a:pt x="83" y="146"/>
                  <a:pt x="83" y="149"/>
                </a:cubicBezTo>
                <a:cubicBezTo>
                  <a:pt x="90" y="149"/>
                  <a:pt x="97" y="147"/>
                  <a:pt x="103" y="145"/>
                </a:cubicBezTo>
                <a:close/>
                <a:moveTo>
                  <a:pt x="75" y="115"/>
                </a:moveTo>
                <a:cubicBezTo>
                  <a:pt x="65" y="115"/>
                  <a:pt x="55" y="113"/>
                  <a:pt x="47" y="111"/>
                </a:cubicBezTo>
                <a:cubicBezTo>
                  <a:pt x="45" y="100"/>
                  <a:pt x="44" y="90"/>
                  <a:pt x="44" y="80"/>
                </a:cubicBezTo>
                <a:cubicBezTo>
                  <a:pt x="53" y="80"/>
                  <a:pt x="63" y="80"/>
                  <a:pt x="75" y="80"/>
                </a:cubicBezTo>
                <a:cubicBezTo>
                  <a:pt x="75" y="93"/>
                  <a:pt x="75" y="105"/>
                  <a:pt x="75" y="115"/>
                </a:cubicBezTo>
                <a:close/>
                <a:moveTo>
                  <a:pt x="110" y="111"/>
                </a:moveTo>
                <a:cubicBezTo>
                  <a:pt x="112" y="99"/>
                  <a:pt x="112" y="89"/>
                  <a:pt x="112" y="79"/>
                </a:cubicBezTo>
                <a:cubicBezTo>
                  <a:pt x="101" y="79"/>
                  <a:pt x="91" y="79"/>
                  <a:pt x="81" y="80"/>
                </a:cubicBezTo>
                <a:cubicBezTo>
                  <a:pt x="82" y="93"/>
                  <a:pt x="82" y="105"/>
                  <a:pt x="82" y="115"/>
                </a:cubicBezTo>
                <a:cubicBezTo>
                  <a:pt x="91" y="115"/>
                  <a:pt x="100" y="113"/>
                  <a:pt x="110" y="111"/>
                </a:cubicBezTo>
                <a:close/>
                <a:moveTo>
                  <a:pt x="50" y="39"/>
                </a:moveTo>
                <a:cubicBezTo>
                  <a:pt x="47" y="48"/>
                  <a:pt x="45" y="59"/>
                  <a:pt x="44" y="73"/>
                </a:cubicBezTo>
                <a:cubicBezTo>
                  <a:pt x="53" y="73"/>
                  <a:pt x="63" y="73"/>
                  <a:pt x="74" y="73"/>
                </a:cubicBezTo>
                <a:cubicBezTo>
                  <a:pt x="74" y="62"/>
                  <a:pt x="74" y="49"/>
                  <a:pt x="74" y="36"/>
                </a:cubicBezTo>
                <a:cubicBezTo>
                  <a:pt x="65" y="36"/>
                  <a:pt x="57" y="37"/>
                  <a:pt x="50" y="39"/>
                </a:cubicBezTo>
                <a:close/>
                <a:moveTo>
                  <a:pt x="81" y="36"/>
                </a:moveTo>
                <a:cubicBezTo>
                  <a:pt x="81" y="49"/>
                  <a:pt x="81" y="62"/>
                  <a:pt x="81" y="73"/>
                </a:cubicBezTo>
                <a:cubicBezTo>
                  <a:pt x="91" y="73"/>
                  <a:pt x="101" y="72"/>
                  <a:pt x="112" y="72"/>
                </a:cubicBezTo>
                <a:cubicBezTo>
                  <a:pt x="112" y="59"/>
                  <a:pt x="109" y="48"/>
                  <a:pt x="107" y="40"/>
                </a:cubicBezTo>
                <a:cubicBezTo>
                  <a:pt x="97" y="37"/>
                  <a:pt x="89" y="36"/>
                  <a:pt x="81"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0"/>
          <p:cNvSpPr>
            <a:spLocks noEditPoints="1"/>
          </p:cNvSpPr>
          <p:nvPr/>
        </p:nvSpPr>
        <p:spPr bwMode="auto">
          <a:xfrm>
            <a:off x="5445555" y="4758657"/>
            <a:ext cx="540641" cy="540641"/>
          </a:xfrm>
          <a:custGeom>
            <a:avLst/>
            <a:gdLst>
              <a:gd name="T0" fmla="*/ 100 w 201"/>
              <a:gd name="T1" fmla="*/ 0 h 201"/>
              <a:gd name="T2" fmla="*/ 171 w 201"/>
              <a:gd name="T3" fmla="*/ 29 h 201"/>
              <a:gd name="T4" fmla="*/ 201 w 201"/>
              <a:gd name="T5" fmla="*/ 100 h 201"/>
              <a:gd name="T6" fmla="*/ 171 w 201"/>
              <a:gd name="T7" fmla="*/ 171 h 201"/>
              <a:gd name="T8" fmla="*/ 100 w 201"/>
              <a:gd name="T9" fmla="*/ 201 h 201"/>
              <a:gd name="T10" fmla="*/ 29 w 201"/>
              <a:gd name="T11" fmla="*/ 171 h 201"/>
              <a:gd name="T12" fmla="*/ 0 w 201"/>
              <a:gd name="T13" fmla="*/ 100 h 201"/>
              <a:gd name="T14" fmla="*/ 29 w 201"/>
              <a:gd name="T15" fmla="*/ 29 h 201"/>
              <a:gd name="T16" fmla="*/ 100 w 201"/>
              <a:gd name="T17" fmla="*/ 0 h 201"/>
              <a:gd name="T18" fmla="*/ 163 w 201"/>
              <a:gd name="T19" fmla="*/ 38 h 201"/>
              <a:gd name="T20" fmla="*/ 100 w 201"/>
              <a:gd name="T21" fmla="*/ 11 h 201"/>
              <a:gd name="T22" fmla="*/ 37 w 201"/>
              <a:gd name="T23" fmla="*/ 38 h 201"/>
              <a:gd name="T24" fmla="*/ 11 w 201"/>
              <a:gd name="T25" fmla="*/ 100 h 201"/>
              <a:gd name="T26" fmla="*/ 37 w 201"/>
              <a:gd name="T27" fmla="*/ 163 h 201"/>
              <a:gd name="T28" fmla="*/ 100 w 201"/>
              <a:gd name="T29" fmla="*/ 189 h 201"/>
              <a:gd name="T30" fmla="*/ 163 w 201"/>
              <a:gd name="T31" fmla="*/ 163 h 201"/>
              <a:gd name="T32" fmla="*/ 189 w 201"/>
              <a:gd name="T33" fmla="*/ 100 h 201"/>
              <a:gd name="T34" fmla="*/ 163 w 201"/>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100" y="0"/>
                </a:moveTo>
                <a:cubicBezTo>
                  <a:pt x="128" y="0"/>
                  <a:pt x="153" y="11"/>
                  <a:pt x="171" y="29"/>
                </a:cubicBezTo>
                <a:cubicBezTo>
                  <a:pt x="189" y="47"/>
                  <a:pt x="201" y="73"/>
                  <a:pt x="201" y="100"/>
                </a:cubicBezTo>
                <a:cubicBezTo>
                  <a:pt x="201" y="128"/>
                  <a:pt x="189" y="153"/>
                  <a:pt x="171" y="171"/>
                </a:cubicBezTo>
                <a:cubicBezTo>
                  <a:pt x="153" y="190"/>
                  <a:pt x="128" y="201"/>
                  <a:pt x="100" y="201"/>
                </a:cubicBezTo>
                <a:cubicBezTo>
                  <a:pt x="73" y="201"/>
                  <a:pt x="48" y="190"/>
                  <a:pt x="29" y="171"/>
                </a:cubicBezTo>
                <a:cubicBezTo>
                  <a:pt x="11" y="153"/>
                  <a:pt x="0" y="128"/>
                  <a:pt x="0" y="100"/>
                </a:cubicBezTo>
                <a:cubicBezTo>
                  <a:pt x="0" y="73"/>
                  <a:pt x="11" y="47"/>
                  <a:pt x="29" y="29"/>
                </a:cubicBezTo>
                <a:cubicBezTo>
                  <a:pt x="48" y="11"/>
                  <a:pt x="73" y="0"/>
                  <a:pt x="100" y="0"/>
                </a:cubicBezTo>
                <a:close/>
                <a:moveTo>
                  <a:pt x="163" y="38"/>
                </a:moveTo>
                <a:cubicBezTo>
                  <a:pt x="147" y="21"/>
                  <a:pt x="125" y="11"/>
                  <a:pt x="100" y="11"/>
                </a:cubicBezTo>
                <a:cubicBezTo>
                  <a:pt x="76" y="11"/>
                  <a:pt x="54" y="21"/>
                  <a:pt x="37" y="38"/>
                </a:cubicBezTo>
                <a:cubicBezTo>
                  <a:pt x="21" y="54"/>
                  <a:pt x="11" y="76"/>
                  <a:pt x="11" y="100"/>
                </a:cubicBezTo>
                <a:cubicBezTo>
                  <a:pt x="11" y="125"/>
                  <a:pt x="21" y="147"/>
                  <a:pt x="37" y="163"/>
                </a:cubicBezTo>
                <a:cubicBezTo>
                  <a:pt x="54" y="179"/>
                  <a:pt x="76" y="189"/>
                  <a:pt x="100" y="189"/>
                </a:cubicBezTo>
                <a:cubicBezTo>
                  <a:pt x="125" y="189"/>
                  <a:pt x="147" y="179"/>
                  <a:pt x="163" y="163"/>
                </a:cubicBezTo>
                <a:cubicBezTo>
                  <a:pt x="179" y="147"/>
                  <a:pt x="189" y="125"/>
                  <a:pt x="189" y="100"/>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1"/>
          <p:cNvSpPr>
            <a:spLocks noEditPoints="1"/>
          </p:cNvSpPr>
          <p:nvPr/>
        </p:nvSpPr>
        <p:spPr bwMode="auto">
          <a:xfrm>
            <a:off x="5531025" y="4895804"/>
            <a:ext cx="369702" cy="264357"/>
          </a:xfrm>
          <a:custGeom>
            <a:avLst/>
            <a:gdLst>
              <a:gd name="T0" fmla="*/ 23 w 137"/>
              <a:gd name="T1" fmla="*/ 98 h 98"/>
              <a:gd name="T2" fmla="*/ 121 w 137"/>
              <a:gd name="T3" fmla="*/ 98 h 98"/>
              <a:gd name="T4" fmla="*/ 125 w 137"/>
              <a:gd name="T5" fmla="*/ 88 h 98"/>
              <a:gd name="T6" fmla="*/ 111 w 137"/>
              <a:gd name="T7" fmla="*/ 56 h 98"/>
              <a:gd name="T8" fmla="*/ 95 w 137"/>
              <a:gd name="T9" fmla="*/ 23 h 98"/>
              <a:gd name="T10" fmla="*/ 100 w 137"/>
              <a:gd name="T11" fmla="*/ 18 h 98"/>
              <a:gd name="T12" fmla="*/ 102 w 137"/>
              <a:gd name="T13" fmla="*/ 27 h 98"/>
              <a:gd name="T14" fmla="*/ 108 w 137"/>
              <a:gd name="T15" fmla="*/ 41 h 98"/>
              <a:gd name="T16" fmla="*/ 134 w 137"/>
              <a:gd name="T17" fmla="*/ 42 h 98"/>
              <a:gd name="T18" fmla="*/ 120 w 137"/>
              <a:gd name="T19" fmla="*/ 9 h 98"/>
              <a:gd name="T20" fmla="*/ 17 w 137"/>
              <a:gd name="T21" fmla="*/ 9 h 98"/>
              <a:gd name="T22" fmla="*/ 2 w 137"/>
              <a:gd name="T23" fmla="*/ 42 h 98"/>
              <a:gd name="T24" fmla="*/ 28 w 137"/>
              <a:gd name="T25" fmla="*/ 41 h 98"/>
              <a:gd name="T26" fmla="*/ 35 w 137"/>
              <a:gd name="T27" fmla="*/ 27 h 98"/>
              <a:gd name="T28" fmla="*/ 36 w 137"/>
              <a:gd name="T29" fmla="*/ 18 h 98"/>
              <a:gd name="T30" fmla="*/ 41 w 137"/>
              <a:gd name="T31" fmla="*/ 23 h 98"/>
              <a:gd name="T32" fmla="*/ 26 w 137"/>
              <a:gd name="T33" fmla="*/ 56 h 98"/>
              <a:gd name="T34" fmla="*/ 12 w 137"/>
              <a:gd name="T35" fmla="*/ 88 h 98"/>
              <a:gd name="T36" fmla="*/ 15 w 137"/>
              <a:gd name="T37" fmla="*/ 98 h 98"/>
              <a:gd name="T38" fmla="*/ 68 w 137"/>
              <a:gd name="T39" fmla="*/ 15 h 98"/>
              <a:gd name="T40" fmla="*/ 86 w 137"/>
              <a:gd name="T41" fmla="*/ 14 h 98"/>
              <a:gd name="T42" fmla="*/ 79 w 137"/>
              <a:gd name="T43" fmla="*/ 31 h 98"/>
              <a:gd name="T44" fmla="*/ 77 w 137"/>
              <a:gd name="T45" fmla="*/ 31 h 98"/>
              <a:gd name="T46" fmla="*/ 60 w 137"/>
              <a:gd name="T47" fmla="*/ 31 h 98"/>
              <a:gd name="T48" fmla="*/ 58 w 137"/>
              <a:gd name="T49" fmla="*/ 31 h 98"/>
              <a:gd name="T50" fmla="*/ 51 w 137"/>
              <a:gd name="T51" fmla="*/ 14 h 98"/>
              <a:gd name="T52" fmla="*/ 39 w 137"/>
              <a:gd name="T53" fmla="*/ 63 h 98"/>
              <a:gd name="T54" fmla="*/ 65 w 137"/>
              <a:gd name="T55" fmla="*/ 34 h 98"/>
              <a:gd name="T56" fmla="*/ 66 w 137"/>
              <a:gd name="T57" fmla="*/ 34 h 98"/>
              <a:gd name="T58" fmla="*/ 66 w 137"/>
              <a:gd name="T59" fmla="*/ 34 h 98"/>
              <a:gd name="T60" fmla="*/ 67 w 137"/>
              <a:gd name="T61" fmla="*/ 34 h 98"/>
              <a:gd name="T62" fmla="*/ 67 w 137"/>
              <a:gd name="T63" fmla="*/ 34 h 98"/>
              <a:gd name="T64" fmla="*/ 68 w 137"/>
              <a:gd name="T65" fmla="*/ 34 h 98"/>
              <a:gd name="T66" fmla="*/ 69 w 137"/>
              <a:gd name="T67" fmla="*/ 34 h 98"/>
              <a:gd name="T68" fmla="*/ 70 w 137"/>
              <a:gd name="T69" fmla="*/ 34 h 98"/>
              <a:gd name="T70" fmla="*/ 70 w 137"/>
              <a:gd name="T71" fmla="*/ 34 h 98"/>
              <a:gd name="T72" fmla="*/ 71 w 137"/>
              <a:gd name="T73" fmla="*/ 34 h 98"/>
              <a:gd name="T74" fmla="*/ 71 w 137"/>
              <a:gd name="T75" fmla="*/ 34 h 98"/>
              <a:gd name="T76" fmla="*/ 90 w 137"/>
              <a:gd name="T77" fmla="*/ 43 h 98"/>
              <a:gd name="T78" fmla="*/ 72 w 137"/>
              <a:gd name="T79" fmla="*/ 92 h 98"/>
              <a:gd name="T80" fmla="*/ 71 w 137"/>
              <a:gd name="T81" fmla="*/ 92 h 98"/>
              <a:gd name="T82" fmla="*/ 71 w 137"/>
              <a:gd name="T83" fmla="*/ 92 h 98"/>
              <a:gd name="T84" fmla="*/ 70 w 137"/>
              <a:gd name="T85" fmla="*/ 92 h 98"/>
              <a:gd name="T86" fmla="*/ 69 w 137"/>
              <a:gd name="T87" fmla="*/ 92 h 98"/>
              <a:gd name="T88" fmla="*/ 69 w 137"/>
              <a:gd name="T89" fmla="*/ 92 h 98"/>
              <a:gd name="T90" fmla="*/ 68 w 137"/>
              <a:gd name="T91" fmla="*/ 92 h 98"/>
              <a:gd name="T92" fmla="*/ 67 w 137"/>
              <a:gd name="T93" fmla="*/ 92 h 98"/>
              <a:gd name="T94" fmla="*/ 66 w 137"/>
              <a:gd name="T95" fmla="*/ 92 h 98"/>
              <a:gd name="T96" fmla="*/ 66 w 137"/>
              <a:gd name="T97" fmla="*/ 92 h 98"/>
              <a:gd name="T98" fmla="*/ 65 w 137"/>
              <a:gd name="T99" fmla="*/ 9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7" h="98">
                <a:moveTo>
                  <a:pt x="15" y="98"/>
                </a:moveTo>
                <a:cubicBezTo>
                  <a:pt x="20" y="98"/>
                  <a:pt x="20" y="98"/>
                  <a:pt x="20" y="98"/>
                </a:cubicBezTo>
                <a:cubicBezTo>
                  <a:pt x="21" y="98"/>
                  <a:pt x="22" y="98"/>
                  <a:pt x="23" y="98"/>
                </a:cubicBezTo>
                <a:cubicBezTo>
                  <a:pt x="114" y="98"/>
                  <a:pt x="114" y="98"/>
                  <a:pt x="114" y="98"/>
                </a:cubicBezTo>
                <a:cubicBezTo>
                  <a:pt x="115" y="98"/>
                  <a:pt x="115" y="98"/>
                  <a:pt x="116" y="98"/>
                </a:cubicBezTo>
                <a:cubicBezTo>
                  <a:pt x="121" y="98"/>
                  <a:pt x="121" y="98"/>
                  <a:pt x="121" y="98"/>
                </a:cubicBezTo>
                <a:cubicBezTo>
                  <a:pt x="124" y="98"/>
                  <a:pt x="125" y="96"/>
                  <a:pt x="126" y="92"/>
                </a:cubicBezTo>
                <a:cubicBezTo>
                  <a:pt x="126" y="92"/>
                  <a:pt x="126" y="92"/>
                  <a:pt x="126" y="91"/>
                </a:cubicBezTo>
                <a:cubicBezTo>
                  <a:pt x="126" y="90"/>
                  <a:pt x="125" y="88"/>
                  <a:pt x="125" y="88"/>
                </a:cubicBezTo>
                <a:cubicBezTo>
                  <a:pt x="123" y="81"/>
                  <a:pt x="120" y="71"/>
                  <a:pt x="119" y="70"/>
                </a:cubicBezTo>
                <a:cubicBezTo>
                  <a:pt x="118" y="66"/>
                  <a:pt x="116" y="62"/>
                  <a:pt x="113" y="59"/>
                </a:cubicBezTo>
                <a:cubicBezTo>
                  <a:pt x="111" y="56"/>
                  <a:pt x="111" y="56"/>
                  <a:pt x="111" y="56"/>
                </a:cubicBezTo>
                <a:cubicBezTo>
                  <a:pt x="109" y="55"/>
                  <a:pt x="107" y="54"/>
                  <a:pt x="106" y="52"/>
                </a:cubicBezTo>
                <a:cubicBezTo>
                  <a:pt x="104" y="49"/>
                  <a:pt x="102" y="46"/>
                  <a:pt x="100" y="43"/>
                </a:cubicBezTo>
                <a:cubicBezTo>
                  <a:pt x="96" y="37"/>
                  <a:pt x="95" y="30"/>
                  <a:pt x="95" y="23"/>
                </a:cubicBezTo>
                <a:cubicBezTo>
                  <a:pt x="95" y="18"/>
                  <a:pt x="95" y="18"/>
                  <a:pt x="95" y="18"/>
                </a:cubicBezTo>
                <a:cubicBezTo>
                  <a:pt x="97" y="17"/>
                  <a:pt x="99" y="17"/>
                  <a:pt x="100" y="18"/>
                </a:cubicBezTo>
                <a:cubicBezTo>
                  <a:pt x="100" y="18"/>
                  <a:pt x="100" y="18"/>
                  <a:pt x="100" y="18"/>
                </a:cubicBezTo>
                <a:cubicBezTo>
                  <a:pt x="102" y="19"/>
                  <a:pt x="103" y="21"/>
                  <a:pt x="103" y="23"/>
                </a:cubicBezTo>
                <a:cubicBezTo>
                  <a:pt x="103" y="24"/>
                  <a:pt x="103" y="25"/>
                  <a:pt x="103" y="26"/>
                </a:cubicBezTo>
                <a:cubicBezTo>
                  <a:pt x="103" y="26"/>
                  <a:pt x="103" y="27"/>
                  <a:pt x="102" y="27"/>
                </a:cubicBezTo>
                <a:cubicBezTo>
                  <a:pt x="102" y="28"/>
                  <a:pt x="101" y="29"/>
                  <a:pt x="101" y="29"/>
                </a:cubicBezTo>
                <a:cubicBezTo>
                  <a:pt x="101" y="30"/>
                  <a:pt x="100" y="31"/>
                  <a:pt x="101" y="33"/>
                </a:cubicBezTo>
                <a:cubicBezTo>
                  <a:pt x="100" y="35"/>
                  <a:pt x="103" y="38"/>
                  <a:pt x="108" y="41"/>
                </a:cubicBezTo>
                <a:cubicBezTo>
                  <a:pt x="113" y="43"/>
                  <a:pt x="120" y="44"/>
                  <a:pt x="128" y="45"/>
                </a:cubicBezTo>
                <a:cubicBezTo>
                  <a:pt x="131" y="46"/>
                  <a:pt x="132" y="45"/>
                  <a:pt x="134" y="43"/>
                </a:cubicBezTo>
                <a:cubicBezTo>
                  <a:pt x="134" y="43"/>
                  <a:pt x="134" y="43"/>
                  <a:pt x="134" y="42"/>
                </a:cubicBezTo>
                <a:cubicBezTo>
                  <a:pt x="135" y="42"/>
                  <a:pt x="135" y="42"/>
                  <a:pt x="135" y="42"/>
                </a:cubicBezTo>
                <a:cubicBezTo>
                  <a:pt x="136" y="41"/>
                  <a:pt x="137" y="38"/>
                  <a:pt x="137" y="33"/>
                </a:cubicBezTo>
                <a:cubicBezTo>
                  <a:pt x="136" y="23"/>
                  <a:pt x="130" y="14"/>
                  <a:pt x="120" y="9"/>
                </a:cubicBezTo>
                <a:cubicBezTo>
                  <a:pt x="109" y="3"/>
                  <a:pt x="92" y="0"/>
                  <a:pt x="68" y="0"/>
                </a:cubicBezTo>
                <a:cubicBezTo>
                  <a:pt x="68" y="0"/>
                  <a:pt x="68" y="0"/>
                  <a:pt x="68" y="0"/>
                </a:cubicBezTo>
                <a:cubicBezTo>
                  <a:pt x="45" y="0"/>
                  <a:pt x="28" y="3"/>
                  <a:pt x="17" y="9"/>
                </a:cubicBezTo>
                <a:cubicBezTo>
                  <a:pt x="6" y="14"/>
                  <a:pt x="1" y="23"/>
                  <a:pt x="0" y="33"/>
                </a:cubicBezTo>
                <a:cubicBezTo>
                  <a:pt x="0" y="38"/>
                  <a:pt x="0" y="41"/>
                  <a:pt x="2" y="42"/>
                </a:cubicBezTo>
                <a:cubicBezTo>
                  <a:pt x="2" y="42"/>
                  <a:pt x="2" y="42"/>
                  <a:pt x="2" y="42"/>
                </a:cubicBezTo>
                <a:cubicBezTo>
                  <a:pt x="2" y="43"/>
                  <a:pt x="3" y="43"/>
                  <a:pt x="3" y="43"/>
                </a:cubicBezTo>
                <a:cubicBezTo>
                  <a:pt x="4" y="45"/>
                  <a:pt x="6" y="46"/>
                  <a:pt x="9" y="45"/>
                </a:cubicBezTo>
                <a:cubicBezTo>
                  <a:pt x="17" y="44"/>
                  <a:pt x="23" y="43"/>
                  <a:pt x="28" y="41"/>
                </a:cubicBezTo>
                <a:cubicBezTo>
                  <a:pt x="34" y="38"/>
                  <a:pt x="36" y="35"/>
                  <a:pt x="36" y="33"/>
                </a:cubicBezTo>
                <a:cubicBezTo>
                  <a:pt x="36" y="31"/>
                  <a:pt x="36" y="30"/>
                  <a:pt x="35" y="29"/>
                </a:cubicBezTo>
                <a:cubicBezTo>
                  <a:pt x="35" y="29"/>
                  <a:pt x="35" y="28"/>
                  <a:pt x="35" y="27"/>
                </a:cubicBezTo>
                <a:cubicBezTo>
                  <a:pt x="34" y="27"/>
                  <a:pt x="34" y="26"/>
                  <a:pt x="33" y="26"/>
                </a:cubicBezTo>
                <a:cubicBezTo>
                  <a:pt x="33" y="25"/>
                  <a:pt x="33" y="24"/>
                  <a:pt x="33" y="23"/>
                </a:cubicBezTo>
                <a:cubicBezTo>
                  <a:pt x="34" y="21"/>
                  <a:pt x="35" y="19"/>
                  <a:pt x="36" y="18"/>
                </a:cubicBezTo>
                <a:cubicBezTo>
                  <a:pt x="37" y="18"/>
                  <a:pt x="37" y="18"/>
                  <a:pt x="37" y="18"/>
                </a:cubicBezTo>
                <a:cubicBezTo>
                  <a:pt x="38" y="17"/>
                  <a:pt x="39" y="17"/>
                  <a:pt x="41" y="18"/>
                </a:cubicBezTo>
                <a:cubicBezTo>
                  <a:pt x="41" y="23"/>
                  <a:pt x="41" y="23"/>
                  <a:pt x="41" y="23"/>
                </a:cubicBezTo>
                <a:cubicBezTo>
                  <a:pt x="42" y="30"/>
                  <a:pt x="40" y="37"/>
                  <a:pt x="37" y="43"/>
                </a:cubicBezTo>
                <a:cubicBezTo>
                  <a:pt x="35" y="46"/>
                  <a:pt x="32" y="49"/>
                  <a:pt x="30" y="52"/>
                </a:cubicBezTo>
                <a:cubicBezTo>
                  <a:pt x="29" y="54"/>
                  <a:pt x="28" y="55"/>
                  <a:pt x="26" y="56"/>
                </a:cubicBezTo>
                <a:cubicBezTo>
                  <a:pt x="24" y="59"/>
                  <a:pt x="24" y="59"/>
                  <a:pt x="24" y="59"/>
                </a:cubicBezTo>
                <a:cubicBezTo>
                  <a:pt x="21" y="62"/>
                  <a:pt x="19" y="66"/>
                  <a:pt x="17" y="70"/>
                </a:cubicBezTo>
                <a:cubicBezTo>
                  <a:pt x="16" y="71"/>
                  <a:pt x="13" y="81"/>
                  <a:pt x="12" y="88"/>
                </a:cubicBezTo>
                <a:cubicBezTo>
                  <a:pt x="11" y="88"/>
                  <a:pt x="11" y="90"/>
                  <a:pt x="11" y="91"/>
                </a:cubicBezTo>
                <a:cubicBezTo>
                  <a:pt x="11" y="92"/>
                  <a:pt x="11" y="92"/>
                  <a:pt x="11" y="92"/>
                </a:cubicBezTo>
                <a:cubicBezTo>
                  <a:pt x="11" y="96"/>
                  <a:pt x="13" y="98"/>
                  <a:pt x="15" y="98"/>
                </a:cubicBezTo>
                <a:close/>
                <a:moveTo>
                  <a:pt x="51" y="14"/>
                </a:moveTo>
                <a:cubicBezTo>
                  <a:pt x="51" y="14"/>
                  <a:pt x="51" y="14"/>
                  <a:pt x="51" y="14"/>
                </a:cubicBezTo>
                <a:cubicBezTo>
                  <a:pt x="57" y="15"/>
                  <a:pt x="63" y="15"/>
                  <a:pt x="68" y="15"/>
                </a:cubicBezTo>
                <a:cubicBezTo>
                  <a:pt x="68" y="15"/>
                  <a:pt x="68" y="15"/>
                  <a:pt x="68" y="15"/>
                </a:cubicBezTo>
                <a:cubicBezTo>
                  <a:pt x="74" y="15"/>
                  <a:pt x="79" y="15"/>
                  <a:pt x="85" y="14"/>
                </a:cubicBezTo>
                <a:cubicBezTo>
                  <a:pt x="86" y="14"/>
                  <a:pt x="86" y="14"/>
                  <a:pt x="86" y="14"/>
                </a:cubicBezTo>
                <a:cubicBezTo>
                  <a:pt x="86" y="25"/>
                  <a:pt x="86" y="25"/>
                  <a:pt x="86" y="25"/>
                </a:cubicBezTo>
                <a:cubicBezTo>
                  <a:pt x="86" y="27"/>
                  <a:pt x="85" y="28"/>
                  <a:pt x="83" y="29"/>
                </a:cubicBezTo>
                <a:cubicBezTo>
                  <a:pt x="82" y="30"/>
                  <a:pt x="81" y="30"/>
                  <a:pt x="79" y="31"/>
                </a:cubicBezTo>
                <a:cubicBezTo>
                  <a:pt x="79" y="31"/>
                  <a:pt x="79" y="31"/>
                  <a:pt x="79" y="31"/>
                </a:cubicBezTo>
                <a:cubicBezTo>
                  <a:pt x="79" y="31"/>
                  <a:pt x="79" y="31"/>
                  <a:pt x="79" y="31"/>
                </a:cubicBezTo>
                <a:cubicBezTo>
                  <a:pt x="78" y="31"/>
                  <a:pt x="77" y="31"/>
                  <a:pt x="77" y="31"/>
                </a:cubicBezTo>
                <a:cubicBezTo>
                  <a:pt x="77" y="31"/>
                  <a:pt x="77" y="31"/>
                  <a:pt x="77" y="31"/>
                </a:cubicBezTo>
                <a:cubicBezTo>
                  <a:pt x="60" y="31"/>
                  <a:pt x="60" y="31"/>
                  <a:pt x="60" y="31"/>
                </a:cubicBezTo>
                <a:cubicBezTo>
                  <a:pt x="60" y="31"/>
                  <a:pt x="60" y="31"/>
                  <a:pt x="60" y="31"/>
                </a:cubicBezTo>
                <a:cubicBezTo>
                  <a:pt x="59" y="31"/>
                  <a:pt x="58" y="31"/>
                  <a:pt x="58" y="31"/>
                </a:cubicBezTo>
                <a:cubicBezTo>
                  <a:pt x="58" y="31"/>
                  <a:pt x="58" y="31"/>
                  <a:pt x="58" y="31"/>
                </a:cubicBezTo>
                <a:cubicBezTo>
                  <a:pt x="58" y="31"/>
                  <a:pt x="58" y="31"/>
                  <a:pt x="58" y="31"/>
                </a:cubicBezTo>
                <a:cubicBezTo>
                  <a:pt x="56" y="30"/>
                  <a:pt x="54" y="30"/>
                  <a:pt x="53" y="29"/>
                </a:cubicBezTo>
                <a:cubicBezTo>
                  <a:pt x="52" y="28"/>
                  <a:pt x="51" y="27"/>
                  <a:pt x="51" y="25"/>
                </a:cubicBezTo>
                <a:cubicBezTo>
                  <a:pt x="51" y="14"/>
                  <a:pt x="51" y="14"/>
                  <a:pt x="51" y="14"/>
                </a:cubicBezTo>
                <a:close/>
                <a:moveTo>
                  <a:pt x="65" y="92"/>
                </a:moveTo>
                <a:cubicBezTo>
                  <a:pt x="57" y="91"/>
                  <a:pt x="51" y="88"/>
                  <a:pt x="46" y="83"/>
                </a:cubicBezTo>
                <a:cubicBezTo>
                  <a:pt x="41" y="78"/>
                  <a:pt x="39" y="71"/>
                  <a:pt x="39" y="63"/>
                </a:cubicBezTo>
                <a:cubicBezTo>
                  <a:pt x="39" y="55"/>
                  <a:pt x="41" y="48"/>
                  <a:pt x="46" y="43"/>
                </a:cubicBezTo>
                <a:cubicBezTo>
                  <a:pt x="51" y="38"/>
                  <a:pt x="57" y="35"/>
                  <a:pt x="65" y="34"/>
                </a:cubicBezTo>
                <a:cubicBezTo>
                  <a:pt x="65" y="34"/>
                  <a:pt x="65" y="34"/>
                  <a:pt x="65" y="34"/>
                </a:cubicBezTo>
                <a:cubicBezTo>
                  <a:pt x="65" y="34"/>
                  <a:pt x="65" y="34"/>
                  <a:pt x="65" y="34"/>
                </a:cubicBezTo>
                <a:cubicBezTo>
                  <a:pt x="65" y="34"/>
                  <a:pt x="65" y="34"/>
                  <a:pt x="65"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6" y="34"/>
                  <a:pt x="66" y="34"/>
                  <a:pt x="66" y="34"/>
                </a:cubicBezTo>
                <a:cubicBezTo>
                  <a:pt x="67" y="34"/>
                  <a:pt x="67" y="34"/>
                  <a:pt x="67" y="34"/>
                </a:cubicBezTo>
                <a:cubicBezTo>
                  <a:pt x="67" y="34"/>
                  <a:pt x="67" y="34"/>
                  <a:pt x="67" y="34"/>
                </a:cubicBezTo>
                <a:cubicBezTo>
                  <a:pt x="67" y="34"/>
                  <a:pt x="67" y="34"/>
                  <a:pt x="67" y="34"/>
                </a:cubicBezTo>
                <a:cubicBezTo>
                  <a:pt x="67" y="34"/>
                  <a:pt x="67" y="34"/>
                  <a:pt x="67" y="34"/>
                </a:cubicBezTo>
                <a:cubicBezTo>
                  <a:pt x="68" y="34"/>
                  <a:pt x="68" y="34"/>
                  <a:pt x="68" y="34"/>
                </a:cubicBezTo>
                <a:cubicBezTo>
                  <a:pt x="68" y="34"/>
                  <a:pt x="68" y="34"/>
                  <a:pt x="68" y="34"/>
                </a:cubicBezTo>
                <a:cubicBezTo>
                  <a:pt x="68" y="34"/>
                  <a:pt x="68" y="34"/>
                  <a:pt x="68" y="34"/>
                </a:cubicBezTo>
                <a:cubicBezTo>
                  <a:pt x="68" y="34"/>
                  <a:pt x="68" y="34"/>
                  <a:pt x="68" y="34"/>
                </a:cubicBezTo>
                <a:cubicBezTo>
                  <a:pt x="69" y="34"/>
                  <a:pt x="69" y="34"/>
                  <a:pt x="69" y="34"/>
                </a:cubicBezTo>
                <a:cubicBezTo>
                  <a:pt x="69" y="34"/>
                  <a:pt x="69" y="34"/>
                  <a:pt x="69" y="34"/>
                </a:cubicBezTo>
                <a:cubicBezTo>
                  <a:pt x="69" y="34"/>
                  <a:pt x="69" y="34"/>
                  <a:pt x="69" y="34"/>
                </a:cubicBezTo>
                <a:cubicBezTo>
                  <a:pt x="69" y="34"/>
                  <a:pt x="69" y="34"/>
                  <a:pt x="69" y="34"/>
                </a:cubicBezTo>
                <a:cubicBezTo>
                  <a:pt x="70" y="34"/>
                  <a:pt x="70" y="34"/>
                  <a:pt x="70" y="34"/>
                </a:cubicBezTo>
                <a:cubicBezTo>
                  <a:pt x="70" y="34"/>
                  <a:pt x="70" y="34"/>
                  <a:pt x="70" y="34"/>
                </a:cubicBezTo>
                <a:cubicBezTo>
                  <a:pt x="70" y="34"/>
                  <a:pt x="70" y="34"/>
                  <a:pt x="70" y="34"/>
                </a:cubicBezTo>
                <a:cubicBezTo>
                  <a:pt x="70" y="34"/>
                  <a:pt x="70" y="34"/>
                  <a:pt x="70"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1" y="34"/>
                  <a:pt x="71" y="34"/>
                  <a:pt x="71" y="34"/>
                </a:cubicBezTo>
                <a:cubicBezTo>
                  <a:pt x="72" y="34"/>
                  <a:pt x="72" y="34"/>
                  <a:pt x="72" y="34"/>
                </a:cubicBezTo>
                <a:cubicBezTo>
                  <a:pt x="72" y="34"/>
                  <a:pt x="72" y="34"/>
                  <a:pt x="72" y="34"/>
                </a:cubicBezTo>
                <a:cubicBezTo>
                  <a:pt x="79" y="35"/>
                  <a:pt x="85" y="38"/>
                  <a:pt x="90" y="43"/>
                </a:cubicBezTo>
                <a:cubicBezTo>
                  <a:pt x="95" y="48"/>
                  <a:pt x="98" y="55"/>
                  <a:pt x="98" y="63"/>
                </a:cubicBezTo>
                <a:cubicBezTo>
                  <a:pt x="98" y="71"/>
                  <a:pt x="95" y="78"/>
                  <a:pt x="90" y="83"/>
                </a:cubicBezTo>
                <a:cubicBezTo>
                  <a:pt x="85" y="88"/>
                  <a:pt x="79" y="91"/>
                  <a:pt x="72" y="92"/>
                </a:cubicBezTo>
                <a:cubicBezTo>
                  <a:pt x="72" y="92"/>
                  <a:pt x="72" y="92"/>
                  <a:pt x="72"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0" y="92"/>
                  <a:pt x="70" y="92"/>
                  <a:pt x="70" y="92"/>
                </a:cubicBezTo>
                <a:cubicBezTo>
                  <a:pt x="70" y="92"/>
                  <a:pt x="70" y="92"/>
                  <a:pt x="70" y="92"/>
                </a:cubicBezTo>
                <a:cubicBezTo>
                  <a:pt x="70" y="92"/>
                  <a:pt x="70" y="92"/>
                  <a:pt x="70" y="92"/>
                </a:cubicBezTo>
                <a:cubicBezTo>
                  <a:pt x="70" y="92"/>
                  <a:pt x="70" y="92"/>
                  <a:pt x="70" y="92"/>
                </a:cubicBezTo>
                <a:cubicBezTo>
                  <a:pt x="69" y="92"/>
                  <a:pt x="69" y="92"/>
                  <a:pt x="69" y="92"/>
                </a:cubicBezTo>
                <a:cubicBezTo>
                  <a:pt x="69" y="92"/>
                  <a:pt x="69" y="92"/>
                  <a:pt x="69" y="92"/>
                </a:cubicBezTo>
                <a:cubicBezTo>
                  <a:pt x="69" y="92"/>
                  <a:pt x="69" y="92"/>
                  <a:pt x="69" y="92"/>
                </a:cubicBezTo>
                <a:cubicBezTo>
                  <a:pt x="69" y="92"/>
                  <a:pt x="69" y="92"/>
                  <a:pt x="69" y="92"/>
                </a:cubicBezTo>
                <a:cubicBezTo>
                  <a:pt x="68" y="92"/>
                  <a:pt x="68" y="92"/>
                  <a:pt x="68" y="92"/>
                </a:cubicBezTo>
                <a:cubicBezTo>
                  <a:pt x="68" y="92"/>
                  <a:pt x="68" y="92"/>
                  <a:pt x="68" y="92"/>
                </a:cubicBezTo>
                <a:cubicBezTo>
                  <a:pt x="68" y="92"/>
                  <a:pt x="68" y="92"/>
                  <a:pt x="68" y="92"/>
                </a:cubicBezTo>
                <a:cubicBezTo>
                  <a:pt x="68" y="92"/>
                  <a:pt x="68" y="92"/>
                  <a:pt x="68" y="92"/>
                </a:cubicBezTo>
                <a:cubicBezTo>
                  <a:pt x="67" y="92"/>
                  <a:pt x="67" y="92"/>
                  <a:pt x="67" y="92"/>
                </a:cubicBezTo>
                <a:cubicBezTo>
                  <a:pt x="67" y="92"/>
                  <a:pt x="67" y="92"/>
                  <a:pt x="67" y="92"/>
                </a:cubicBezTo>
                <a:cubicBezTo>
                  <a:pt x="67" y="92"/>
                  <a:pt x="67" y="92"/>
                  <a:pt x="67" y="92"/>
                </a:cubicBezTo>
                <a:cubicBezTo>
                  <a:pt x="67" y="92"/>
                  <a:pt x="67" y="92"/>
                  <a:pt x="67"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6" y="92"/>
                  <a:pt x="66" y="92"/>
                  <a:pt x="66" y="92"/>
                </a:cubicBezTo>
                <a:cubicBezTo>
                  <a:pt x="65" y="92"/>
                  <a:pt x="65" y="92"/>
                  <a:pt x="65" y="92"/>
                </a:cubicBezTo>
                <a:cubicBezTo>
                  <a:pt x="65" y="92"/>
                  <a:pt x="65" y="92"/>
                  <a:pt x="65" y="92"/>
                </a:cubicBezTo>
                <a:cubicBezTo>
                  <a:pt x="65" y="92"/>
                  <a:pt x="65" y="92"/>
                  <a:pt x="65" y="9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3"/>
          <p:cNvSpPr>
            <a:spLocks noEditPoints="1"/>
          </p:cNvSpPr>
          <p:nvPr/>
        </p:nvSpPr>
        <p:spPr bwMode="auto">
          <a:xfrm>
            <a:off x="2829813" y="4846113"/>
            <a:ext cx="182864" cy="351814"/>
          </a:xfrm>
          <a:custGeom>
            <a:avLst/>
            <a:gdLst>
              <a:gd name="T0" fmla="*/ 51 w 68"/>
              <a:gd name="T1" fmla="*/ 0 h 130"/>
              <a:gd name="T2" fmla="*/ 68 w 68"/>
              <a:gd name="T3" fmla="*/ 29 h 130"/>
              <a:gd name="T4" fmla="*/ 10 w 68"/>
              <a:gd name="T5" fmla="*/ 130 h 130"/>
              <a:gd name="T6" fmla="*/ 10 w 68"/>
              <a:gd name="T7" fmla="*/ 19 h 130"/>
              <a:gd name="T8" fmla="*/ 16 w 68"/>
              <a:gd name="T9" fmla="*/ 59 h 130"/>
              <a:gd name="T10" fmla="*/ 52 w 68"/>
              <a:gd name="T11" fmla="*/ 59 h 130"/>
              <a:gd name="T12" fmla="*/ 19 w 68"/>
              <a:gd name="T13" fmla="*/ 35 h 130"/>
              <a:gd name="T14" fmla="*/ 45 w 68"/>
              <a:gd name="T15" fmla="*/ 118 h 130"/>
              <a:gd name="T16" fmla="*/ 54 w 68"/>
              <a:gd name="T17" fmla="*/ 118 h 130"/>
              <a:gd name="T18" fmla="*/ 46 w 68"/>
              <a:gd name="T19" fmla="*/ 112 h 130"/>
              <a:gd name="T20" fmla="*/ 29 w 68"/>
              <a:gd name="T21" fmla="*/ 118 h 130"/>
              <a:gd name="T22" fmla="*/ 39 w 68"/>
              <a:gd name="T23" fmla="*/ 118 h 130"/>
              <a:gd name="T24" fmla="*/ 30 w 68"/>
              <a:gd name="T25" fmla="*/ 112 h 130"/>
              <a:gd name="T26" fmla="*/ 14 w 68"/>
              <a:gd name="T27" fmla="*/ 118 h 130"/>
              <a:gd name="T28" fmla="*/ 23 w 68"/>
              <a:gd name="T29" fmla="*/ 118 h 130"/>
              <a:gd name="T30" fmla="*/ 15 w 68"/>
              <a:gd name="T31" fmla="*/ 112 h 130"/>
              <a:gd name="T32" fmla="*/ 45 w 68"/>
              <a:gd name="T33" fmla="*/ 105 h 130"/>
              <a:gd name="T34" fmla="*/ 54 w 68"/>
              <a:gd name="T35" fmla="*/ 105 h 130"/>
              <a:gd name="T36" fmla="*/ 46 w 68"/>
              <a:gd name="T37" fmla="*/ 99 h 130"/>
              <a:gd name="T38" fmla="*/ 29 w 68"/>
              <a:gd name="T39" fmla="*/ 105 h 130"/>
              <a:gd name="T40" fmla="*/ 39 w 68"/>
              <a:gd name="T41" fmla="*/ 105 h 130"/>
              <a:gd name="T42" fmla="*/ 30 w 68"/>
              <a:gd name="T43" fmla="*/ 99 h 130"/>
              <a:gd name="T44" fmla="*/ 14 w 68"/>
              <a:gd name="T45" fmla="*/ 105 h 130"/>
              <a:gd name="T46" fmla="*/ 23 w 68"/>
              <a:gd name="T47" fmla="*/ 105 h 130"/>
              <a:gd name="T48" fmla="*/ 15 w 68"/>
              <a:gd name="T49" fmla="*/ 99 h 130"/>
              <a:gd name="T50" fmla="*/ 45 w 68"/>
              <a:gd name="T51" fmla="*/ 92 h 130"/>
              <a:gd name="T52" fmla="*/ 54 w 68"/>
              <a:gd name="T53" fmla="*/ 92 h 130"/>
              <a:gd name="T54" fmla="*/ 46 w 68"/>
              <a:gd name="T55" fmla="*/ 86 h 130"/>
              <a:gd name="T56" fmla="*/ 29 w 68"/>
              <a:gd name="T57" fmla="*/ 92 h 130"/>
              <a:gd name="T58" fmla="*/ 39 w 68"/>
              <a:gd name="T59" fmla="*/ 92 h 130"/>
              <a:gd name="T60" fmla="*/ 30 w 68"/>
              <a:gd name="T61" fmla="*/ 86 h 130"/>
              <a:gd name="T62" fmla="*/ 14 w 68"/>
              <a:gd name="T63" fmla="*/ 92 h 130"/>
              <a:gd name="T64" fmla="*/ 23 w 68"/>
              <a:gd name="T65" fmla="*/ 92 h 130"/>
              <a:gd name="T66" fmla="*/ 15 w 68"/>
              <a:gd name="T67" fmla="*/ 86 h 130"/>
              <a:gd name="T68" fmla="*/ 45 w 68"/>
              <a:gd name="T69" fmla="*/ 79 h 130"/>
              <a:gd name="T70" fmla="*/ 54 w 68"/>
              <a:gd name="T71" fmla="*/ 79 h 130"/>
              <a:gd name="T72" fmla="*/ 46 w 68"/>
              <a:gd name="T73" fmla="*/ 73 h 130"/>
              <a:gd name="T74" fmla="*/ 29 w 68"/>
              <a:gd name="T75" fmla="*/ 79 h 130"/>
              <a:gd name="T76" fmla="*/ 39 w 68"/>
              <a:gd name="T77" fmla="*/ 79 h 130"/>
              <a:gd name="T78" fmla="*/ 30 w 68"/>
              <a:gd name="T79" fmla="*/ 73 h 130"/>
              <a:gd name="T80" fmla="*/ 14 w 68"/>
              <a:gd name="T81" fmla="*/ 79 h 130"/>
              <a:gd name="T82" fmla="*/ 23 w 68"/>
              <a:gd name="T83" fmla="*/ 79 h 130"/>
              <a:gd name="T84" fmla="*/ 15 w 68"/>
              <a:gd name="T85" fmla="*/ 7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30">
                <a:moveTo>
                  <a:pt x="10" y="19"/>
                </a:moveTo>
                <a:cubicBezTo>
                  <a:pt x="51" y="19"/>
                  <a:pt x="51" y="19"/>
                  <a:pt x="51" y="19"/>
                </a:cubicBezTo>
                <a:cubicBezTo>
                  <a:pt x="51" y="0"/>
                  <a:pt x="51" y="0"/>
                  <a:pt x="51" y="0"/>
                </a:cubicBezTo>
                <a:cubicBezTo>
                  <a:pt x="62" y="0"/>
                  <a:pt x="62" y="0"/>
                  <a:pt x="62" y="0"/>
                </a:cubicBezTo>
                <a:cubicBezTo>
                  <a:pt x="62" y="20"/>
                  <a:pt x="62" y="20"/>
                  <a:pt x="62" y="20"/>
                </a:cubicBezTo>
                <a:cubicBezTo>
                  <a:pt x="65" y="21"/>
                  <a:pt x="68" y="25"/>
                  <a:pt x="68" y="29"/>
                </a:cubicBezTo>
                <a:cubicBezTo>
                  <a:pt x="68" y="121"/>
                  <a:pt x="68" y="121"/>
                  <a:pt x="68" y="121"/>
                </a:cubicBezTo>
                <a:cubicBezTo>
                  <a:pt x="68" y="126"/>
                  <a:pt x="64" y="130"/>
                  <a:pt x="58" y="130"/>
                </a:cubicBezTo>
                <a:cubicBezTo>
                  <a:pt x="10" y="130"/>
                  <a:pt x="10" y="130"/>
                  <a:pt x="10" y="130"/>
                </a:cubicBezTo>
                <a:cubicBezTo>
                  <a:pt x="5" y="130"/>
                  <a:pt x="0" y="126"/>
                  <a:pt x="0" y="121"/>
                </a:cubicBezTo>
                <a:cubicBezTo>
                  <a:pt x="0" y="29"/>
                  <a:pt x="0" y="29"/>
                  <a:pt x="0" y="29"/>
                </a:cubicBezTo>
                <a:cubicBezTo>
                  <a:pt x="0" y="24"/>
                  <a:pt x="5" y="19"/>
                  <a:pt x="10" y="19"/>
                </a:cubicBezTo>
                <a:close/>
                <a:moveTo>
                  <a:pt x="19" y="35"/>
                </a:moveTo>
                <a:cubicBezTo>
                  <a:pt x="18" y="35"/>
                  <a:pt x="16" y="37"/>
                  <a:pt x="16" y="39"/>
                </a:cubicBezTo>
                <a:cubicBezTo>
                  <a:pt x="16" y="59"/>
                  <a:pt x="16" y="59"/>
                  <a:pt x="16" y="59"/>
                </a:cubicBezTo>
                <a:cubicBezTo>
                  <a:pt x="16" y="61"/>
                  <a:pt x="18" y="63"/>
                  <a:pt x="19" y="63"/>
                </a:cubicBezTo>
                <a:cubicBezTo>
                  <a:pt x="49" y="63"/>
                  <a:pt x="49" y="63"/>
                  <a:pt x="49" y="63"/>
                </a:cubicBezTo>
                <a:cubicBezTo>
                  <a:pt x="51" y="63"/>
                  <a:pt x="52" y="61"/>
                  <a:pt x="52" y="59"/>
                </a:cubicBezTo>
                <a:cubicBezTo>
                  <a:pt x="52" y="39"/>
                  <a:pt x="52" y="39"/>
                  <a:pt x="52" y="39"/>
                </a:cubicBezTo>
                <a:cubicBezTo>
                  <a:pt x="52" y="37"/>
                  <a:pt x="51" y="35"/>
                  <a:pt x="49" y="35"/>
                </a:cubicBezTo>
                <a:cubicBezTo>
                  <a:pt x="19" y="35"/>
                  <a:pt x="19" y="35"/>
                  <a:pt x="19" y="35"/>
                </a:cubicBezTo>
                <a:close/>
                <a:moveTo>
                  <a:pt x="46" y="112"/>
                </a:moveTo>
                <a:cubicBezTo>
                  <a:pt x="45" y="112"/>
                  <a:pt x="45" y="113"/>
                  <a:pt x="45" y="113"/>
                </a:cubicBezTo>
                <a:cubicBezTo>
                  <a:pt x="45" y="118"/>
                  <a:pt x="45" y="118"/>
                  <a:pt x="45" y="118"/>
                </a:cubicBezTo>
                <a:cubicBezTo>
                  <a:pt x="45" y="119"/>
                  <a:pt x="45" y="119"/>
                  <a:pt x="46" y="119"/>
                </a:cubicBezTo>
                <a:cubicBezTo>
                  <a:pt x="53" y="119"/>
                  <a:pt x="53" y="119"/>
                  <a:pt x="53" y="119"/>
                </a:cubicBezTo>
                <a:cubicBezTo>
                  <a:pt x="54" y="119"/>
                  <a:pt x="54" y="119"/>
                  <a:pt x="54" y="118"/>
                </a:cubicBezTo>
                <a:cubicBezTo>
                  <a:pt x="54" y="113"/>
                  <a:pt x="54" y="113"/>
                  <a:pt x="54" y="113"/>
                </a:cubicBezTo>
                <a:cubicBezTo>
                  <a:pt x="54" y="113"/>
                  <a:pt x="54" y="112"/>
                  <a:pt x="53" y="112"/>
                </a:cubicBezTo>
                <a:cubicBezTo>
                  <a:pt x="46" y="112"/>
                  <a:pt x="46" y="112"/>
                  <a:pt x="46" y="112"/>
                </a:cubicBezTo>
                <a:close/>
                <a:moveTo>
                  <a:pt x="30" y="112"/>
                </a:moveTo>
                <a:cubicBezTo>
                  <a:pt x="30" y="112"/>
                  <a:pt x="29" y="113"/>
                  <a:pt x="29" y="113"/>
                </a:cubicBezTo>
                <a:cubicBezTo>
                  <a:pt x="29" y="118"/>
                  <a:pt x="29" y="118"/>
                  <a:pt x="29" y="118"/>
                </a:cubicBezTo>
                <a:cubicBezTo>
                  <a:pt x="29" y="119"/>
                  <a:pt x="30" y="119"/>
                  <a:pt x="30" y="119"/>
                </a:cubicBezTo>
                <a:cubicBezTo>
                  <a:pt x="38" y="119"/>
                  <a:pt x="38" y="119"/>
                  <a:pt x="38" y="119"/>
                </a:cubicBezTo>
                <a:cubicBezTo>
                  <a:pt x="38" y="119"/>
                  <a:pt x="39" y="119"/>
                  <a:pt x="39" y="118"/>
                </a:cubicBezTo>
                <a:cubicBezTo>
                  <a:pt x="39" y="113"/>
                  <a:pt x="39" y="113"/>
                  <a:pt x="39" y="113"/>
                </a:cubicBezTo>
                <a:cubicBezTo>
                  <a:pt x="39" y="113"/>
                  <a:pt x="38" y="112"/>
                  <a:pt x="38" y="112"/>
                </a:cubicBezTo>
                <a:cubicBezTo>
                  <a:pt x="30" y="112"/>
                  <a:pt x="30" y="112"/>
                  <a:pt x="30" y="112"/>
                </a:cubicBezTo>
                <a:close/>
                <a:moveTo>
                  <a:pt x="15" y="112"/>
                </a:moveTo>
                <a:cubicBezTo>
                  <a:pt x="14" y="112"/>
                  <a:pt x="14" y="113"/>
                  <a:pt x="14" y="113"/>
                </a:cubicBezTo>
                <a:cubicBezTo>
                  <a:pt x="14" y="118"/>
                  <a:pt x="14" y="118"/>
                  <a:pt x="14" y="118"/>
                </a:cubicBezTo>
                <a:cubicBezTo>
                  <a:pt x="14" y="119"/>
                  <a:pt x="14" y="119"/>
                  <a:pt x="15" y="119"/>
                </a:cubicBezTo>
                <a:cubicBezTo>
                  <a:pt x="22" y="119"/>
                  <a:pt x="22" y="119"/>
                  <a:pt x="22" y="119"/>
                </a:cubicBezTo>
                <a:cubicBezTo>
                  <a:pt x="23" y="119"/>
                  <a:pt x="23" y="119"/>
                  <a:pt x="23" y="118"/>
                </a:cubicBezTo>
                <a:cubicBezTo>
                  <a:pt x="23" y="113"/>
                  <a:pt x="23" y="113"/>
                  <a:pt x="23" y="113"/>
                </a:cubicBezTo>
                <a:cubicBezTo>
                  <a:pt x="23" y="113"/>
                  <a:pt x="23" y="112"/>
                  <a:pt x="22" y="112"/>
                </a:cubicBezTo>
                <a:cubicBezTo>
                  <a:pt x="15" y="112"/>
                  <a:pt x="15" y="112"/>
                  <a:pt x="15" y="112"/>
                </a:cubicBezTo>
                <a:close/>
                <a:moveTo>
                  <a:pt x="46" y="99"/>
                </a:moveTo>
                <a:cubicBezTo>
                  <a:pt x="45" y="99"/>
                  <a:pt x="45" y="100"/>
                  <a:pt x="45" y="100"/>
                </a:cubicBezTo>
                <a:cubicBezTo>
                  <a:pt x="45" y="105"/>
                  <a:pt x="45" y="105"/>
                  <a:pt x="45" y="105"/>
                </a:cubicBezTo>
                <a:cubicBezTo>
                  <a:pt x="45" y="106"/>
                  <a:pt x="45" y="106"/>
                  <a:pt x="46" y="106"/>
                </a:cubicBezTo>
                <a:cubicBezTo>
                  <a:pt x="53" y="106"/>
                  <a:pt x="53" y="106"/>
                  <a:pt x="53" y="106"/>
                </a:cubicBezTo>
                <a:cubicBezTo>
                  <a:pt x="54" y="106"/>
                  <a:pt x="54" y="106"/>
                  <a:pt x="54" y="105"/>
                </a:cubicBezTo>
                <a:cubicBezTo>
                  <a:pt x="54" y="100"/>
                  <a:pt x="54" y="100"/>
                  <a:pt x="54" y="100"/>
                </a:cubicBezTo>
                <a:cubicBezTo>
                  <a:pt x="54" y="100"/>
                  <a:pt x="54" y="99"/>
                  <a:pt x="53" y="99"/>
                </a:cubicBezTo>
                <a:cubicBezTo>
                  <a:pt x="46" y="99"/>
                  <a:pt x="46" y="99"/>
                  <a:pt x="46" y="99"/>
                </a:cubicBezTo>
                <a:close/>
                <a:moveTo>
                  <a:pt x="30" y="99"/>
                </a:moveTo>
                <a:cubicBezTo>
                  <a:pt x="30" y="99"/>
                  <a:pt x="29" y="100"/>
                  <a:pt x="29" y="100"/>
                </a:cubicBezTo>
                <a:cubicBezTo>
                  <a:pt x="29" y="105"/>
                  <a:pt x="29" y="105"/>
                  <a:pt x="29" y="105"/>
                </a:cubicBezTo>
                <a:cubicBezTo>
                  <a:pt x="29" y="106"/>
                  <a:pt x="30" y="106"/>
                  <a:pt x="30" y="106"/>
                </a:cubicBezTo>
                <a:cubicBezTo>
                  <a:pt x="38" y="106"/>
                  <a:pt x="38" y="106"/>
                  <a:pt x="38" y="106"/>
                </a:cubicBezTo>
                <a:cubicBezTo>
                  <a:pt x="38" y="106"/>
                  <a:pt x="39" y="106"/>
                  <a:pt x="39" y="105"/>
                </a:cubicBezTo>
                <a:cubicBezTo>
                  <a:pt x="39" y="100"/>
                  <a:pt x="39" y="100"/>
                  <a:pt x="39" y="100"/>
                </a:cubicBezTo>
                <a:cubicBezTo>
                  <a:pt x="39" y="100"/>
                  <a:pt x="38" y="99"/>
                  <a:pt x="38" y="99"/>
                </a:cubicBezTo>
                <a:cubicBezTo>
                  <a:pt x="30" y="99"/>
                  <a:pt x="30" y="99"/>
                  <a:pt x="30" y="99"/>
                </a:cubicBezTo>
                <a:close/>
                <a:moveTo>
                  <a:pt x="15" y="99"/>
                </a:moveTo>
                <a:cubicBezTo>
                  <a:pt x="14" y="99"/>
                  <a:pt x="14" y="100"/>
                  <a:pt x="14" y="100"/>
                </a:cubicBezTo>
                <a:cubicBezTo>
                  <a:pt x="14" y="105"/>
                  <a:pt x="14" y="105"/>
                  <a:pt x="14" y="105"/>
                </a:cubicBezTo>
                <a:cubicBezTo>
                  <a:pt x="14" y="106"/>
                  <a:pt x="14" y="106"/>
                  <a:pt x="15" y="106"/>
                </a:cubicBezTo>
                <a:cubicBezTo>
                  <a:pt x="22" y="106"/>
                  <a:pt x="22" y="106"/>
                  <a:pt x="22" y="106"/>
                </a:cubicBezTo>
                <a:cubicBezTo>
                  <a:pt x="23" y="106"/>
                  <a:pt x="23" y="106"/>
                  <a:pt x="23" y="105"/>
                </a:cubicBezTo>
                <a:cubicBezTo>
                  <a:pt x="23" y="100"/>
                  <a:pt x="23" y="100"/>
                  <a:pt x="23" y="100"/>
                </a:cubicBezTo>
                <a:cubicBezTo>
                  <a:pt x="23" y="100"/>
                  <a:pt x="23" y="99"/>
                  <a:pt x="22" y="99"/>
                </a:cubicBezTo>
                <a:cubicBezTo>
                  <a:pt x="15" y="99"/>
                  <a:pt x="15" y="99"/>
                  <a:pt x="15" y="99"/>
                </a:cubicBezTo>
                <a:close/>
                <a:moveTo>
                  <a:pt x="46" y="86"/>
                </a:moveTo>
                <a:cubicBezTo>
                  <a:pt x="45" y="86"/>
                  <a:pt x="45" y="87"/>
                  <a:pt x="45" y="87"/>
                </a:cubicBezTo>
                <a:cubicBezTo>
                  <a:pt x="45" y="92"/>
                  <a:pt x="45" y="92"/>
                  <a:pt x="45" y="92"/>
                </a:cubicBezTo>
                <a:cubicBezTo>
                  <a:pt x="45" y="93"/>
                  <a:pt x="45" y="93"/>
                  <a:pt x="46" y="93"/>
                </a:cubicBezTo>
                <a:cubicBezTo>
                  <a:pt x="53" y="93"/>
                  <a:pt x="53" y="93"/>
                  <a:pt x="53" y="93"/>
                </a:cubicBezTo>
                <a:cubicBezTo>
                  <a:pt x="54" y="93"/>
                  <a:pt x="54" y="93"/>
                  <a:pt x="54" y="92"/>
                </a:cubicBezTo>
                <a:cubicBezTo>
                  <a:pt x="54" y="87"/>
                  <a:pt x="54" y="87"/>
                  <a:pt x="54" y="87"/>
                </a:cubicBezTo>
                <a:cubicBezTo>
                  <a:pt x="54" y="87"/>
                  <a:pt x="54" y="86"/>
                  <a:pt x="53" y="86"/>
                </a:cubicBezTo>
                <a:cubicBezTo>
                  <a:pt x="46" y="86"/>
                  <a:pt x="46" y="86"/>
                  <a:pt x="46" y="86"/>
                </a:cubicBezTo>
                <a:close/>
                <a:moveTo>
                  <a:pt x="30" y="86"/>
                </a:moveTo>
                <a:cubicBezTo>
                  <a:pt x="30" y="86"/>
                  <a:pt x="29" y="87"/>
                  <a:pt x="29" y="87"/>
                </a:cubicBezTo>
                <a:cubicBezTo>
                  <a:pt x="29" y="92"/>
                  <a:pt x="29" y="92"/>
                  <a:pt x="29" y="92"/>
                </a:cubicBezTo>
                <a:cubicBezTo>
                  <a:pt x="29" y="93"/>
                  <a:pt x="30" y="93"/>
                  <a:pt x="30" y="93"/>
                </a:cubicBezTo>
                <a:cubicBezTo>
                  <a:pt x="38" y="93"/>
                  <a:pt x="38" y="93"/>
                  <a:pt x="38" y="93"/>
                </a:cubicBezTo>
                <a:cubicBezTo>
                  <a:pt x="38" y="93"/>
                  <a:pt x="39" y="93"/>
                  <a:pt x="39" y="92"/>
                </a:cubicBezTo>
                <a:cubicBezTo>
                  <a:pt x="39" y="87"/>
                  <a:pt x="39" y="87"/>
                  <a:pt x="39" y="87"/>
                </a:cubicBezTo>
                <a:cubicBezTo>
                  <a:pt x="39" y="87"/>
                  <a:pt x="38" y="86"/>
                  <a:pt x="38" y="86"/>
                </a:cubicBezTo>
                <a:cubicBezTo>
                  <a:pt x="30" y="86"/>
                  <a:pt x="30" y="86"/>
                  <a:pt x="30" y="86"/>
                </a:cubicBezTo>
                <a:close/>
                <a:moveTo>
                  <a:pt x="15" y="86"/>
                </a:moveTo>
                <a:cubicBezTo>
                  <a:pt x="14" y="86"/>
                  <a:pt x="14" y="87"/>
                  <a:pt x="14" y="87"/>
                </a:cubicBezTo>
                <a:cubicBezTo>
                  <a:pt x="14" y="92"/>
                  <a:pt x="14" y="92"/>
                  <a:pt x="14" y="92"/>
                </a:cubicBezTo>
                <a:cubicBezTo>
                  <a:pt x="14" y="93"/>
                  <a:pt x="14" y="93"/>
                  <a:pt x="15" y="93"/>
                </a:cubicBezTo>
                <a:cubicBezTo>
                  <a:pt x="22" y="93"/>
                  <a:pt x="22" y="93"/>
                  <a:pt x="22" y="93"/>
                </a:cubicBezTo>
                <a:cubicBezTo>
                  <a:pt x="23" y="93"/>
                  <a:pt x="23" y="93"/>
                  <a:pt x="23" y="92"/>
                </a:cubicBezTo>
                <a:cubicBezTo>
                  <a:pt x="23" y="87"/>
                  <a:pt x="23" y="87"/>
                  <a:pt x="23" y="87"/>
                </a:cubicBezTo>
                <a:cubicBezTo>
                  <a:pt x="23" y="87"/>
                  <a:pt x="23" y="86"/>
                  <a:pt x="22" y="86"/>
                </a:cubicBezTo>
                <a:cubicBezTo>
                  <a:pt x="15" y="86"/>
                  <a:pt x="15" y="86"/>
                  <a:pt x="15" y="86"/>
                </a:cubicBezTo>
                <a:close/>
                <a:moveTo>
                  <a:pt x="46" y="73"/>
                </a:moveTo>
                <a:cubicBezTo>
                  <a:pt x="45" y="73"/>
                  <a:pt x="45" y="74"/>
                  <a:pt x="45" y="74"/>
                </a:cubicBezTo>
                <a:cubicBezTo>
                  <a:pt x="45" y="79"/>
                  <a:pt x="45" y="79"/>
                  <a:pt x="45" y="79"/>
                </a:cubicBezTo>
                <a:cubicBezTo>
                  <a:pt x="45" y="80"/>
                  <a:pt x="45" y="80"/>
                  <a:pt x="46" y="80"/>
                </a:cubicBezTo>
                <a:cubicBezTo>
                  <a:pt x="53" y="80"/>
                  <a:pt x="53" y="80"/>
                  <a:pt x="53" y="80"/>
                </a:cubicBezTo>
                <a:cubicBezTo>
                  <a:pt x="54" y="80"/>
                  <a:pt x="54" y="80"/>
                  <a:pt x="54" y="79"/>
                </a:cubicBezTo>
                <a:cubicBezTo>
                  <a:pt x="54" y="74"/>
                  <a:pt x="54" y="74"/>
                  <a:pt x="54" y="74"/>
                </a:cubicBezTo>
                <a:cubicBezTo>
                  <a:pt x="54" y="74"/>
                  <a:pt x="54" y="73"/>
                  <a:pt x="53" y="73"/>
                </a:cubicBezTo>
                <a:cubicBezTo>
                  <a:pt x="46" y="73"/>
                  <a:pt x="46" y="73"/>
                  <a:pt x="46" y="73"/>
                </a:cubicBezTo>
                <a:close/>
                <a:moveTo>
                  <a:pt x="30" y="73"/>
                </a:moveTo>
                <a:cubicBezTo>
                  <a:pt x="30" y="73"/>
                  <a:pt x="29" y="74"/>
                  <a:pt x="29" y="74"/>
                </a:cubicBezTo>
                <a:cubicBezTo>
                  <a:pt x="29" y="79"/>
                  <a:pt x="29" y="79"/>
                  <a:pt x="29" y="79"/>
                </a:cubicBezTo>
                <a:cubicBezTo>
                  <a:pt x="29" y="80"/>
                  <a:pt x="30" y="80"/>
                  <a:pt x="30" y="80"/>
                </a:cubicBezTo>
                <a:cubicBezTo>
                  <a:pt x="38" y="80"/>
                  <a:pt x="38" y="80"/>
                  <a:pt x="38" y="80"/>
                </a:cubicBezTo>
                <a:cubicBezTo>
                  <a:pt x="38" y="80"/>
                  <a:pt x="39" y="80"/>
                  <a:pt x="39" y="79"/>
                </a:cubicBezTo>
                <a:cubicBezTo>
                  <a:pt x="39" y="74"/>
                  <a:pt x="39" y="74"/>
                  <a:pt x="39" y="74"/>
                </a:cubicBezTo>
                <a:cubicBezTo>
                  <a:pt x="39" y="74"/>
                  <a:pt x="38" y="73"/>
                  <a:pt x="38" y="73"/>
                </a:cubicBezTo>
                <a:cubicBezTo>
                  <a:pt x="30" y="73"/>
                  <a:pt x="30" y="73"/>
                  <a:pt x="30" y="73"/>
                </a:cubicBezTo>
                <a:close/>
                <a:moveTo>
                  <a:pt x="15" y="73"/>
                </a:moveTo>
                <a:cubicBezTo>
                  <a:pt x="14" y="73"/>
                  <a:pt x="14" y="74"/>
                  <a:pt x="14" y="74"/>
                </a:cubicBezTo>
                <a:cubicBezTo>
                  <a:pt x="14" y="79"/>
                  <a:pt x="14" y="79"/>
                  <a:pt x="14" y="79"/>
                </a:cubicBezTo>
                <a:cubicBezTo>
                  <a:pt x="14" y="80"/>
                  <a:pt x="14" y="80"/>
                  <a:pt x="15" y="80"/>
                </a:cubicBezTo>
                <a:cubicBezTo>
                  <a:pt x="22" y="80"/>
                  <a:pt x="22" y="80"/>
                  <a:pt x="22" y="80"/>
                </a:cubicBezTo>
                <a:cubicBezTo>
                  <a:pt x="23" y="80"/>
                  <a:pt x="23" y="80"/>
                  <a:pt x="23" y="79"/>
                </a:cubicBezTo>
                <a:cubicBezTo>
                  <a:pt x="23" y="74"/>
                  <a:pt x="23" y="74"/>
                  <a:pt x="23" y="74"/>
                </a:cubicBezTo>
                <a:cubicBezTo>
                  <a:pt x="23" y="74"/>
                  <a:pt x="23" y="73"/>
                  <a:pt x="22" y="73"/>
                </a:cubicBezTo>
                <a:lnTo>
                  <a:pt x="15" y="7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4"/>
          <p:cNvSpPr>
            <a:spLocks noEditPoints="1"/>
          </p:cNvSpPr>
          <p:nvPr/>
        </p:nvSpPr>
        <p:spPr bwMode="auto">
          <a:xfrm>
            <a:off x="2648936" y="4758657"/>
            <a:ext cx="544615" cy="540641"/>
          </a:xfrm>
          <a:custGeom>
            <a:avLst/>
            <a:gdLst>
              <a:gd name="T0" fmla="*/ 101 w 202"/>
              <a:gd name="T1" fmla="*/ 0 h 201"/>
              <a:gd name="T2" fmla="*/ 172 w 202"/>
              <a:gd name="T3" fmla="*/ 29 h 201"/>
              <a:gd name="T4" fmla="*/ 202 w 202"/>
              <a:gd name="T5" fmla="*/ 100 h 201"/>
              <a:gd name="T6" fmla="*/ 172 w 202"/>
              <a:gd name="T7" fmla="*/ 171 h 201"/>
              <a:gd name="T8" fmla="*/ 101 w 202"/>
              <a:gd name="T9" fmla="*/ 201 h 201"/>
              <a:gd name="T10" fmla="*/ 30 w 202"/>
              <a:gd name="T11" fmla="*/ 171 h 201"/>
              <a:gd name="T12" fmla="*/ 0 w 202"/>
              <a:gd name="T13" fmla="*/ 100 h 201"/>
              <a:gd name="T14" fmla="*/ 30 w 202"/>
              <a:gd name="T15" fmla="*/ 29 h 201"/>
              <a:gd name="T16" fmla="*/ 101 w 202"/>
              <a:gd name="T17" fmla="*/ 0 h 201"/>
              <a:gd name="T18" fmla="*/ 164 w 202"/>
              <a:gd name="T19" fmla="*/ 38 h 201"/>
              <a:gd name="T20" fmla="*/ 101 w 202"/>
              <a:gd name="T21" fmla="*/ 11 h 201"/>
              <a:gd name="T22" fmla="*/ 38 w 202"/>
              <a:gd name="T23" fmla="*/ 38 h 201"/>
              <a:gd name="T24" fmla="*/ 12 w 202"/>
              <a:gd name="T25" fmla="*/ 100 h 201"/>
              <a:gd name="T26" fmla="*/ 38 w 202"/>
              <a:gd name="T27" fmla="*/ 163 h 201"/>
              <a:gd name="T28" fmla="*/ 101 w 202"/>
              <a:gd name="T29" fmla="*/ 189 h 201"/>
              <a:gd name="T30" fmla="*/ 164 w 202"/>
              <a:gd name="T31" fmla="*/ 163 h 201"/>
              <a:gd name="T32" fmla="*/ 190 w 202"/>
              <a:gd name="T33" fmla="*/ 100 h 201"/>
              <a:gd name="T34" fmla="*/ 164 w 202"/>
              <a:gd name="T35"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1">
                <a:moveTo>
                  <a:pt x="101" y="0"/>
                </a:moveTo>
                <a:cubicBezTo>
                  <a:pt x="129" y="0"/>
                  <a:pt x="154" y="11"/>
                  <a:pt x="172" y="29"/>
                </a:cubicBezTo>
                <a:cubicBezTo>
                  <a:pt x="191" y="47"/>
                  <a:pt x="202" y="73"/>
                  <a:pt x="202" y="100"/>
                </a:cubicBezTo>
                <a:cubicBezTo>
                  <a:pt x="202" y="128"/>
                  <a:pt x="191" y="153"/>
                  <a:pt x="172" y="171"/>
                </a:cubicBezTo>
                <a:cubicBezTo>
                  <a:pt x="154" y="190"/>
                  <a:pt x="129" y="201"/>
                  <a:pt x="101" y="201"/>
                </a:cubicBezTo>
                <a:cubicBezTo>
                  <a:pt x="73" y="201"/>
                  <a:pt x="48" y="190"/>
                  <a:pt x="30" y="171"/>
                </a:cubicBezTo>
                <a:cubicBezTo>
                  <a:pt x="12" y="153"/>
                  <a:pt x="0" y="128"/>
                  <a:pt x="0" y="100"/>
                </a:cubicBezTo>
                <a:cubicBezTo>
                  <a:pt x="0" y="73"/>
                  <a:pt x="12" y="47"/>
                  <a:pt x="30" y="29"/>
                </a:cubicBezTo>
                <a:cubicBezTo>
                  <a:pt x="48" y="11"/>
                  <a:pt x="73" y="0"/>
                  <a:pt x="101" y="0"/>
                </a:cubicBezTo>
                <a:close/>
                <a:moveTo>
                  <a:pt x="164" y="38"/>
                </a:moveTo>
                <a:cubicBezTo>
                  <a:pt x="148" y="21"/>
                  <a:pt x="126" y="11"/>
                  <a:pt x="101" y="11"/>
                </a:cubicBezTo>
                <a:cubicBezTo>
                  <a:pt x="77" y="11"/>
                  <a:pt x="54" y="21"/>
                  <a:pt x="38" y="38"/>
                </a:cubicBezTo>
                <a:cubicBezTo>
                  <a:pt x="22" y="54"/>
                  <a:pt x="12" y="76"/>
                  <a:pt x="12" y="100"/>
                </a:cubicBezTo>
                <a:cubicBezTo>
                  <a:pt x="12" y="125"/>
                  <a:pt x="22" y="147"/>
                  <a:pt x="38" y="163"/>
                </a:cubicBezTo>
                <a:cubicBezTo>
                  <a:pt x="54" y="179"/>
                  <a:pt x="77" y="189"/>
                  <a:pt x="101" y="189"/>
                </a:cubicBezTo>
                <a:cubicBezTo>
                  <a:pt x="126" y="189"/>
                  <a:pt x="148" y="179"/>
                  <a:pt x="164" y="163"/>
                </a:cubicBezTo>
                <a:cubicBezTo>
                  <a:pt x="180" y="147"/>
                  <a:pt x="190" y="125"/>
                  <a:pt x="190" y="100"/>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7"/>
          <p:cNvSpPr>
            <a:spLocks/>
          </p:cNvSpPr>
          <p:nvPr/>
        </p:nvSpPr>
        <p:spPr bwMode="auto">
          <a:xfrm>
            <a:off x="7518670" y="4820485"/>
            <a:ext cx="510825" cy="512814"/>
          </a:xfrm>
          <a:custGeom>
            <a:avLst/>
            <a:gdLst>
              <a:gd name="T0" fmla="*/ 96 w 190"/>
              <a:gd name="T1" fmla="*/ 30 h 191"/>
              <a:gd name="T2" fmla="*/ 108 w 190"/>
              <a:gd name="T3" fmla="*/ 27 h 191"/>
              <a:gd name="T4" fmla="*/ 118 w 190"/>
              <a:gd name="T5" fmla="*/ 28 h 191"/>
              <a:gd name="T6" fmla="*/ 119 w 190"/>
              <a:gd name="T7" fmla="*/ 32 h 191"/>
              <a:gd name="T8" fmla="*/ 111 w 190"/>
              <a:gd name="T9" fmla="*/ 60 h 191"/>
              <a:gd name="T10" fmla="*/ 108 w 190"/>
              <a:gd name="T11" fmla="*/ 62 h 191"/>
              <a:gd name="T12" fmla="*/ 87 w 190"/>
              <a:gd name="T13" fmla="*/ 82 h 191"/>
              <a:gd name="T14" fmla="*/ 75 w 190"/>
              <a:gd name="T15" fmla="*/ 112 h 191"/>
              <a:gd name="T16" fmla="*/ 80 w 190"/>
              <a:gd name="T17" fmla="*/ 123 h 191"/>
              <a:gd name="T18" fmla="*/ 77 w 190"/>
              <a:gd name="T19" fmla="*/ 132 h 191"/>
              <a:gd name="T20" fmla="*/ 59 w 190"/>
              <a:gd name="T21" fmla="*/ 151 h 191"/>
              <a:gd name="T22" fmla="*/ 53 w 190"/>
              <a:gd name="T23" fmla="*/ 149 h 191"/>
              <a:gd name="T24" fmla="*/ 50 w 190"/>
              <a:gd name="T25" fmla="*/ 157 h 191"/>
              <a:gd name="T26" fmla="*/ 95 w 190"/>
              <a:gd name="T27" fmla="*/ 181 h 191"/>
              <a:gd name="T28" fmla="*/ 180 w 190"/>
              <a:gd name="T29" fmla="*/ 94 h 191"/>
              <a:gd name="T30" fmla="*/ 95 w 190"/>
              <a:gd name="T31" fmla="*/ 11 h 191"/>
              <a:gd name="T32" fmla="*/ 9 w 190"/>
              <a:gd name="T33" fmla="*/ 94 h 191"/>
              <a:gd name="T34" fmla="*/ 32 w 190"/>
              <a:gd name="T35" fmla="*/ 154 h 191"/>
              <a:gd name="T36" fmla="*/ 15 w 190"/>
              <a:gd name="T37" fmla="*/ 143 h 191"/>
              <a:gd name="T38" fmla="*/ 0 w 190"/>
              <a:gd name="T39" fmla="*/ 94 h 191"/>
              <a:gd name="T40" fmla="*/ 94 w 190"/>
              <a:gd name="T41" fmla="*/ 1 h 191"/>
              <a:gd name="T42" fmla="*/ 190 w 190"/>
              <a:gd name="T43" fmla="*/ 94 h 191"/>
              <a:gd name="T44" fmla="*/ 92 w 190"/>
              <a:gd name="T45" fmla="*/ 191 h 191"/>
              <a:gd name="T46" fmla="*/ 42 w 190"/>
              <a:gd name="T47" fmla="*/ 159 h 191"/>
              <a:gd name="T48" fmla="*/ 47 w 190"/>
              <a:gd name="T49" fmla="*/ 144 h 191"/>
              <a:gd name="T50" fmla="*/ 47 w 190"/>
              <a:gd name="T51" fmla="*/ 142 h 191"/>
              <a:gd name="T52" fmla="*/ 44 w 190"/>
              <a:gd name="T53" fmla="*/ 136 h 191"/>
              <a:gd name="T54" fmla="*/ 72 w 190"/>
              <a:gd name="T55" fmla="*/ 61 h 191"/>
              <a:gd name="T56" fmla="*/ 96 w 190"/>
              <a:gd name="T57" fmla="*/ 3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0" h="191">
                <a:moveTo>
                  <a:pt x="96" y="30"/>
                </a:moveTo>
                <a:cubicBezTo>
                  <a:pt x="99" y="27"/>
                  <a:pt x="101" y="27"/>
                  <a:pt x="108" y="27"/>
                </a:cubicBezTo>
                <a:cubicBezTo>
                  <a:pt x="112" y="27"/>
                  <a:pt x="116" y="27"/>
                  <a:pt x="118" y="28"/>
                </a:cubicBezTo>
                <a:cubicBezTo>
                  <a:pt x="119" y="28"/>
                  <a:pt x="119" y="30"/>
                  <a:pt x="119" y="32"/>
                </a:cubicBezTo>
                <a:cubicBezTo>
                  <a:pt x="119" y="41"/>
                  <a:pt x="116" y="53"/>
                  <a:pt x="111" y="60"/>
                </a:cubicBezTo>
                <a:cubicBezTo>
                  <a:pt x="110" y="61"/>
                  <a:pt x="110" y="62"/>
                  <a:pt x="108" y="62"/>
                </a:cubicBezTo>
                <a:cubicBezTo>
                  <a:pt x="104" y="64"/>
                  <a:pt x="99" y="58"/>
                  <a:pt x="87" y="82"/>
                </a:cubicBezTo>
                <a:cubicBezTo>
                  <a:pt x="78" y="98"/>
                  <a:pt x="75" y="107"/>
                  <a:pt x="75" y="112"/>
                </a:cubicBezTo>
                <a:cubicBezTo>
                  <a:pt x="75" y="119"/>
                  <a:pt x="79" y="119"/>
                  <a:pt x="80" y="123"/>
                </a:cubicBezTo>
                <a:cubicBezTo>
                  <a:pt x="80" y="124"/>
                  <a:pt x="79" y="128"/>
                  <a:pt x="77" y="132"/>
                </a:cubicBezTo>
                <a:cubicBezTo>
                  <a:pt x="73" y="141"/>
                  <a:pt x="66" y="151"/>
                  <a:pt x="59" y="151"/>
                </a:cubicBezTo>
                <a:cubicBezTo>
                  <a:pt x="57" y="152"/>
                  <a:pt x="55" y="149"/>
                  <a:pt x="53" y="149"/>
                </a:cubicBezTo>
                <a:cubicBezTo>
                  <a:pt x="50" y="151"/>
                  <a:pt x="51" y="155"/>
                  <a:pt x="50" y="157"/>
                </a:cubicBezTo>
                <a:cubicBezTo>
                  <a:pt x="49" y="174"/>
                  <a:pt x="75" y="182"/>
                  <a:pt x="95" y="181"/>
                </a:cubicBezTo>
                <a:cubicBezTo>
                  <a:pt x="137" y="179"/>
                  <a:pt x="180" y="149"/>
                  <a:pt x="180" y="94"/>
                </a:cubicBezTo>
                <a:cubicBezTo>
                  <a:pt x="180" y="58"/>
                  <a:pt x="154" y="13"/>
                  <a:pt x="95" y="11"/>
                </a:cubicBezTo>
                <a:cubicBezTo>
                  <a:pt x="60" y="9"/>
                  <a:pt x="10" y="39"/>
                  <a:pt x="9" y="94"/>
                </a:cubicBezTo>
                <a:cubicBezTo>
                  <a:pt x="9" y="115"/>
                  <a:pt x="16" y="135"/>
                  <a:pt x="32" y="154"/>
                </a:cubicBezTo>
                <a:cubicBezTo>
                  <a:pt x="26" y="159"/>
                  <a:pt x="18" y="149"/>
                  <a:pt x="15" y="143"/>
                </a:cubicBezTo>
                <a:cubicBezTo>
                  <a:pt x="2" y="123"/>
                  <a:pt x="0" y="105"/>
                  <a:pt x="0" y="94"/>
                </a:cubicBezTo>
                <a:cubicBezTo>
                  <a:pt x="1" y="39"/>
                  <a:pt x="49" y="0"/>
                  <a:pt x="94" y="1"/>
                </a:cubicBezTo>
                <a:cubicBezTo>
                  <a:pt x="159" y="3"/>
                  <a:pt x="190" y="56"/>
                  <a:pt x="190" y="94"/>
                </a:cubicBezTo>
                <a:cubicBezTo>
                  <a:pt x="189" y="159"/>
                  <a:pt x="138" y="191"/>
                  <a:pt x="92" y="191"/>
                </a:cubicBezTo>
                <a:cubicBezTo>
                  <a:pt x="68" y="191"/>
                  <a:pt x="42" y="180"/>
                  <a:pt x="42" y="159"/>
                </a:cubicBezTo>
                <a:cubicBezTo>
                  <a:pt x="42" y="154"/>
                  <a:pt x="43" y="152"/>
                  <a:pt x="47" y="144"/>
                </a:cubicBezTo>
                <a:cubicBezTo>
                  <a:pt x="47" y="144"/>
                  <a:pt x="47" y="142"/>
                  <a:pt x="47" y="142"/>
                </a:cubicBezTo>
                <a:cubicBezTo>
                  <a:pt x="44" y="140"/>
                  <a:pt x="45" y="138"/>
                  <a:pt x="44" y="136"/>
                </a:cubicBezTo>
                <a:cubicBezTo>
                  <a:pt x="44" y="119"/>
                  <a:pt x="55" y="86"/>
                  <a:pt x="72" y="61"/>
                </a:cubicBezTo>
                <a:cubicBezTo>
                  <a:pt x="79" y="49"/>
                  <a:pt x="89" y="35"/>
                  <a:pt x="96" y="3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8"/>
          <p:cNvSpPr>
            <a:spLocks/>
          </p:cNvSpPr>
          <p:nvPr/>
        </p:nvSpPr>
        <p:spPr bwMode="auto">
          <a:xfrm>
            <a:off x="7689608" y="5156398"/>
            <a:ext cx="81494" cy="91432"/>
          </a:xfrm>
          <a:custGeom>
            <a:avLst/>
            <a:gdLst>
              <a:gd name="T0" fmla="*/ 0 w 30"/>
              <a:gd name="T1" fmla="*/ 29 h 34"/>
              <a:gd name="T2" fmla="*/ 13 w 30"/>
              <a:gd name="T3" fmla="*/ 34 h 34"/>
              <a:gd name="T4" fmla="*/ 30 w 30"/>
              <a:gd name="T5" fmla="*/ 11 h 34"/>
              <a:gd name="T6" fmla="*/ 21 w 30"/>
              <a:gd name="T7" fmla="*/ 0 h 34"/>
              <a:gd name="T8" fmla="*/ 0 w 30"/>
              <a:gd name="T9" fmla="*/ 29 h 34"/>
            </a:gdLst>
            <a:ahLst/>
            <a:cxnLst>
              <a:cxn ang="0">
                <a:pos x="T0" y="T1"/>
              </a:cxn>
              <a:cxn ang="0">
                <a:pos x="T2" y="T3"/>
              </a:cxn>
              <a:cxn ang="0">
                <a:pos x="T4" y="T5"/>
              </a:cxn>
              <a:cxn ang="0">
                <a:pos x="T6" y="T7"/>
              </a:cxn>
              <a:cxn ang="0">
                <a:pos x="T8" y="T9"/>
              </a:cxn>
            </a:cxnLst>
            <a:rect l="0" t="0" r="r" b="b"/>
            <a:pathLst>
              <a:path w="30" h="34">
                <a:moveTo>
                  <a:pt x="0" y="29"/>
                </a:moveTo>
                <a:cubicBezTo>
                  <a:pt x="7" y="33"/>
                  <a:pt x="11" y="34"/>
                  <a:pt x="13" y="34"/>
                </a:cubicBezTo>
                <a:cubicBezTo>
                  <a:pt x="19" y="33"/>
                  <a:pt x="30" y="17"/>
                  <a:pt x="30" y="11"/>
                </a:cubicBezTo>
                <a:cubicBezTo>
                  <a:pt x="30" y="6"/>
                  <a:pt x="25" y="4"/>
                  <a:pt x="21" y="0"/>
                </a:cubicBezTo>
                <a:cubicBezTo>
                  <a:pt x="16" y="16"/>
                  <a:pt x="10" y="23"/>
                  <a:pt x="0" y="29"/>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9"/>
          <p:cNvSpPr>
            <a:spLocks/>
          </p:cNvSpPr>
          <p:nvPr/>
        </p:nvSpPr>
        <p:spPr bwMode="auto">
          <a:xfrm>
            <a:off x="7828743" y="4899992"/>
            <a:ext cx="61617" cy="97394"/>
          </a:xfrm>
          <a:custGeom>
            <a:avLst/>
            <a:gdLst>
              <a:gd name="T0" fmla="*/ 0 w 23"/>
              <a:gd name="T1" fmla="*/ 34 h 36"/>
              <a:gd name="T2" fmla="*/ 10 w 23"/>
              <a:gd name="T3" fmla="*/ 36 h 36"/>
              <a:gd name="T4" fmla="*/ 16 w 23"/>
              <a:gd name="T5" fmla="*/ 33 h 36"/>
              <a:gd name="T6" fmla="*/ 22 w 23"/>
              <a:gd name="T7" fmla="*/ 15 h 36"/>
              <a:gd name="T8" fmla="*/ 22 w 23"/>
              <a:gd name="T9" fmla="*/ 9 h 36"/>
              <a:gd name="T10" fmla="*/ 10 w 23"/>
              <a:gd name="T11" fmla="*/ 0 h 36"/>
              <a:gd name="T12" fmla="*/ 0 w 23"/>
              <a:gd name="T13" fmla="*/ 34 h 36"/>
            </a:gdLst>
            <a:ahLst/>
            <a:cxnLst>
              <a:cxn ang="0">
                <a:pos x="T0" y="T1"/>
              </a:cxn>
              <a:cxn ang="0">
                <a:pos x="T2" y="T3"/>
              </a:cxn>
              <a:cxn ang="0">
                <a:pos x="T4" y="T5"/>
              </a:cxn>
              <a:cxn ang="0">
                <a:pos x="T6" y="T7"/>
              </a:cxn>
              <a:cxn ang="0">
                <a:pos x="T8" y="T9"/>
              </a:cxn>
              <a:cxn ang="0">
                <a:pos x="T10" y="T11"/>
              </a:cxn>
              <a:cxn ang="0">
                <a:pos x="T12" y="T13"/>
              </a:cxn>
            </a:cxnLst>
            <a:rect l="0" t="0" r="r" b="b"/>
            <a:pathLst>
              <a:path w="23" h="36">
                <a:moveTo>
                  <a:pt x="0" y="34"/>
                </a:moveTo>
                <a:cubicBezTo>
                  <a:pt x="3" y="35"/>
                  <a:pt x="8" y="36"/>
                  <a:pt x="10" y="36"/>
                </a:cubicBezTo>
                <a:cubicBezTo>
                  <a:pt x="14" y="35"/>
                  <a:pt x="15" y="35"/>
                  <a:pt x="16" y="33"/>
                </a:cubicBezTo>
                <a:cubicBezTo>
                  <a:pt x="18" y="28"/>
                  <a:pt x="22" y="21"/>
                  <a:pt x="22" y="15"/>
                </a:cubicBezTo>
                <a:cubicBezTo>
                  <a:pt x="22" y="13"/>
                  <a:pt x="23" y="10"/>
                  <a:pt x="22" y="9"/>
                </a:cubicBezTo>
                <a:cubicBezTo>
                  <a:pt x="21" y="7"/>
                  <a:pt x="16" y="2"/>
                  <a:pt x="10" y="0"/>
                </a:cubicBezTo>
                <a:cubicBezTo>
                  <a:pt x="10" y="15"/>
                  <a:pt x="7" y="22"/>
                  <a:pt x="0" y="3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0"/>
          <p:cNvSpPr>
            <a:spLocks noEditPoints="1"/>
          </p:cNvSpPr>
          <p:nvPr/>
        </p:nvSpPr>
        <p:spPr bwMode="auto">
          <a:xfrm>
            <a:off x="9599736" y="4762844"/>
            <a:ext cx="540641" cy="544616"/>
          </a:xfrm>
          <a:custGeom>
            <a:avLst/>
            <a:gdLst>
              <a:gd name="T0" fmla="*/ 100 w 201"/>
              <a:gd name="T1" fmla="*/ 0 h 202"/>
              <a:gd name="T2" fmla="*/ 171 w 201"/>
              <a:gd name="T3" fmla="*/ 30 h 202"/>
              <a:gd name="T4" fmla="*/ 201 w 201"/>
              <a:gd name="T5" fmla="*/ 101 h 202"/>
              <a:gd name="T6" fmla="*/ 171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7 w 201"/>
              <a:gd name="T23" fmla="*/ 38 h 202"/>
              <a:gd name="T24" fmla="*/ 11 w 201"/>
              <a:gd name="T25" fmla="*/ 101 h 202"/>
              <a:gd name="T26" fmla="*/ 37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1" y="30"/>
                </a:cubicBezTo>
                <a:cubicBezTo>
                  <a:pt x="189" y="48"/>
                  <a:pt x="201" y="73"/>
                  <a:pt x="201" y="101"/>
                </a:cubicBezTo>
                <a:cubicBezTo>
                  <a:pt x="201" y="129"/>
                  <a:pt x="189" y="154"/>
                  <a:pt x="171" y="172"/>
                </a:cubicBezTo>
                <a:cubicBezTo>
                  <a:pt x="153" y="190"/>
                  <a:pt x="128" y="202"/>
                  <a:pt x="100" y="202"/>
                </a:cubicBezTo>
                <a:cubicBezTo>
                  <a:pt x="73" y="202"/>
                  <a:pt x="48" y="190"/>
                  <a:pt x="29" y="172"/>
                </a:cubicBezTo>
                <a:cubicBezTo>
                  <a:pt x="11" y="154"/>
                  <a:pt x="0" y="129"/>
                  <a:pt x="0" y="101"/>
                </a:cubicBezTo>
                <a:cubicBezTo>
                  <a:pt x="0" y="73"/>
                  <a:pt x="11" y="48"/>
                  <a:pt x="29" y="30"/>
                </a:cubicBezTo>
                <a:cubicBezTo>
                  <a:pt x="48" y="12"/>
                  <a:pt x="73" y="0"/>
                  <a:pt x="100" y="0"/>
                </a:cubicBezTo>
                <a:close/>
                <a:moveTo>
                  <a:pt x="163" y="38"/>
                </a:moveTo>
                <a:cubicBezTo>
                  <a:pt x="147" y="22"/>
                  <a:pt x="125" y="12"/>
                  <a:pt x="100" y="12"/>
                </a:cubicBezTo>
                <a:cubicBezTo>
                  <a:pt x="76" y="12"/>
                  <a:pt x="54" y="22"/>
                  <a:pt x="37" y="38"/>
                </a:cubicBezTo>
                <a:cubicBezTo>
                  <a:pt x="21" y="54"/>
                  <a:pt x="11" y="76"/>
                  <a:pt x="11" y="101"/>
                </a:cubicBezTo>
                <a:cubicBezTo>
                  <a:pt x="11" y="126"/>
                  <a:pt x="21" y="148"/>
                  <a:pt x="37" y="164"/>
                </a:cubicBezTo>
                <a:cubicBezTo>
                  <a:pt x="54"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1"/>
          <p:cNvSpPr>
            <a:spLocks noEditPoints="1"/>
          </p:cNvSpPr>
          <p:nvPr/>
        </p:nvSpPr>
        <p:spPr bwMode="auto">
          <a:xfrm>
            <a:off x="9713033" y="4860239"/>
            <a:ext cx="274295" cy="379641"/>
          </a:xfrm>
          <a:custGeom>
            <a:avLst/>
            <a:gdLst>
              <a:gd name="T0" fmla="*/ 27 w 102"/>
              <a:gd name="T1" fmla="*/ 7 h 141"/>
              <a:gd name="T2" fmla="*/ 30 w 102"/>
              <a:gd name="T3" fmla="*/ 84 h 141"/>
              <a:gd name="T4" fmla="*/ 84 w 102"/>
              <a:gd name="T5" fmla="*/ 128 h 141"/>
              <a:gd name="T6" fmla="*/ 69 w 102"/>
              <a:gd name="T7" fmla="*/ 95 h 141"/>
              <a:gd name="T8" fmla="*/ 60 w 102"/>
              <a:gd name="T9" fmla="*/ 91 h 141"/>
              <a:gd name="T10" fmla="*/ 41 w 102"/>
              <a:gd name="T11" fmla="*/ 52 h 141"/>
              <a:gd name="T12" fmla="*/ 42 w 102"/>
              <a:gd name="T13" fmla="*/ 41 h 141"/>
              <a:gd name="T14" fmla="*/ 27 w 102"/>
              <a:gd name="T15" fmla="*/ 7 h 141"/>
              <a:gd name="T16" fmla="*/ 73 w 102"/>
              <a:gd name="T17" fmla="*/ 94 h 141"/>
              <a:gd name="T18" fmla="*/ 73 w 102"/>
              <a:gd name="T19" fmla="*/ 92 h 141"/>
              <a:gd name="T20" fmla="*/ 84 w 102"/>
              <a:gd name="T21" fmla="*/ 88 h 141"/>
              <a:gd name="T22" fmla="*/ 88 w 102"/>
              <a:gd name="T23" fmla="*/ 90 h 141"/>
              <a:gd name="T24" fmla="*/ 100 w 102"/>
              <a:gd name="T25" fmla="*/ 115 h 141"/>
              <a:gd name="T26" fmla="*/ 99 w 102"/>
              <a:gd name="T27" fmla="*/ 122 h 141"/>
              <a:gd name="T28" fmla="*/ 89 w 102"/>
              <a:gd name="T29" fmla="*/ 126 h 141"/>
              <a:gd name="T30" fmla="*/ 73 w 102"/>
              <a:gd name="T31" fmla="*/ 94 h 141"/>
              <a:gd name="T32" fmla="*/ 31 w 102"/>
              <a:gd name="T33" fmla="*/ 6 h 141"/>
              <a:gd name="T34" fmla="*/ 31 w 102"/>
              <a:gd name="T35" fmla="*/ 5 h 141"/>
              <a:gd name="T36" fmla="*/ 42 w 102"/>
              <a:gd name="T37" fmla="*/ 1 h 141"/>
              <a:gd name="T38" fmla="*/ 46 w 102"/>
              <a:gd name="T39" fmla="*/ 2 h 141"/>
              <a:gd name="T40" fmla="*/ 58 w 102"/>
              <a:gd name="T41" fmla="*/ 27 h 141"/>
              <a:gd name="T42" fmla="*/ 56 w 102"/>
              <a:gd name="T43" fmla="*/ 34 h 141"/>
              <a:gd name="T44" fmla="*/ 47 w 102"/>
              <a:gd name="T45" fmla="*/ 39 h 141"/>
              <a:gd name="T46" fmla="*/ 31 w 102"/>
              <a:gd name="T47" fmla="*/ 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41">
                <a:moveTo>
                  <a:pt x="27" y="7"/>
                </a:moveTo>
                <a:cubicBezTo>
                  <a:pt x="27" y="8"/>
                  <a:pt x="0" y="26"/>
                  <a:pt x="30" y="84"/>
                </a:cubicBezTo>
                <a:cubicBezTo>
                  <a:pt x="60" y="141"/>
                  <a:pt x="84" y="128"/>
                  <a:pt x="84" y="128"/>
                </a:cubicBezTo>
                <a:cubicBezTo>
                  <a:pt x="69" y="95"/>
                  <a:pt x="69" y="95"/>
                  <a:pt x="69" y="95"/>
                </a:cubicBezTo>
                <a:cubicBezTo>
                  <a:pt x="69" y="95"/>
                  <a:pt x="65" y="98"/>
                  <a:pt x="60" y="91"/>
                </a:cubicBezTo>
                <a:cubicBezTo>
                  <a:pt x="55" y="84"/>
                  <a:pt x="43" y="61"/>
                  <a:pt x="41" y="52"/>
                </a:cubicBezTo>
                <a:cubicBezTo>
                  <a:pt x="39" y="43"/>
                  <a:pt x="39" y="41"/>
                  <a:pt x="42" y="41"/>
                </a:cubicBezTo>
                <a:cubicBezTo>
                  <a:pt x="27" y="8"/>
                  <a:pt x="27" y="7"/>
                  <a:pt x="27" y="7"/>
                </a:cubicBezTo>
                <a:close/>
                <a:moveTo>
                  <a:pt x="73" y="94"/>
                </a:moveTo>
                <a:cubicBezTo>
                  <a:pt x="73" y="92"/>
                  <a:pt x="73" y="92"/>
                  <a:pt x="73" y="92"/>
                </a:cubicBezTo>
                <a:cubicBezTo>
                  <a:pt x="73" y="92"/>
                  <a:pt x="80" y="89"/>
                  <a:pt x="84" y="88"/>
                </a:cubicBezTo>
                <a:cubicBezTo>
                  <a:pt x="87" y="87"/>
                  <a:pt x="88" y="90"/>
                  <a:pt x="88" y="90"/>
                </a:cubicBezTo>
                <a:cubicBezTo>
                  <a:pt x="88" y="90"/>
                  <a:pt x="98" y="110"/>
                  <a:pt x="100" y="115"/>
                </a:cubicBezTo>
                <a:cubicBezTo>
                  <a:pt x="102" y="120"/>
                  <a:pt x="99" y="122"/>
                  <a:pt x="99" y="122"/>
                </a:cubicBezTo>
                <a:cubicBezTo>
                  <a:pt x="89" y="126"/>
                  <a:pt x="89" y="126"/>
                  <a:pt x="89" y="126"/>
                </a:cubicBezTo>
                <a:cubicBezTo>
                  <a:pt x="73" y="94"/>
                  <a:pt x="73" y="94"/>
                  <a:pt x="73" y="94"/>
                </a:cubicBezTo>
                <a:close/>
                <a:moveTo>
                  <a:pt x="31" y="6"/>
                </a:moveTo>
                <a:cubicBezTo>
                  <a:pt x="31" y="5"/>
                  <a:pt x="31" y="5"/>
                  <a:pt x="31" y="5"/>
                </a:cubicBezTo>
                <a:cubicBezTo>
                  <a:pt x="31" y="5"/>
                  <a:pt x="38" y="2"/>
                  <a:pt x="42" y="1"/>
                </a:cubicBezTo>
                <a:cubicBezTo>
                  <a:pt x="45" y="0"/>
                  <a:pt x="46" y="2"/>
                  <a:pt x="46" y="2"/>
                </a:cubicBezTo>
                <a:cubicBezTo>
                  <a:pt x="46" y="2"/>
                  <a:pt x="56" y="22"/>
                  <a:pt x="58" y="27"/>
                </a:cubicBezTo>
                <a:cubicBezTo>
                  <a:pt x="60" y="32"/>
                  <a:pt x="56" y="34"/>
                  <a:pt x="56" y="34"/>
                </a:cubicBezTo>
                <a:cubicBezTo>
                  <a:pt x="47" y="39"/>
                  <a:pt x="47" y="39"/>
                  <a:pt x="47" y="39"/>
                </a:cubicBezTo>
                <a:lnTo>
                  <a:pt x="31" y="6"/>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8"/>
          <p:cNvSpPr>
            <a:spLocks noEditPoints="1"/>
          </p:cNvSpPr>
          <p:nvPr/>
        </p:nvSpPr>
        <p:spPr bwMode="auto">
          <a:xfrm>
            <a:off x="6968093" y="4862226"/>
            <a:ext cx="218641" cy="341876"/>
          </a:xfrm>
          <a:custGeom>
            <a:avLst/>
            <a:gdLst>
              <a:gd name="T0" fmla="*/ 10 w 81"/>
              <a:gd name="T1" fmla="*/ 0 h 127"/>
              <a:gd name="T2" fmla="*/ 70 w 81"/>
              <a:gd name="T3" fmla="*/ 0 h 127"/>
              <a:gd name="T4" fmla="*/ 81 w 81"/>
              <a:gd name="T5" fmla="*/ 13 h 127"/>
              <a:gd name="T6" fmla="*/ 81 w 81"/>
              <a:gd name="T7" fmla="*/ 115 h 127"/>
              <a:gd name="T8" fmla="*/ 70 w 81"/>
              <a:gd name="T9" fmla="*/ 127 h 127"/>
              <a:gd name="T10" fmla="*/ 10 w 81"/>
              <a:gd name="T11" fmla="*/ 127 h 127"/>
              <a:gd name="T12" fmla="*/ 0 w 81"/>
              <a:gd name="T13" fmla="*/ 115 h 127"/>
              <a:gd name="T14" fmla="*/ 0 w 81"/>
              <a:gd name="T15" fmla="*/ 13 h 127"/>
              <a:gd name="T16" fmla="*/ 10 w 81"/>
              <a:gd name="T17" fmla="*/ 0 h 127"/>
              <a:gd name="T18" fmla="*/ 35 w 81"/>
              <a:gd name="T19" fmla="*/ 119 h 127"/>
              <a:gd name="T20" fmla="*/ 32 w 81"/>
              <a:gd name="T21" fmla="*/ 122 h 127"/>
              <a:gd name="T22" fmla="*/ 32 w 81"/>
              <a:gd name="T23" fmla="*/ 122 h 127"/>
              <a:gd name="T24" fmla="*/ 35 w 81"/>
              <a:gd name="T25" fmla="*/ 125 h 127"/>
              <a:gd name="T26" fmla="*/ 46 w 81"/>
              <a:gd name="T27" fmla="*/ 125 h 127"/>
              <a:gd name="T28" fmla="*/ 48 w 81"/>
              <a:gd name="T29" fmla="*/ 122 h 127"/>
              <a:gd name="T30" fmla="*/ 48 w 81"/>
              <a:gd name="T31" fmla="*/ 122 h 127"/>
              <a:gd name="T32" fmla="*/ 46 w 81"/>
              <a:gd name="T33" fmla="*/ 119 h 127"/>
              <a:gd name="T34" fmla="*/ 35 w 81"/>
              <a:gd name="T35" fmla="*/ 119 h 127"/>
              <a:gd name="T36" fmla="*/ 5 w 81"/>
              <a:gd name="T37" fmla="*/ 12 h 127"/>
              <a:gd name="T38" fmla="*/ 5 w 81"/>
              <a:gd name="T39" fmla="*/ 116 h 127"/>
              <a:gd name="T40" fmla="*/ 75 w 81"/>
              <a:gd name="T41" fmla="*/ 116 h 127"/>
              <a:gd name="T42" fmla="*/ 75 w 81"/>
              <a:gd name="T43" fmla="*/ 12 h 127"/>
              <a:gd name="T44" fmla="*/ 5 w 81"/>
              <a:gd name="T45" fmla="*/ 1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127">
                <a:moveTo>
                  <a:pt x="10" y="0"/>
                </a:moveTo>
                <a:cubicBezTo>
                  <a:pt x="70" y="0"/>
                  <a:pt x="70" y="0"/>
                  <a:pt x="70" y="0"/>
                </a:cubicBezTo>
                <a:cubicBezTo>
                  <a:pt x="76" y="0"/>
                  <a:pt x="81" y="6"/>
                  <a:pt x="81" y="13"/>
                </a:cubicBezTo>
                <a:cubicBezTo>
                  <a:pt x="81" y="115"/>
                  <a:pt x="81" y="115"/>
                  <a:pt x="81" y="115"/>
                </a:cubicBezTo>
                <a:cubicBezTo>
                  <a:pt x="81" y="122"/>
                  <a:pt x="76" y="127"/>
                  <a:pt x="70" y="127"/>
                </a:cubicBezTo>
                <a:cubicBezTo>
                  <a:pt x="10" y="127"/>
                  <a:pt x="10" y="127"/>
                  <a:pt x="10" y="127"/>
                </a:cubicBezTo>
                <a:cubicBezTo>
                  <a:pt x="5" y="127"/>
                  <a:pt x="0" y="122"/>
                  <a:pt x="0" y="115"/>
                </a:cubicBezTo>
                <a:cubicBezTo>
                  <a:pt x="0" y="13"/>
                  <a:pt x="0" y="13"/>
                  <a:pt x="0" y="13"/>
                </a:cubicBezTo>
                <a:cubicBezTo>
                  <a:pt x="0" y="6"/>
                  <a:pt x="5" y="0"/>
                  <a:pt x="10" y="0"/>
                </a:cubicBezTo>
                <a:close/>
                <a:moveTo>
                  <a:pt x="35" y="119"/>
                </a:moveTo>
                <a:cubicBezTo>
                  <a:pt x="33" y="119"/>
                  <a:pt x="32" y="121"/>
                  <a:pt x="32" y="122"/>
                </a:cubicBezTo>
                <a:cubicBezTo>
                  <a:pt x="32" y="122"/>
                  <a:pt x="32" y="122"/>
                  <a:pt x="32" y="122"/>
                </a:cubicBezTo>
                <a:cubicBezTo>
                  <a:pt x="32" y="124"/>
                  <a:pt x="33" y="125"/>
                  <a:pt x="35" y="125"/>
                </a:cubicBezTo>
                <a:cubicBezTo>
                  <a:pt x="46" y="125"/>
                  <a:pt x="46" y="125"/>
                  <a:pt x="46" y="125"/>
                </a:cubicBezTo>
                <a:cubicBezTo>
                  <a:pt x="47" y="125"/>
                  <a:pt x="48" y="124"/>
                  <a:pt x="48" y="122"/>
                </a:cubicBezTo>
                <a:cubicBezTo>
                  <a:pt x="48" y="122"/>
                  <a:pt x="48" y="122"/>
                  <a:pt x="48" y="122"/>
                </a:cubicBezTo>
                <a:cubicBezTo>
                  <a:pt x="48" y="121"/>
                  <a:pt x="47" y="119"/>
                  <a:pt x="46" y="119"/>
                </a:cubicBezTo>
                <a:cubicBezTo>
                  <a:pt x="35" y="119"/>
                  <a:pt x="35" y="119"/>
                  <a:pt x="35" y="119"/>
                </a:cubicBezTo>
                <a:close/>
                <a:moveTo>
                  <a:pt x="5" y="12"/>
                </a:moveTo>
                <a:cubicBezTo>
                  <a:pt x="5" y="116"/>
                  <a:pt x="5" y="116"/>
                  <a:pt x="5" y="116"/>
                </a:cubicBezTo>
                <a:cubicBezTo>
                  <a:pt x="75" y="116"/>
                  <a:pt x="75" y="116"/>
                  <a:pt x="75" y="116"/>
                </a:cubicBezTo>
                <a:cubicBezTo>
                  <a:pt x="75" y="12"/>
                  <a:pt x="75" y="12"/>
                  <a:pt x="75" y="12"/>
                </a:cubicBezTo>
                <a:lnTo>
                  <a:pt x="5" y="1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9"/>
          <p:cNvSpPr>
            <a:spLocks noEditPoints="1"/>
          </p:cNvSpPr>
          <p:nvPr/>
        </p:nvSpPr>
        <p:spPr bwMode="auto">
          <a:xfrm>
            <a:off x="6803117" y="4762844"/>
            <a:ext cx="544615" cy="544616"/>
          </a:xfrm>
          <a:custGeom>
            <a:avLst/>
            <a:gdLst>
              <a:gd name="T0" fmla="*/ 101 w 202"/>
              <a:gd name="T1" fmla="*/ 0 h 202"/>
              <a:gd name="T2" fmla="*/ 172 w 202"/>
              <a:gd name="T3" fmla="*/ 30 h 202"/>
              <a:gd name="T4" fmla="*/ 202 w 202"/>
              <a:gd name="T5" fmla="*/ 101 h 202"/>
              <a:gd name="T6" fmla="*/ 172 w 202"/>
              <a:gd name="T7" fmla="*/ 172 h 202"/>
              <a:gd name="T8" fmla="*/ 101 w 202"/>
              <a:gd name="T9" fmla="*/ 202 h 202"/>
              <a:gd name="T10" fmla="*/ 30 w 202"/>
              <a:gd name="T11" fmla="*/ 172 h 202"/>
              <a:gd name="T12" fmla="*/ 0 w 202"/>
              <a:gd name="T13" fmla="*/ 101 h 202"/>
              <a:gd name="T14" fmla="*/ 30 w 202"/>
              <a:gd name="T15" fmla="*/ 30 h 202"/>
              <a:gd name="T16" fmla="*/ 101 w 202"/>
              <a:gd name="T17" fmla="*/ 0 h 202"/>
              <a:gd name="T18" fmla="*/ 164 w 202"/>
              <a:gd name="T19" fmla="*/ 38 h 202"/>
              <a:gd name="T20" fmla="*/ 101 w 202"/>
              <a:gd name="T21" fmla="*/ 12 h 202"/>
              <a:gd name="T22" fmla="*/ 38 w 202"/>
              <a:gd name="T23" fmla="*/ 38 h 202"/>
              <a:gd name="T24" fmla="*/ 12 w 202"/>
              <a:gd name="T25" fmla="*/ 101 h 202"/>
              <a:gd name="T26" fmla="*/ 38 w 202"/>
              <a:gd name="T27" fmla="*/ 164 h 202"/>
              <a:gd name="T28" fmla="*/ 101 w 202"/>
              <a:gd name="T29" fmla="*/ 190 h 202"/>
              <a:gd name="T30" fmla="*/ 164 w 202"/>
              <a:gd name="T31" fmla="*/ 164 h 202"/>
              <a:gd name="T32" fmla="*/ 190 w 202"/>
              <a:gd name="T33" fmla="*/ 101 h 202"/>
              <a:gd name="T34" fmla="*/ 164 w 202"/>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2">
                <a:moveTo>
                  <a:pt x="101" y="0"/>
                </a:moveTo>
                <a:cubicBezTo>
                  <a:pt x="129" y="0"/>
                  <a:pt x="154" y="12"/>
                  <a:pt x="172" y="30"/>
                </a:cubicBezTo>
                <a:cubicBezTo>
                  <a:pt x="191" y="48"/>
                  <a:pt x="202" y="73"/>
                  <a:pt x="202" y="101"/>
                </a:cubicBezTo>
                <a:cubicBezTo>
                  <a:pt x="202" y="129"/>
                  <a:pt x="191" y="154"/>
                  <a:pt x="172" y="172"/>
                </a:cubicBezTo>
                <a:cubicBezTo>
                  <a:pt x="154" y="190"/>
                  <a:pt x="129" y="202"/>
                  <a:pt x="101" y="202"/>
                </a:cubicBezTo>
                <a:cubicBezTo>
                  <a:pt x="73" y="202"/>
                  <a:pt x="48" y="190"/>
                  <a:pt x="30" y="172"/>
                </a:cubicBezTo>
                <a:cubicBezTo>
                  <a:pt x="12" y="154"/>
                  <a:pt x="0" y="129"/>
                  <a:pt x="0" y="101"/>
                </a:cubicBezTo>
                <a:cubicBezTo>
                  <a:pt x="0" y="73"/>
                  <a:pt x="12" y="48"/>
                  <a:pt x="30" y="30"/>
                </a:cubicBezTo>
                <a:cubicBezTo>
                  <a:pt x="48" y="12"/>
                  <a:pt x="73" y="0"/>
                  <a:pt x="101" y="0"/>
                </a:cubicBezTo>
                <a:close/>
                <a:moveTo>
                  <a:pt x="164" y="38"/>
                </a:moveTo>
                <a:cubicBezTo>
                  <a:pt x="148" y="22"/>
                  <a:pt x="126" y="12"/>
                  <a:pt x="101" y="12"/>
                </a:cubicBezTo>
                <a:cubicBezTo>
                  <a:pt x="77" y="12"/>
                  <a:pt x="54" y="22"/>
                  <a:pt x="38" y="38"/>
                </a:cubicBezTo>
                <a:cubicBezTo>
                  <a:pt x="22" y="54"/>
                  <a:pt x="12" y="76"/>
                  <a:pt x="12" y="101"/>
                </a:cubicBezTo>
                <a:cubicBezTo>
                  <a:pt x="12" y="126"/>
                  <a:pt x="22" y="148"/>
                  <a:pt x="38" y="164"/>
                </a:cubicBezTo>
                <a:cubicBezTo>
                  <a:pt x="54" y="180"/>
                  <a:pt x="77" y="190"/>
                  <a:pt x="101" y="190"/>
                </a:cubicBezTo>
                <a:cubicBezTo>
                  <a:pt x="126" y="190"/>
                  <a:pt x="148" y="180"/>
                  <a:pt x="164" y="164"/>
                </a:cubicBezTo>
                <a:cubicBezTo>
                  <a:pt x="180" y="148"/>
                  <a:pt x="190" y="126"/>
                  <a:pt x="190" y="101"/>
                </a:cubicBezTo>
                <a:cubicBezTo>
                  <a:pt x="190" y="76"/>
                  <a:pt x="180" y="54"/>
                  <a:pt x="164"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8"/>
          <p:cNvSpPr>
            <a:spLocks/>
          </p:cNvSpPr>
          <p:nvPr/>
        </p:nvSpPr>
        <p:spPr bwMode="auto">
          <a:xfrm>
            <a:off x="9018228" y="4880115"/>
            <a:ext cx="312061" cy="316036"/>
          </a:xfrm>
          <a:custGeom>
            <a:avLst/>
            <a:gdLst>
              <a:gd name="T0" fmla="*/ 62 w 116"/>
              <a:gd name="T1" fmla="*/ 111 h 118"/>
              <a:gd name="T2" fmla="*/ 93 w 116"/>
              <a:gd name="T3" fmla="*/ 115 h 118"/>
              <a:gd name="T4" fmla="*/ 104 w 116"/>
              <a:gd name="T5" fmla="*/ 103 h 118"/>
              <a:gd name="T6" fmla="*/ 95 w 116"/>
              <a:gd name="T7" fmla="*/ 98 h 118"/>
              <a:gd name="T8" fmla="*/ 103 w 116"/>
              <a:gd name="T9" fmla="*/ 83 h 118"/>
              <a:gd name="T10" fmla="*/ 108 w 116"/>
              <a:gd name="T11" fmla="*/ 90 h 118"/>
              <a:gd name="T12" fmla="*/ 115 w 116"/>
              <a:gd name="T13" fmla="*/ 84 h 118"/>
              <a:gd name="T14" fmla="*/ 104 w 116"/>
              <a:gd name="T15" fmla="*/ 52 h 118"/>
              <a:gd name="T16" fmla="*/ 101 w 116"/>
              <a:gd name="T17" fmla="*/ 38 h 118"/>
              <a:gd name="T18" fmla="*/ 60 w 116"/>
              <a:gd name="T19" fmla="*/ 0 h 118"/>
              <a:gd name="T20" fmla="*/ 22 w 116"/>
              <a:gd name="T21" fmla="*/ 37 h 118"/>
              <a:gd name="T22" fmla="*/ 19 w 116"/>
              <a:gd name="T23" fmla="*/ 43 h 118"/>
              <a:gd name="T24" fmla="*/ 17 w 116"/>
              <a:gd name="T25" fmla="*/ 53 h 118"/>
              <a:gd name="T26" fmla="*/ 2 w 116"/>
              <a:gd name="T27" fmla="*/ 85 h 118"/>
              <a:gd name="T28" fmla="*/ 7 w 116"/>
              <a:gd name="T29" fmla="*/ 89 h 118"/>
              <a:gd name="T30" fmla="*/ 13 w 116"/>
              <a:gd name="T31" fmla="*/ 81 h 118"/>
              <a:gd name="T32" fmla="*/ 25 w 116"/>
              <a:gd name="T33" fmla="*/ 98 h 118"/>
              <a:gd name="T34" fmla="*/ 15 w 116"/>
              <a:gd name="T35" fmla="*/ 105 h 118"/>
              <a:gd name="T36" fmla="*/ 17 w 116"/>
              <a:gd name="T37" fmla="*/ 106 h 118"/>
              <a:gd name="T38" fmla="*/ 16 w 116"/>
              <a:gd name="T39" fmla="*/ 106 h 118"/>
              <a:gd name="T40" fmla="*/ 15 w 116"/>
              <a:gd name="T41" fmla="*/ 109 h 118"/>
              <a:gd name="T42" fmla="*/ 54 w 116"/>
              <a:gd name="T43" fmla="*/ 113 h 118"/>
              <a:gd name="T44" fmla="*/ 62 w 116"/>
              <a:gd name="T45"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 h="118">
                <a:moveTo>
                  <a:pt x="62" y="111"/>
                </a:moveTo>
                <a:cubicBezTo>
                  <a:pt x="73" y="111"/>
                  <a:pt x="69" y="116"/>
                  <a:pt x="93" y="115"/>
                </a:cubicBezTo>
                <a:cubicBezTo>
                  <a:pt x="98" y="115"/>
                  <a:pt x="109" y="109"/>
                  <a:pt x="104" y="103"/>
                </a:cubicBezTo>
                <a:cubicBezTo>
                  <a:pt x="102" y="100"/>
                  <a:pt x="99" y="99"/>
                  <a:pt x="95" y="98"/>
                </a:cubicBezTo>
                <a:cubicBezTo>
                  <a:pt x="98" y="94"/>
                  <a:pt x="102" y="90"/>
                  <a:pt x="103" y="83"/>
                </a:cubicBezTo>
                <a:cubicBezTo>
                  <a:pt x="105" y="87"/>
                  <a:pt x="107" y="89"/>
                  <a:pt x="108" y="90"/>
                </a:cubicBezTo>
                <a:cubicBezTo>
                  <a:pt x="112" y="91"/>
                  <a:pt x="115" y="90"/>
                  <a:pt x="115" y="84"/>
                </a:cubicBezTo>
                <a:cubicBezTo>
                  <a:pt x="116" y="73"/>
                  <a:pt x="112" y="62"/>
                  <a:pt x="104" y="52"/>
                </a:cubicBezTo>
                <a:cubicBezTo>
                  <a:pt x="106" y="46"/>
                  <a:pt x="105" y="41"/>
                  <a:pt x="101" y="38"/>
                </a:cubicBezTo>
                <a:cubicBezTo>
                  <a:pt x="101" y="16"/>
                  <a:pt x="88" y="0"/>
                  <a:pt x="60" y="0"/>
                </a:cubicBezTo>
                <a:cubicBezTo>
                  <a:pt x="37" y="0"/>
                  <a:pt x="24" y="15"/>
                  <a:pt x="22" y="37"/>
                </a:cubicBezTo>
                <a:cubicBezTo>
                  <a:pt x="20" y="38"/>
                  <a:pt x="19" y="41"/>
                  <a:pt x="19" y="43"/>
                </a:cubicBezTo>
                <a:cubicBezTo>
                  <a:pt x="17" y="46"/>
                  <a:pt x="17" y="49"/>
                  <a:pt x="17" y="53"/>
                </a:cubicBezTo>
                <a:cubicBezTo>
                  <a:pt x="7" y="61"/>
                  <a:pt x="0" y="71"/>
                  <a:pt x="2" y="85"/>
                </a:cubicBezTo>
                <a:cubicBezTo>
                  <a:pt x="3" y="89"/>
                  <a:pt x="4" y="91"/>
                  <a:pt x="7" y="89"/>
                </a:cubicBezTo>
                <a:cubicBezTo>
                  <a:pt x="10" y="87"/>
                  <a:pt x="12" y="84"/>
                  <a:pt x="13" y="81"/>
                </a:cubicBezTo>
                <a:cubicBezTo>
                  <a:pt x="16" y="89"/>
                  <a:pt x="20" y="95"/>
                  <a:pt x="25" y="98"/>
                </a:cubicBezTo>
                <a:cubicBezTo>
                  <a:pt x="19" y="99"/>
                  <a:pt x="16" y="102"/>
                  <a:pt x="15" y="105"/>
                </a:cubicBezTo>
                <a:cubicBezTo>
                  <a:pt x="15" y="106"/>
                  <a:pt x="16" y="106"/>
                  <a:pt x="17" y="106"/>
                </a:cubicBezTo>
                <a:cubicBezTo>
                  <a:pt x="17" y="106"/>
                  <a:pt x="16" y="106"/>
                  <a:pt x="16" y="106"/>
                </a:cubicBezTo>
                <a:cubicBezTo>
                  <a:pt x="16" y="107"/>
                  <a:pt x="15" y="108"/>
                  <a:pt x="15" y="109"/>
                </a:cubicBezTo>
                <a:cubicBezTo>
                  <a:pt x="21" y="117"/>
                  <a:pt x="43" y="118"/>
                  <a:pt x="54" y="113"/>
                </a:cubicBezTo>
                <a:cubicBezTo>
                  <a:pt x="58" y="112"/>
                  <a:pt x="60" y="110"/>
                  <a:pt x="62" y="11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9"/>
          <p:cNvSpPr>
            <a:spLocks noEditPoints="1"/>
          </p:cNvSpPr>
          <p:nvPr/>
        </p:nvSpPr>
        <p:spPr bwMode="auto">
          <a:xfrm>
            <a:off x="8904933" y="4762844"/>
            <a:ext cx="542628" cy="544616"/>
          </a:xfrm>
          <a:custGeom>
            <a:avLst/>
            <a:gdLst>
              <a:gd name="T0" fmla="*/ 100 w 201"/>
              <a:gd name="T1" fmla="*/ 0 h 202"/>
              <a:gd name="T2" fmla="*/ 172 w 201"/>
              <a:gd name="T3" fmla="*/ 30 h 202"/>
              <a:gd name="T4" fmla="*/ 201 w 201"/>
              <a:gd name="T5" fmla="*/ 101 h 202"/>
              <a:gd name="T6" fmla="*/ 172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8 w 201"/>
              <a:gd name="T23" fmla="*/ 38 h 202"/>
              <a:gd name="T24" fmla="*/ 11 w 201"/>
              <a:gd name="T25" fmla="*/ 101 h 202"/>
              <a:gd name="T26" fmla="*/ 38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2" y="30"/>
                </a:cubicBezTo>
                <a:cubicBezTo>
                  <a:pt x="190" y="48"/>
                  <a:pt x="201" y="73"/>
                  <a:pt x="201" y="101"/>
                </a:cubicBezTo>
                <a:cubicBezTo>
                  <a:pt x="201" y="129"/>
                  <a:pt x="190" y="154"/>
                  <a:pt x="172" y="172"/>
                </a:cubicBezTo>
                <a:cubicBezTo>
                  <a:pt x="153" y="190"/>
                  <a:pt x="128" y="202"/>
                  <a:pt x="100" y="202"/>
                </a:cubicBezTo>
                <a:cubicBezTo>
                  <a:pt x="73" y="202"/>
                  <a:pt x="47" y="190"/>
                  <a:pt x="29" y="172"/>
                </a:cubicBezTo>
                <a:cubicBezTo>
                  <a:pt x="11" y="154"/>
                  <a:pt x="0" y="129"/>
                  <a:pt x="0" y="101"/>
                </a:cubicBezTo>
                <a:cubicBezTo>
                  <a:pt x="0" y="73"/>
                  <a:pt x="11" y="48"/>
                  <a:pt x="29" y="30"/>
                </a:cubicBezTo>
                <a:cubicBezTo>
                  <a:pt x="47" y="12"/>
                  <a:pt x="73" y="0"/>
                  <a:pt x="100" y="0"/>
                </a:cubicBezTo>
                <a:close/>
                <a:moveTo>
                  <a:pt x="163" y="38"/>
                </a:moveTo>
                <a:cubicBezTo>
                  <a:pt x="147" y="22"/>
                  <a:pt x="125" y="12"/>
                  <a:pt x="100" y="12"/>
                </a:cubicBezTo>
                <a:cubicBezTo>
                  <a:pt x="76" y="12"/>
                  <a:pt x="54" y="22"/>
                  <a:pt x="38" y="38"/>
                </a:cubicBezTo>
                <a:cubicBezTo>
                  <a:pt x="21" y="54"/>
                  <a:pt x="11" y="76"/>
                  <a:pt x="11" y="101"/>
                </a:cubicBezTo>
                <a:cubicBezTo>
                  <a:pt x="11" y="126"/>
                  <a:pt x="21" y="148"/>
                  <a:pt x="38" y="164"/>
                </a:cubicBezTo>
                <a:cubicBezTo>
                  <a:pt x="54"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2"/>
          <p:cNvSpPr>
            <a:spLocks noEditPoints="1"/>
          </p:cNvSpPr>
          <p:nvPr/>
        </p:nvSpPr>
        <p:spPr bwMode="auto">
          <a:xfrm>
            <a:off x="6143219" y="4758657"/>
            <a:ext cx="542628" cy="544616"/>
          </a:xfrm>
          <a:custGeom>
            <a:avLst/>
            <a:gdLst>
              <a:gd name="T0" fmla="*/ 101 w 201"/>
              <a:gd name="T1" fmla="*/ 0 h 202"/>
              <a:gd name="T2" fmla="*/ 172 w 201"/>
              <a:gd name="T3" fmla="*/ 30 h 202"/>
              <a:gd name="T4" fmla="*/ 201 w 201"/>
              <a:gd name="T5" fmla="*/ 101 h 202"/>
              <a:gd name="T6" fmla="*/ 172 w 201"/>
              <a:gd name="T7" fmla="*/ 172 h 202"/>
              <a:gd name="T8" fmla="*/ 101 w 201"/>
              <a:gd name="T9" fmla="*/ 202 h 202"/>
              <a:gd name="T10" fmla="*/ 29 w 201"/>
              <a:gd name="T11" fmla="*/ 172 h 202"/>
              <a:gd name="T12" fmla="*/ 0 w 201"/>
              <a:gd name="T13" fmla="*/ 101 h 202"/>
              <a:gd name="T14" fmla="*/ 29 w 201"/>
              <a:gd name="T15" fmla="*/ 30 h 202"/>
              <a:gd name="T16" fmla="*/ 101 w 201"/>
              <a:gd name="T17" fmla="*/ 0 h 202"/>
              <a:gd name="T18" fmla="*/ 163 w 201"/>
              <a:gd name="T19" fmla="*/ 38 h 202"/>
              <a:gd name="T20" fmla="*/ 101 w 201"/>
              <a:gd name="T21" fmla="*/ 12 h 202"/>
              <a:gd name="T22" fmla="*/ 38 w 201"/>
              <a:gd name="T23" fmla="*/ 38 h 202"/>
              <a:gd name="T24" fmla="*/ 12 w 201"/>
              <a:gd name="T25" fmla="*/ 101 h 202"/>
              <a:gd name="T26" fmla="*/ 38 w 201"/>
              <a:gd name="T27" fmla="*/ 164 h 202"/>
              <a:gd name="T28" fmla="*/ 101 w 201"/>
              <a:gd name="T29" fmla="*/ 190 h 202"/>
              <a:gd name="T30" fmla="*/ 163 w 201"/>
              <a:gd name="T31" fmla="*/ 164 h 202"/>
              <a:gd name="T32" fmla="*/ 190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1" y="0"/>
                </a:moveTo>
                <a:cubicBezTo>
                  <a:pt x="128" y="0"/>
                  <a:pt x="154" y="11"/>
                  <a:pt x="172" y="30"/>
                </a:cubicBezTo>
                <a:cubicBezTo>
                  <a:pt x="190" y="48"/>
                  <a:pt x="201" y="73"/>
                  <a:pt x="201" y="101"/>
                </a:cubicBezTo>
                <a:cubicBezTo>
                  <a:pt x="201" y="129"/>
                  <a:pt x="190" y="154"/>
                  <a:pt x="172" y="172"/>
                </a:cubicBezTo>
                <a:cubicBezTo>
                  <a:pt x="154" y="190"/>
                  <a:pt x="128" y="202"/>
                  <a:pt x="101" y="202"/>
                </a:cubicBezTo>
                <a:cubicBezTo>
                  <a:pt x="73" y="202"/>
                  <a:pt x="48" y="190"/>
                  <a:pt x="29" y="172"/>
                </a:cubicBezTo>
                <a:cubicBezTo>
                  <a:pt x="11" y="154"/>
                  <a:pt x="0" y="129"/>
                  <a:pt x="0" y="101"/>
                </a:cubicBezTo>
                <a:cubicBezTo>
                  <a:pt x="0" y="73"/>
                  <a:pt x="11" y="48"/>
                  <a:pt x="29" y="30"/>
                </a:cubicBezTo>
                <a:cubicBezTo>
                  <a:pt x="48" y="11"/>
                  <a:pt x="73" y="0"/>
                  <a:pt x="101" y="0"/>
                </a:cubicBezTo>
                <a:close/>
                <a:moveTo>
                  <a:pt x="163" y="38"/>
                </a:moveTo>
                <a:cubicBezTo>
                  <a:pt x="147" y="22"/>
                  <a:pt x="125" y="12"/>
                  <a:pt x="101" y="12"/>
                </a:cubicBezTo>
                <a:cubicBezTo>
                  <a:pt x="76" y="12"/>
                  <a:pt x="54" y="22"/>
                  <a:pt x="38" y="38"/>
                </a:cubicBezTo>
                <a:cubicBezTo>
                  <a:pt x="22" y="54"/>
                  <a:pt x="12" y="76"/>
                  <a:pt x="12" y="101"/>
                </a:cubicBezTo>
                <a:cubicBezTo>
                  <a:pt x="12" y="125"/>
                  <a:pt x="22" y="148"/>
                  <a:pt x="38" y="164"/>
                </a:cubicBezTo>
                <a:cubicBezTo>
                  <a:pt x="54" y="180"/>
                  <a:pt x="76" y="190"/>
                  <a:pt x="101" y="190"/>
                </a:cubicBezTo>
                <a:cubicBezTo>
                  <a:pt x="125" y="190"/>
                  <a:pt x="147" y="180"/>
                  <a:pt x="163" y="164"/>
                </a:cubicBezTo>
                <a:cubicBezTo>
                  <a:pt x="179" y="148"/>
                  <a:pt x="190" y="125"/>
                  <a:pt x="190" y="101"/>
                </a:cubicBezTo>
                <a:cubicBezTo>
                  <a:pt x="190"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7"/>
          <p:cNvSpPr>
            <a:spLocks noEditPoints="1"/>
          </p:cNvSpPr>
          <p:nvPr/>
        </p:nvSpPr>
        <p:spPr bwMode="auto">
          <a:xfrm>
            <a:off x="8291865" y="4862226"/>
            <a:ext cx="371691" cy="361752"/>
          </a:xfrm>
          <a:custGeom>
            <a:avLst/>
            <a:gdLst>
              <a:gd name="T0" fmla="*/ 52 w 138"/>
              <a:gd name="T1" fmla="*/ 70 h 134"/>
              <a:gd name="T2" fmla="*/ 123 w 138"/>
              <a:gd name="T3" fmla="*/ 70 h 134"/>
              <a:gd name="T4" fmla="*/ 86 w 138"/>
              <a:gd name="T5" fmla="*/ 15 h 134"/>
              <a:gd name="T6" fmla="*/ 112 w 138"/>
              <a:gd name="T7" fmla="*/ 6 h 134"/>
              <a:gd name="T8" fmla="*/ 126 w 138"/>
              <a:gd name="T9" fmla="*/ 30 h 134"/>
              <a:gd name="T10" fmla="*/ 114 w 138"/>
              <a:gd name="T11" fmla="*/ 2 h 134"/>
              <a:gd name="T12" fmla="*/ 74 w 138"/>
              <a:gd name="T13" fmla="*/ 13 h 134"/>
              <a:gd name="T14" fmla="*/ 61 w 138"/>
              <a:gd name="T15" fmla="*/ 13 h 134"/>
              <a:gd name="T16" fmla="*/ 19 w 138"/>
              <a:gd name="T17" fmla="*/ 69 h 134"/>
              <a:gd name="T18" fmla="*/ 8 w 138"/>
              <a:gd name="T19" fmla="*/ 120 h 134"/>
              <a:gd name="T20" fmla="*/ 55 w 138"/>
              <a:gd name="T21" fmla="*/ 114 h 134"/>
              <a:gd name="T22" fmla="*/ 17 w 138"/>
              <a:gd name="T23" fmla="*/ 107 h 134"/>
              <a:gd name="T24" fmla="*/ 23 w 138"/>
              <a:gd name="T25" fmla="*/ 85 h 134"/>
              <a:gd name="T26" fmla="*/ 67 w 138"/>
              <a:gd name="T27" fmla="*/ 115 h 134"/>
              <a:gd name="T28" fmla="*/ 121 w 138"/>
              <a:gd name="T29" fmla="*/ 79 h 134"/>
              <a:gd name="T30" fmla="*/ 88 w 138"/>
              <a:gd name="T31" fmla="*/ 79 h 134"/>
              <a:gd name="T32" fmla="*/ 52 w 138"/>
              <a:gd name="T33" fmla="*/ 70 h 134"/>
              <a:gd name="T34" fmla="*/ 89 w 138"/>
              <a:gd name="T35" fmla="*/ 55 h 134"/>
              <a:gd name="T36" fmla="*/ 53 w 138"/>
              <a:gd name="T37" fmla="*/ 55 h 134"/>
              <a:gd name="T38" fmla="*/ 70 w 138"/>
              <a:gd name="T39" fmla="*/ 36 h 134"/>
              <a:gd name="T40" fmla="*/ 89 w 138"/>
              <a:gd name="T41" fmla="*/ 5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8" h="134">
                <a:moveTo>
                  <a:pt x="52" y="70"/>
                </a:moveTo>
                <a:cubicBezTo>
                  <a:pt x="123" y="70"/>
                  <a:pt x="123" y="70"/>
                  <a:pt x="123" y="70"/>
                </a:cubicBezTo>
                <a:cubicBezTo>
                  <a:pt x="123" y="70"/>
                  <a:pt x="122" y="26"/>
                  <a:pt x="86" y="15"/>
                </a:cubicBezTo>
                <a:cubicBezTo>
                  <a:pt x="95" y="9"/>
                  <a:pt x="104" y="6"/>
                  <a:pt x="112" y="6"/>
                </a:cubicBezTo>
                <a:cubicBezTo>
                  <a:pt x="132" y="8"/>
                  <a:pt x="126" y="30"/>
                  <a:pt x="126" y="30"/>
                </a:cubicBezTo>
                <a:cubicBezTo>
                  <a:pt x="128" y="29"/>
                  <a:pt x="138" y="4"/>
                  <a:pt x="114" y="2"/>
                </a:cubicBezTo>
                <a:cubicBezTo>
                  <a:pt x="101" y="0"/>
                  <a:pt x="87" y="5"/>
                  <a:pt x="74" y="13"/>
                </a:cubicBezTo>
                <a:cubicBezTo>
                  <a:pt x="70" y="13"/>
                  <a:pt x="66" y="13"/>
                  <a:pt x="61" y="13"/>
                </a:cubicBezTo>
                <a:cubicBezTo>
                  <a:pt x="29" y="16"/>
                  <a:pt x="15" y="43"/>
                  <a:pt x="19" y="69"/>
                </a:cubicBezTo>
                <a:cubicBezTo>
                  <a:pt x="6" y="89"/>
                  <a:pt x="0" y="110"/>
                  <a:pt x="8" y="120"/>
                </a:cubicBezTo>
                <a:cubicBezTo>
                  <a:pt x="21" y="134"/>
                  <a:pt x="48" y="123"/>
                  <a:pt x="55" y="114"/>
                </a:cubicBezTo>
                <a:cubicBezTo>
                  <a:pt x="21" y="127"/>
                  <a:pt x="16" y="118"/>
                  <a:pt x="17" y="107"/>
                </a:cubicBezTo>
                <a:cubicBezTo>
                  <a:pt x="18" y="101"/>
                  <a:pt x="19" y="94"/>
                  <a:pt x="23" y="85"/>
                </a:cubicBezTo>
                <a:cubicBezTo>
                  <a:pt x="31" y="101"/>
                  <a:pt x="45" y="113"/>
                  <a:pt x="67" y="115"/>
                </a:cubicBezTo>
                <a:cubicBezTo>
                  <a:pt x="86" y="116"/>
                  <a:pt x="114" y="101"/>
                  <a:pt x="121" y="79"/>
                </a:cubicBezTo>
                <a:cubicBezTo>
                  <a:pt x="88" y="79"/>
                  <a:pt x="88" y="79"/>
                  <a:pt x="88" y="79"/>
                </a:cubicBezTo>
                <a:cubicBezTo>
                  <a:pt x="81" y="97"/>
                  <a:pt x="52" y="98"/>
                  <a:pt x="52" y="70"/>
                </a:cubicBezTo>
                <a:close/>
                <a:moveTo>
                  <a:pt x="89" y="55"/>
                </a:moveTo>
                <a:cubicBezTo>
                  <a:pt x="53" y="55"/>
                  <a:pt x="53" y="55"/>
                  <a:pt x="53" y="55"/>
                </a:cubicBezTo>
                <a:cubicBezTo>
                  <a:pt x="53" y="55"/>
                  <a:pt x="53" y="37"/>
                  <a:pt x="70" y="36"/>
                </a:cubicBezTo>
                <a:cubicBezTo>
                  <a:pt x="87" y="36"/>
                  <a:pt x="89" y="55"/>
                  <a:pt x="89" y="5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8"/>
          <p:cNvSpPr>
            <a:spLocks noEditPoints="1"/>
          </p:cNvSpPr>
          <p:nvPr/>
        </p:nvSpPr>
        <p:spPr bwMode="auto">
          <a:xfrm>
            <a:off x="8202420" y="4762844"/>
            <a:ext cx="542628" cy="544616"/>
          </a:xfrm>
          <a:custGeom>
            <a:avLst/>
            <a:gdLst>
              <a:gd name="T0" fmla="*/ 100 w 201"/>
              <a:gd name="T1" fmla="*/ 0 h 202"/>
              <a:gd name="T2" fmla="*/ 171 w 201"/>
              <a:gd name="T3" fmla="*/ 30 h 202"/>
              <a:gd name="T4" fmla="*/ 201 w 201"/>
              <a:gd name="T5" fmla="*/ 101 h 202"/>
              <a:gd name="T6" fmla="*/ 171 w 201"/>
              <a:gd name="T7" fmla="*/ 172 h 202"/>
              <a:gd name="T8" fmla="*/ 100 w 201"/>
              <a:gd name="T9" fmla="*/ 202 h 202"/>
              <a:gd name="T10" fmla="*/ 29 w 201"/>
              <a:gd name="T11" fmla="*/ 172 h 202"/>
              <a:gd name="T12" fmla="*/ 0 w 201"/>
              <a:gd name="T13" fmla="*/ 101 h 202"/>
              <a:gd name="T14" fmla="*/ 29 w 201"/>
              <a:gd name="T15" fmla="*/ 30 h 202"/>
              <a:gd name="T16" fmla="*/ 100 w 201"/>
              <a:gd name="T17" fmla="*/ 0 h 202"/>
              <a:gd name="T18" fmla="*/ 163 w 201"/>
              <a:gd name="T19" fmla="*/ 38 h 202"/>
              <a:gd name="T20" fmla="*/ 100 w 201"/>
              <a:gd name="T21" fmla="*/ 12 h 202"/>
              <a:gd name="T22" fmla="*/ 38 w 201"/>
              <a:gd name="T23" fmla="*/ 38 h 202"/>
              <a:gd name="T24" fmla="*/ 11 w 201"/>
              <a:gd name="T25" fmla="*/ 101 h 202"/>
              <a:gd name="T26" fmla="*/ 38 w 201"/>
              <a:gd name="T27" fmla="*/ 164 h 202"/>
              <a:gd name="T28" fmla="*/ 100 w 201"/>
              <a:gd name="T29" fmla="*/ 190 h 202"/>
              <a:gd name="T30" fmla="*/ 163 w 201"/>
              <a:gd name="T31" fmla="*/ 164 h 202"/>
              <a:gd name="T32" fmla="*/ 189 w 201"/>
              <a:gd name="T33" fmla="*/ 101 h 202"/>
              <a:gd name="T34" fmla="*/ 163 w 201"/>
              <a:gd name="T35" fmla="*/ 3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2">
                <a:moveTo>
                  <a:pt x="100" y="0"/>
                </a:moveTo>
                <a:cubicBezTo>
                  <a:pt x="128" y="0"/>
                  <a:pt x="153" y="12"/>
                  <a:pt x="171" y="30"/>
                </a:cubicBezTo>
                <a:cubicBezTo>
                  <a:pt x="189" y="48"/>
                  <a:pt x="201" y="73"/>
                  <a:pt x="201" y="101"/>
                </a:cubicBezTo>
                <a:cubicBezTo>
                  <a:pt x="201" y="129"/>
                  <a:pt x="189" y="154"/>
                  <a:pt x="171" y="172"/>
                </a:cubicBezTo>
                <a:cubicBezTo>
                  <a:pt x="153" y="190"/>
                  <a:pt x="128" y="202"/>
                  <a:pt x="100" y="202"/>
                </a:cubicBezTo>
                <a:cubicBezTo>
                  <a:pt x="72" y="202"/>
                  <a:pt x="47" y="190"/>
                  <a:pt x="29" y="172"/>
                </a:cubicBezTo>
                <a:cubicBezTo>
                  <a:pt x="11" y="154"/>
                  <a:pt x="0" y="129"/>
                  <a:pt x="0" y="101"/>
                </a:cubicBezTo>
                <a:cubicBezTo>
                  <a:pt x="0" y="73"/>
                  <a:pt x="11" y="48"/>
                  <a:pt x="29" y="30"/>
                </a:cubicBezTo>
                <a:cubicBezTo>
                  <a:pt x="47" y="12"/>
                  <a:pt x="72" y="0"/>
                  <a:pt x="100" y="0"/>
                </a:cubicBezTo>
                <a:close/>
                <a:moveTo>
                  <a:pt x="163" y="38"/>
                </a:moveTo>
                <a:cubicBezTo>
                  <a:pt x="147" y="22"/>
                  <a:pt x="125" y="12"/>
                  <a:pt x="100" y="12"/>
                </a:cubicBezTo>
                <a:cubicBezTo>
                  <a:pt x="76" y="12"/>
                  <a:pt x="53" y="22"/>
                  <a:pt x="38" y="38"/>
                </a:cubicBezTo>
                <a:cubicBezTo>
                  <a:pt x="21" y="54"/>
                  <a:pt x="11" y="76"/>
                  <a:pt x="11" y="101"/>
                </a:cubicBezTo>
                <a:cubicBezTo>
                  <a:pt x="11" y="126"/>
                  <a:pt x="21" y="148"/>
                  <a:pt x="38" y="164"/>
                </a:cubicBezTo>
                <a:cubicBezTo>
                  <a:pt x="53" y="180"/>
                  <a:pt x="76" y="190"/>
                  <a:pt x="100" y="190"/>
                </a:cubicBezTo>
                <a:cubicBezTo>
                  <a:pt x="125" y="190"/>
                  <a:pt x="147" y="180"/>
                  <a:pt x="163" y="164"/>
                </a:cubicBezTo>
                <a:cubicBezTo>
                  <a:pt x="179" y="148"/>
                  <a:pt x="189" y="126"/>
                  <a:pt x="189" y="101"/>
                </a:cubicBezTo>
                <a:cubicBezTo>
                  <a:pt x="189" y="76"/>
                  <a:pt x="179" y="54"/>
                  <a:pt x="163" y="3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1"/>
          <p:cNvSpPr>
            <a:spLocks/>
          </p:cNvSpPr>
          <p:nvPr/>
        </p:nvSpPr>
        <p:spPr bwMode="auto">
          <a:xfrm>
            <a:off x="6284342" y="4895806"/>
            <a:ext cx="258394" cy="268333"/>
          </a:xfrm>
          <a:custGeom>
            <a:avLst/>
            <a:gdLst>
              <a:gd name="T0" fmla="*/ 96 w 96"/>
              <a:gd name="T1" fmla="*/ 42 h 99"/>
              <a:gd name="T2" fmla="*/ 49 w 96"/>
              <a:gd name="T3" fmla="*/ 0 h 99"/>
              <a:gd name="T4" fmla="*/ 0 w 96"/>
              <a:gd name="T5" fmla="*/ 42 h 99"/>
              <a:gd name="T6" fmla="*/ 0 w 96"/>
              <a:gd name="T7" fmla="*/ 96 h 99"/>
              <a:gd name="T8" fmla="*/ 3 w 96"/>
              <a:gd name="T9" fmla="*/ 99 h 99"/>
              <a:gd name="T10" fmla="*/ 36 w 96"/>
              <a:gd name="T11" fmla="*/ 99 h 99"/>
              <a:gd name="T12" fmla="*/ 37 w 96"/>
              <a:gd name="T13" fmla="*/ 99 h 99"/>
              <a:gd name="T14" fmla="*/ 37 w 96"/>
              <a:gd name="T15" fmla="*/ 68 h 99"/>
              <a:gd name="T16" fmla="*/ 59 w 96"/>
              <a:gd name="T17" fmla="*/ 68 h 99"/>
              <a:gd name="T18" fmla="*/ 59 w 96"/>
              <a:gd name="T19" fmla="*/ 99 h 99"/>
              <a:gd name="T20" fmla="*/ 92 w 96"/>
              <a:gd name="T21" fmla="*/ 99 h 99"/>
              <a:gd name="T22" fmla="*/ 96 w 96"/>
              <a:gd name="T23" fmla="*/ 95 h 99"/>
              <a:gd name="T24" fmla="*/ 96 w 96"/>
              <a:gd name="T25"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99">
                <a:moveTo>
                  <a:pt x="96" y="42"/>
                </a:moveTo>
                <a:cubicBezTo>
                  <a:pt x="49" y="0"/>
                  <a:pt x="49" y="0"/>
                  <a:pt x="49" y="0"/>
                </a:cubicBezTo>
                <a:cubicBezTo>
                  <a:pt x="0" y="42"/>
                  <a:pt x="0" y="42"/>
                  <a:pt x="0" y="42"/>
                </a:cubicBezTo>
                <a:cubicBezTo>
                  <a:pt x="0" y="96"/>
                  <a:pt x="0" y="96"/>
                  <a:pt x="0" y="96"/>
                </a:cubicBezTo>
                <a:cubicBezTo>
                  <a:pt x="0" y="96"/>
                  <a:pt x="0" y="99"/>
                  <a:pt x="3" y="99"/>
                </a:cubicBezTo>
                <a:cubicBezTo>
                  <a:pt x="6" y="99"/>
                  <a:pt x="36" y="99"/>
                  <a:pt x="36" y="99"/>
                </a:cubicBezTo>
                <a:cubicBezTo>
                  <a:pt x="37" y="99"/>
                  <a:pt x="37" y="99"/>
                  <a:pt x="37" y="99"/>
                </a:cubicBezTo>
                <a:cubicBezTo>
                  <a:pt x="37" y="68"/>
                  <a:pt x="37" y="68"/>
                  <a:pt x="37" y="68"/>
                </a:cubicBezTo>
                <a:cubicBezTo>
                  <a:pt x="59" y="68"/>
                  <a:pt x="59" y="68"/>
                  <a:pt x="59" y="68"/>
                </a:cubicBezTo>
                <a:cubicBezTo>
                  <a:pt x="59" y="99"/>
                  <a:pt x="59" y="99"/>
                  <a:pt x="59" y="99"/>
                </a:cubicBezTo>
                <a:cubicBezTo>
                  <a:pt x="92" y="99"/>
                  <a:pt x="92" y="99"/>
                  <a:pt x="92" y="99"/>
                </a:cubicBezTo>
                <a:cubicBezTo>
                  <a:pt x="96" y="99"/>
                  <a:pt x="96" y="95"/>
                  <a:pt x="96" y="95"/>
                </a:cubicBezTo>
                <a:lnTo>
                  <a:pt x="96" y="4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2"/>
          <p:cNvSpPr>
            <a:spLocks/>
          </p:cNvSpPr>
          <p:nvPr/>
        </p:nvSpPr>
        <p:spPr bwMode="auto">
          <a:xfrm>
            <a:off x="6234649" y="4846114"/>
            <a:ext cx="359764" cy="180876"/>
          </a:xfrm>
          <a:custGeom>
            <a:avLst/>
            <a:gdLst>
              <a:gd name="T0" fmla="*/ 68 w 133"/>
              <a:gd name="T1" fmla="*/ 0 h 67"/>
              <a:gd name="T2" fmla="*/ 0 w 133"/>
              <a:gd name="T3" fmla="*/ 60 h 67"/>
              <a:gd name="T4" fmla="*/ 13 w 133"/>
              <a:gd name="T5" fmla="*/ 60 h 67"/>
              <a:gd name="T6" fmla="*/ 68 w 133"/>
              <a:gd name="T7" fmla="*/ 13 h 67"/>
              <a:gd name="T8" fmla="*/ 119 w 133"/>
              <a:gd name="T9" fmla="*/ 59 h 67"/>
              <a:gd name="T10" fmla="*/ 133 w 133"/>
              <a:gd name="T11" fmla="*/ 59 h 67"/>
              <a:gd name="T12" fmla="*/ 68 w 133"/>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133" h="67">
                <a:moveTo>
                  <a:pt x="68" y="0"/>
                </a:moveTo>
                <a:cubicBezTo>
                  <a:pt x="0" y="60"/>
                  <a:pt x="0" y="60"/>
                  <a:pt x="0" y="60"/>
                </a:cubicBezTo>
                <a:cubicBezTo>
                  <a:pt x="0" y="60"/>
                  <a:pt x="4" y="67"/>
                  <a:pt x="13" y="60"/>
                </a:cubicBezTo>
                <a:cubicBezTo>
                  <a:pt x="68" y="13"/>
                  <a:pt x="68" y="13"/>
                  <a:pt x="68" y="13"/>
                </a:cubicBezTo>
                <a:cubicBezTo>
                  <a:pt x="119" y="59"/>
                  <a:pt x="119" y="59"/>
                  <a:pt x="119" y="59"/>
                </a:cubicBezTo>
                <a:cubicBezTo>
                  <a:pt x="129" y="67"/>
                  <a:pt x="133" y="59"/>
                  <a:pt x="133" y="59"/>
                </a:cubicBezTo>
                <a:lnTo>
                  <a:pt x="68"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3"/>
          <p:cNvSpPr>
            <a:spLocks/>
          </p:cNvSpPr>
          <p:nvPr/>
        </p:nvSpPr>
        <p:spPr bwMode="auto">
          <a:xfrm>
            <a:off x="6514909" y="4879904"/>
            <a:ext cx="37766" cy="73543"/>
          </a:xfrm>
          <a:custGeom>
            <a:avLst/>
            <a:gdLst>
              <a:gd name="T0" fmla="*/ 19 w 19"/>
              <a:gd name="T1" fmla="*/ 37 h 37"/>
              <a:gd name="T2" fmla="*/ 19 w 19"/>
              <a:gd name="T3" fmla="*/ 0 h 37"/>
              <a:gd name="T4" fmla="*/ 0 w 19"/>
              <a:gd name="T5" fmla="*/ 0 h 37"/>
              <a:gd name="T6" fmla="*/ 0 w 19"/>
              <a:gd name="T7" fmla="*/ 22 h 37"/>
              <a:gd name="T8" fmla="*/ 19 w 19"/>
              <a:gd name="T9" fmla="*/ 37 h 37"/>
            </a:gdLst>
            <a:ahLst/>
            <a:cxnLst>
              <a:cxn ang="0">
                <a:pos x="T0" y="T1"/>
              </a:cxn>
              <a:cxn ang="0">
                <a:pos x="T2" y="T3"/>
              </a:cxn>
              <a:cxn ang="0">
                <a:pos x="T4" y="T5"/>
              </a:cxn>
              <a:cxn ang="0">
                <a:pos x="T6" y="T7"/>
              </a:cxn>
              <a:cxn ang="0">
                <a:pos x="T8" y="T9"/>
              </a:cxn>
            </a:cxnLst>
            <a:rect l="0" t="0" r="r" b="b"/>
            <a:pathLst>
              <a:path w="19" h="37">
                <a:moveTo>
                  <a:pt x="19" y="37"/>
                </a:moveTo>
                <a:lnTo>
                  <a:pt x="19" y="0"/>
                </a:lnTo>
                <a:lnTo>
                  <a:pt x="0" y="0"/>
                </a:lnTo>
                <a:lnTo>
                  <a:pt x="0" y="22"/>
                </a:lnTo>
                <a:lnTo>
                  <a:pt x="19" y="3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06822832"/>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68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0"/>
            <a:ext cx="12192000" cy="6858000"/>
          </a:xfrm>
          <a:prstGeom prst="rect">
            <a:avLst/>
          </a:prstGeom>
          <a:solidFill>
            <a:srgbClr val="1B1A2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p:cNvSpPr txBox="1"/>
          <p:nvPr/>
        </p:nvSpPr>
        <p:spPr>
          <a:xfrm>
            <a:off x="1253284" y="2522101"/>
            <a:ext cx="800219" cy="461665"/>
          </a:xfrm>
          <a:prstGeom prst="rect">
            <a:avLst/>
          </a:prstGeom>
          <a:solidFill>
            <a:srgbClr val="C00000"/>
          </a:solidFill>
        </p:spPr>
        <p:txBody>
          <a:bodyPr wrap="none" rtlCol="0">
            <a:spAutoFit/>
          </a:bodyPr>
          <a:lstStyle/>
          <a:p>
            <a:r>
              <a:rPr lang="zh-CN" altLang="en-US" sz="2400" dirty="0">
                <a:solidFill>
                  <a:schemeClr val="bg1"/>
                </a:solidFill>
                <a:latin typeface="方正粗倩简体" panose="03000509000000000000" pitchFamily="65" charset="-122"/>
                <a:ea typeface="方正粗倩简体" panose="03000509000000000000" pitchFamily="65" charset="-122"/>
              </a:rPr>
              <a:t>标题</a:t>
            </a:r>
          </a:p>
        </p:txBody>
      </p:sp>
      <p:sp>
        <p:nvSpPr>
          <p:cNvPr id="4" name="文本框 3"/>
          <p:cNvSpPr txBox="1"/>
          <p:nvPr/>
        </p:nvSpPr>
        <p:spPr>
          <a:xfrm>
            <a:off x="3818870" y="3924487"/>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5" name="矩形 4"/>
          <p:cNvSpPr/>
          <p:nvPr/>
        </p:nvSpPr>
        <p:spPr>
          <a:xfrm>
            <a:off x="1164270" y="3201676"/>
            <a:ext cx="1723549" cy="1015663"/>
          </a:xfrm>
          <a:prstGeom prst="rect">
            <a:avLst/>
          </a:prstGeom>
          <a:noFill/>
        </p:spPr>
        <p:txBody>
          <a:bodyPr wrap="none" rtlCol="0">
            <a:spAutoFit/>
          </a:bodyPr>
          <a:lstStyle/>
          <a:p>
            <a:pP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p:txBody>
      </p:sp>
      <p:sp>
        <p:nvSpPr>
          <p:cNvPr id="6" name="文本框 5"/>
          <p:cNvSpPr txBox="1"/>
          <p:nvPr/>
        </p:nvSpPr>
        <p:spPr>
          <a:xfrm>
            <a:off x="3717155" y="4466390"/>
            <a:ext cx="1723549" cy="1477328"/>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p:txBody>
      </p:sp>
      <p:sp>
        <p:nvSpPr>
          <p:cNvPr id="7" name="文本框 6"/>
          <p:cNvSpPr txBox="1"/>
          <p:nvPr/>
        </p:nvSpPr>
        <p:spPr>
          <a:xfrm>
            <a:off x="632298" y="4032673"/>
            <a:ext cx="184731" cy="369332"/>
          </a:xfrm>
          <a:prstGeom prst="rect">
            <a:avLst/>
          </a:prstGeom>
          <a:noFill/>
        </p:spPr>
        <p:txBody>
          <a:bodyPr wrap="none" rtlCol="0">
            <a:spAutoFit/>
          </a:bodyPr>
          <a:lstStyle/>
          <a:p>
            <a:endParaRPr lang="zh-CN" altLang="en-US" dirty="0"/>
          </a:p>
        </p:txBody>
      </p:sp>
      <p:sp>
        <p:nvSpPr>
          <p:cNvPr id="8" name="文本框 7"/>
          <p:cNvSpPr txBox="1"/>
          <p:nvPr/>
        </p:nvSpPr>
        <p:spPr>
          <a:xfrm>
            <a:off x="6258390" y="3001158"/>
            <a:ext cx="1723549" cy="2862322"/>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a:p>
            <a:pPr algn="l"/>
            <a:r>
              <a:rPr lang="zh-CN" altLang="en-US" dirty="0"/>
              <a:t>点击输入内容</a:t>
            </a:r>
            <a:endParaRPr lang="en-US" altLang="zh-CN" dirty="0"/>
          </a:p>
        </p:txBody>
      </p:sp>
      <p:sp>
        <p:nvSpPr>
          <p:cNvPr id="9" name="文本框 8"/>
          <p:cNvSpPr txBox="1"/>
          <p:nvPr/>
        </p:nvSpPr>
        <p:spPr>
          <a:xfrm>
            <a:off x="8861153" y="3928641"/>
            <a:ext cx="1723549" cy="963277"/>
          </a:xfrm>
          <a:prstGeom prst="rect">
            <a:avLst/>
          </a:prstGeom>
          <a:noFill/>
        </p:spPr>
        <p:txBody>
          <a:bodyPr wrap="none" rtlCol="0">
            <a:spAutoFit/>
          </a:bodyPr>
          <a:lstStyle>
            <a:defPPr>
              <a:defRPr lang="zh-CN"/>
            </a:defPPr>
            <a:lvl1pPr algn="ct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l"/>
            <a:r>
              <a:rPr lang="zh-CN" altLang="en-US" dirty="0"/>
              <a:t>点击输入内容</a:t>
            </a:r>
            <a:endParaRPr lang="en-US" altLang="zh-CN" dirty="0"/>
          </a:p>
          <a:p>
            <a:pPr algn="l"/>
            <a:r>
              <a:rPr lang="zh-CN" altLang="en-US" dirty="0"/>
              <a:t>点击输入内容</a:t>
            </a:r>
            <a:endParaRPr lang="en-US" altLang="zh-CN" dirty="0"/>
          </a:p>
        </p:txBody>
      </p:sp>
      <p:cxnSp>
        <p:nvCxnSpPr>
          <p:cNvPr id="15" name="直接连接符 14"/>
          <p:cNvCxnSpPr/>
          <p:nvPr/>
        </p:nvCxnSpPr>
        <p:spPr>
          <a:xfrm>
            <a:off x="1105769" y="2522101"/>
            <a:ext cx="0" cy="4903059"/>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79734" y="3908759"/>
            <a:ext cx="5414" cy="3536066"/>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259113" y="2286577"/>
            <a:ext cx="0" cy="544620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833078" y="3385975"/>
            <a:ext cx="0" cy="4352014"/>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6432723" y="2291268"/>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23" name="文本框 22"/>
          <p:cNvSpPr txBox="1"/>
          <p:nvPr/>
        </p:nvSpPr>
        <p:spPr>
          <a:xfrm>
            <a:off x="8973818" y="3385975"/>
            <a:ext cx="800219" cy="461665"/>
          </a:xfrm>
          <a:prstGeom prst="rect">
            <a:avLst/>
          </a:prstGeom>
          <a:solidFill>
            <a:srgbClr val="C00000"/>
          </a:solidFill>
        </p:spPr>
        <p:txBody>
          <a:bodyPr wrap="none" rtlCol="0">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defRPr>
            </a:lvl1pPr>
          </a:lstStyle>
          <a:p>
            <a:r>
              <a:rPr lang="zh-CN" altLang="en-US" dirty="0"/>
              <a:t>标题</a:t>
            </a:r>
          </a:p>
        </p:txBody>
      </p:sp>
      <p:sp>
        <p:nvSpPr>
          <p:cNvPr id="21" name="文本框 20"/>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4" name="组合 23"/>
          <p:cNvGrpSpPr/>
          <p:nvPr/>
        </p:nvGrpSpPr>
        <p:grpSpPr>
          <a:xfrm>
            <a:off x="351783" y="212874"/>
            <a:ext cx="489586" cy="347578"/>
            <a:chOff x="3412653" y="792910"/>
            <a:chExt cx="698805" cy="496111"/>
          </a:xfrm>
        </p:grpSpPr>
        <p:sp>
          <p:nvSpPr>
            <p:cNvPr id="25" name="菱形 2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810287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1750"/>
                            </p:stCondLst>
                            <p:childTnLst>
                              <p:par>
                                <p:cTn id="18" presetID="2" presetClass="entr" presetSubtype="4"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750" fill="hold"/>
                                        <p:tgtEl>
                                          <p:spTgt spid="16"/>
                                        </p:tgtEl>
                                        <p:attrNameLst>
                                          <p:attrName>ppt_x</p:attrName>
                                        </p:attrNameLst>
                                      </p:cBhvr>
                                      <p:tavLst>
                                        <p:tav tm="0">
                                          <p:val>
                                            <p:strVal val="#ppt_x"/>
                                          </p:val>
                                        </p:tav>
                                        <p:tav tm="100000">
                                          <p:val>
                                            <p:strVal val="#ppt_x"/>
                                          </p:val>
                                        </p:tav>
                                      </p:tavLst>
                                    </p:anim>
                                    <p:anim calcmode="lin" valueType="num">
                                      <p:cBhvr additive="base">
                                        <p:cTn id="21" dur="75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3500"/>
                            </p:stCondLst>
                            <p:childTnLst>
                              <p:par>
                                <p:cTn id="31" presetID="2" presetClass="entr" presetSubtype="4" decel="10000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750" fill="hold"/>
                                        <p:tgtEl>
                                          <p:spTgt spid="18"/>
                                        </p:tgtEl>
                                        <p:attrNameLst>
                                          <p:attrName>ppt_x</p:attrName>
                                        </p:attrNameLst>
                                      </p:cBhvr>
                                      <p:tavLst>
                                        <p:tav tm="0">
                                          <p:val>
                                            <p:strVal val="#ppt_x"/>
                                          </p:val>
                                        </p:tav>
                                        <p:tav tm="100000">
                                          <p:val>
                                            <p:strVal val="#ppt_x"/>
                                          </p:val>
                                        </p:tav>
                                      </p:tavLst>
                                    </p:anim>
                                    <p:anim calcmode="lin" valueType="num">
                                      <p:cBhvr additive="base">
                                        <p:cTn id="34" dur="750" fill="hold"/>
                                        <p:tgtEl>
                                          <p:spTgt spid="18"/>
                                        </p:tgtEl>
                                        <p:attrNameLst>
                                          <p:attrName>ppt_y</p:attrName>
                                        </p:attrNameLst>
                                      </p:cBhvr>
                                      <p:tavLst>
                                        <p:tav tm="0">
                                          <p:val>
                                            <p:strVal val="1+#ppt_h/2"/>
                                          </p:val>
                                        </p:tav>
                                        <p:tav tm="100000">
                                          <p:val>
                                            <p:strVal val="#ppt_y"/>
                                          </p:val>
                                        </p:tav>
                                      </p:tavLst>
                                    </p:anim>
                                  </p:childTnLst>
                                </p:cTn>
                              </p:par>
                            </p:childTnLst>
                          </p:cTn>
                        </p:par>
                        <p:par>
                          <p:cTn id="35" fill="hold">
                            <p:stCondLst>
                              <p:cond delay="425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par>
                          <p:cTn id="43" fill="hold">
                            <p:stCondLst>
                              <p:cond delay="5250"/>
                            </p:stCondLst>
                            <p:childTnLst>
                              <p:par>
                                <p:cTn id="44" presetID="2" presetClass="entr" presetSubtype="4" decel="10000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750" fill="hold"/>
                                        <p:tgtEl>
                                          <p:spTgt spid="20"/>
                                        </p:tgtEl>
                                        <p:attrNameLst>
                                          <p:attrName>ppt_x</p:attrName>
                                        </p:attrNameLst>
                                      </p:cBhvr>
                                      <p:tavLst>
                                        <p:tav tm="0">
                                          <p:val>
                                            <p:strVal val="#ppt_x"/>
                                          </p:val>
                                        </p:tav>
                                        <p:tav tm="100000">
                                          <p:val>
                                            <p:strVal val="#ppt_x"/>
                                          </p:val>
                                        </p:tav>
                                      </p:tavLst>
                                    </p:anim>
                                    <p:anim calcmode="lin" valueType="num">
                                      <p:cBhvr additive="base">
                                        <p:cTn id="47" dur="750" fill="hold"/>
                                        <p:tgtEl>
                                          <p:spTgt spid="20"/>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p:bldP spid="9" grpId="0"/>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030147"/>
            <a:ext cx="12192000" cy="491762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8123252" y="3124214"/>
            <a:ext cx="1723549" cy="1938992"/>
          </a:xfrm>
          <a:prstGeom prst="rect">
            <a:avLst/>
          </a:prstGeom>
          <a:noFill/>
        </p:spPr>
        <p:txBody>
          <a:bodyPr wrap="none" rtlCol="0">
            <a:spAutoFit/>
          </a:bodyPr>
          <a:lstStyle>
            <a:defPPr>
              <a:defRPr lang="zh-CN"/>
            </a:defPPr>
            <a:lvl1pPr>
              <a:lnSpc>
                <a:spcPct val="150000"/>
              </a:lnSpc>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a:p>
            <a:pPr algn="ctr"/>
            <a:r>
              <a:rPr lang="zh-CN" altLang="en-US" dirty="0"/>
              <a:t>点击输入内容</a:t>
            </a:r>
            <a:endParaRPr lang="en-US" altLang="zh-CN" dirty="0"/>
          </a:p>
          <a:p>
            <a:pPr algn="ctr"/>
            <a:r>
              <a:rPr lang="zh-CN" altLang="en-US" dirty="0"/>
              <a:t>点击输入内容</a:t>
            </a:r>
            <a:endParaRPr lang="en-US" altLang="zh-CN" dirty="0"/>
          </a:p>
          <a:p>
            <a:pPr algn="ctr"/>
            <a:r>
              <a:rPr lang="zh-CN" altLang="en-US" dirty="0"/>
              <a:t>点击输入内容</a:t>
            </a:r>
            <a:endParaRPr lang="en-US" altLang="zh-CN" dirty="0"/>
          </a:p>
        </p:txBody>
      </p:sp>
      <p:sp>
        <p:nvSpPr>
          <p:cNvPr id="4" name="文本框 3"/>
          <p:cNvSpPr txBox="1"/>
          <p:nvPr/>
        </p:nvSpPr>
        <p:spPr>
          <a:xfrm>
            <a:off x="8482324" y="1743791"/>
            <a:ext cx="1005403" cy="58477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标题</a:t>
            </a:r>
          </a:p>
        </p:txBody>
      </p:sp>
      <p:sp>
        <p:nvSpPr>
          <p:cNvPr id="2" name="矩形 1"/>
          <p:cNvSpPr/>
          <p:nvPr/>
        </p:nvSpPr>
        <p:spPr>
          <a:xfrm>
            <a:off x="2269008" y="3124214"/>
            <a:ext cx="1723549" cy="1938992"/>
          </a:xfrm>
          <a:prstGeom prst="rect">
            <a:avLst/>
          </a:prstGeom>
          <a:noFill/>
        </p:spPr>
        <p:txBody>
          <a:bodyPr wrap="none" rtlCol="0">
            <a:spAutoFit/>
          </a:bodyPr>
          <a:lstStyle/>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zh-CN" altLang="en-US" sz="2000" dirty="0">
                <a:solidFill>
                  <a:schemeClr val="bg1"/>
                </a:solidFill>
                <a:latin typeface="微软雅黑 Light" panose="020B0502040204020203" pitchFamily="34" charset="-122"/>
                <a:ea typeface="微软雅黑 Light" panose="020B0502040204020203" pitchFamily="34" charset="-122"/>
              </a:rPr>
              <a:t>点击输入内容</a:t>
            </a:r>
            <a:endParaRPr lang="en-US" altLang="zh-CN" sz="2000" dirty="0">
              <a:solidFill>
                <a:schemeClr val="bg1"/>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2628081" y="1743791"/>
            <a:ext cx="1005403" cy="584775"/>
          </a:xfrm>
          <a:prstGeom prst="rect">
            <a:avLst/>
          </a:prstGeom>
          <a:noFill/>
        </p:spPr>
        <p:txBody>
          <a:bodyPr wrap="none" rtlCol="0">
            <a:spAutoFit/>
          </a:bodyPr>
          <a:lstStyle>
            <a:defPPr>
              <a:defRPr lang="zh-CN"/>
            </a:defPPr>
            <a:lvl1pPr>
              <a:defRPr sz="3200">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标题</a:t>
            </a:r>
          </a:p>
        </p:txBody>
      </p:sp>
      <p:sp>
        <p:nvSpPr>
          <p:cNvPr id="12" name="文本框 11"/>
          <p:cNvSpPr txBox="1"/>
          <p:nvPr/>
        </p:nvSpPr>
        <p:spPr>
          <a:xfrm>
            <a:off x="2696208" y="2441904"/>
            <a:ext cx="869149" cy="400110"/>
          </a:xfrm>
          <a:prstGeom prst="rect">
            <a:avLst/>
          </a:prstGeom>
          <a:noFill/>
        </p:spPr>
        <p:txBody>
          <a:bodyPr wrap="non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TITLE </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cxnSp>
        <p:nvCxnSpPr>
          <p:cNvPr id="14" name="直接连接符 13"/>
          <p:cNvCxnSpPr/>
          <p:nvPr/>
        </p:nvCxnSpPr>
        <p:spPr>
          <a:xfrm>
            <a:off x="1705334" y="242257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705334" y="2850327"/>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8588123" y="2441904"/>
            <a:ext cx="793807" cy="400110"/>
          </a:xfrm>
          <a:prstGeom prst="rect">
            <a:avLst/>
          </a:prstGeom>
          <a:noFill/>
        </p:spPr>
        <p:txBody>
          <a:bodyPr wrap="non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TITLE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cxnSp>
        <p:nvCxnSpPr>
          <p:cNvPr id="17" name="直接连接符 16"/>
          <p:cNvCxnSpPr/>
          <p:nvPr/>
        </p:nvCxnSpPr>
        <p:spPr>
          <a:xfrm>
            <a:off x="7559578" y="242257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559578" y="2850327"/>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0" name="组合 19"/>
          <p:cNvGrpSpPr/>
          <p:nvPr/>
        </p:nvGrpSpPr>
        <p:grpSpPr>
          <a:xfrm>
            <a:off x="351783" y="212874"/>
            <a:ext cx="489586" cy="347578"/>
            <a:chOff x="3412653" y="792910"/>
            <a:chExt cx="698805" cy="496111"/>
          </a:xfrm>
        </p:grpSpPr>
        <p:sp>
          <p:nvSpPr>
            <p:cNvPr id="21" name="菱形 20"/>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790138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0532962"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p:cNvSpPr/>
          <p:nvPr/>
        </p:nvSpPr>
        <p:spPr>
          <a:xfrm>
            <a:off x="0" y="0"/>
            <a:ext cx="5536427" cy="685800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1123559" y="3532535"/>
            <a:ext cx="3262432" cy="2353445"/>
            <a:chOff x="1123558" y="2243134"/>
            <a:chExt cx="3262432" cy="2353445"/>
          </a:xfrm>
        </p:grpSpPr>
        <p:sp>
          <p:nvSpPr>
            <p:cNvPr id="4" name="文本框 3"/>
            <p:cNvSpPr txBox="1"/>
            <p:nvPr/>
          </p:nvSpPr>
          <p:spPr>
            <a:xfrm>
              <a:off x="1123558" y="2243134"/>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5" name="文本框 4"/>
            <p:cNvSpPr txBox="1"/>
            <p:nvPr/>
          </p:nvSpPr>
          <p:spPr>
            <a:xfrm>
              <a:off x="1123558" y="2894246"/>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6" name="文本框 5"/>
            <p:cNvSpPr txBox="1"/>
            <p:nvPr/>
          </p:nvSpPr>
          <p:spPr>
            <a:xfrm>
              <a:off x="1123558" y="3545358"/>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sp>
          <p:nvSpPr>
            <p:cNvPr id="7" name="文本框 6"/>
            <p:cNvSpPr txBox="1"/>
            <p:nvPr/>
          </p:nvSpPr>
          <p:spPr>
            <a:xfrm>
              <a:off x="1123558" y="4196469"/>
              <a:ext cx="3262432"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点击输入内容点击输入内容</a:t>
              </a:r>
            </a:p>
          </p:txBody>
        </p:sp>
      </p:grpSp>
      <p:grpSp>
        <p:nvGrpSpPr>
          <p:cNvPr id="15" name="组合 14"/>
          <p:cNvGrpSpPr/>
          <p:nvPr/>
        </p:nvGrpSpPr>
        <p:grpSpPr>
          <a:xfrm>
            <a:off x="927424" y="3358108"/>
            <a:ext cx="3654703" cy="2696296"/>
            <a:chOff x="1244166" y="3030814"/>
            <a:chExt cx="5290663" cy="534353"/>
          </a:xfrm>
        </p:grpSpPr>
        <p:cxnSp>
          <p:nvCxnSpPr>
            <p:cNvPr id="16" name="直接连接符 15"/>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4"/>
          <p:cNvGrpSpPr>
            <a:grpSpLocks noChangeAspect="1"/>
          </p:cNvGrpSpPr>
          <p:nvPr/>
        </p:nvGrpSpPr>
        <p:grpSpPr bwMode="auto">
          <a:xfrm>
            <a:off x="1443356" y="1368671"/>
            <a:ext cx="2598053" cy="1387251"/>
            <a:chOff x="898" y="753"/>
            <a:chExt cx="1708" cy="912"/>
          </a:xfrm>
          <a:solidFill>
            <a:schemeClr val="bg1"/>
          </a:solidFill>
        </p:grpSpPr>
        <p:sp>
          <p:nvSpPr>
            <p:cNvPr id="21" name="Freeform 5"/>
            <p:cNvSpPr>
              <a:spLocks noEditPoints="1"/>
            </p:cNvSpPr>
            <p:nvPr/>
          </p:nvSpPr>
          <p:spPr bwMode="auto">
            <a:xfrm>
              <a:off x="1490" y="753"/>
              <a:ext cx="525" cy="590"/>
            </a:xfrm>
            <a:custGeom>
              <a:avLst/>
              <a:gdLst>
                <a:gd name="T0" fmla="*/ 26 w 660"/>
                <a:gd name="T1" fmla="*/ 185 h 743"/>
                <a:gd name="T2" fmla="*/ 24 w 660"/>
                <a:gd name="T3" fmla="*/ 218 h 743"/>
                <a:gd name="T4" fmla="*/ 29 w 660"/>
                <a:gd name="T5" fmla="*/ 471 h 743"/>
                <a:gd name="T6" fmla="*/ 34 w 660"/>
                <a:gd name="T7" fmla="*/ 218 h 743"/>
                <a:gd name="T8" fmla="*/ 32 w 660"/>
                <a:gd name="T9" fmla="*/ 185 h 743"/>
                <a:gd name="T10" fmla="*/ 64 w 660"/>
                <a:gd name="T11" fmla="*/ 185 h 743"/>
                <a:gd name="T12" fmla="*/ 92 w 660"/>
                <a:gd name="T13" fmla="*/ 201 h 743"/>
                <a:gd name="T14" fmla="*/ 87 w 660"/>
                <a:gd name="T15" fmla="*/ 294 h 743"/>
                <a:gd name="T16" fmla="*/ 77 w 660"/>
                <a:gd name="T17" fmla="*/ 378 h 743"/>
                <a:gd name="T18" fmla="*/ 77 w 660"/>
                <a:gd name="T19" fmla="*/ 378 h 743"/>
                <a:gd name="T20" fmla="*/ 59 w 660"/>
                <a:gd name="T21" fmla="*/ 461 h 743"/>
                <a:gd name="T22" fmla="*/ 193 w 660"/>
                <a:gd name="T23" fmla="*/ 681 h 743"/>
                <a:gd name="T24" fmla="*/ 326 w 660"/>
                <a:gd name="T25" fmla="*/ 743 h 743"/>
                <a:gd name="T26" fmla="*/ 462 w 660"/>
                <a:gd name="T27" fmla="*/ 679 h 743"/>
                <a:gd name="T28" fmla="*/ 592 w 660"/>
                <a:gd name="T29" fmla="*/ 461 h 743"/>
                <a:gd name="T30" fmla="*/ 578 w 660"/>
                <a:gd name="T31" fmla="*/ 349 h 743"/>
                <a:gd name="T32" fmla="*/ 554 w 660"/>
                <a:gd name="T33" fmla="*/ 209 h 743"/>
                <a:gd name="T34" fmla="*/ 596 w 660"/>
                <a:gd name="T35" fmla="*/ 185 h 743"/>
                <a:gd name="T36" fmla="*/ 656 w 660"/>
                <a:gd name="T37" fmla="*/ 136 h 743"/>
                <a:gd name="T38" fmla="*/ 323 w 660"/>
                <a:gd name="T39" fmla="*/ 3 h 743"/>
                <a:gd name="T40" fmla="*/ 4 w 660"/>
                <a:gd name="T41" fmla="*/ 150 h 743"/>
                <a:gd name="T42" fmla="*/ 103 w 660"/>
                <a:gd name="T43" fmla="*/ 423 h 743"/>
                <a:gd name="T44" fmla="*/ 114 w 660"/>
                <a:gd name="T45" fmla="*/ 410 h 743"/>
                <a:gd name="T46" fmla="*/ 124 w 660"/>
                <a:gd name="T47" fmla="*/ 413 h 743"/>
                <a:gd name="T48" fmla="*/ 285 w 660"/>
                <a:gd name="T49" fmla="*/ 367 h 743"/>
                <a:gd name="T50" fmla="*/ 465 w 660"/>
                <a:gd name="T51" fmla="*/ 335 h 743"/>
                <a:gd name="T52" fmla="*/ 479 w 660"/>
                <a:gd name="T53" fmla="*/ 330 h 743"/>
                <a:gd name="T54" fmla="*/ 529 w 660"/>
                <a:gd name="T55" fmla="*/ 413 h 743"/>
                <a:gd name="T56" fmla="*/ 529 w 660"/>
                <a:gd name="T57" fmla="*/ 413 h 743"/>
                <a:gd name="T58" fmla="*/ 529 w 660"/>
                <a:gd name="T59" fmla="*/ 413 h 743"/>
                <a:gd name="T60" fmla="*/ 541 w 660"/>
                <a:gd name="T61" fmla="*/ 411 h 743"/>
                <a:gd name="T62" fmla="*/ 530 w 660"/>
                <a:gd name="T63" fmla="*/ 511 h 743"/>
                <a:gd name="T64" fmla="*/ 515 w 660"/>
                <a:gd name="T65" fmla="*/ 512 h 743"/>
                <a:gd name="T66" fmla="*/ 326 w 660"/>
                <a:gd name="T67" fmla="*/ 697 h 743"/>
                <a:gd name="T68" fmla="*/ 138 w 660"/>
                <a:gd name="T69" fmla="*/ 512 h 743"/>
                <a:gd name="T70" fmla="*/ 121 w 660"/>
                <a:gd name="T71" fmla="*/ 509 h 743"/>
                <a:gd name="T72" fmla="*/ 102 w 660"/>
                <a:gd name="T73" fmla="*/ 46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0" h="743">
                  <a:moveTo>
                    <a:pt x="28" y="164"/>
                  </a:moveTo>
                  <a:cubicBezTo>
                    <a:pt x="26" y="185"/>
                    <a:pt x="26" y="185"/>
                    <a:pt x="26" y="185"/>
                  </a:cubicBezTo>
                  <a:cubicBezTo>
                    <a:pt x="18" y="186"/>
                    <a:pt x="12" y="193"/>
                    <a:pt x="12" y="202"/>
                  </a:cubicBezTo>
                  <a:cubicBezTo>
                    <a:pt x="12" y="209"/>
                    <a:pt x="17" y="216"/>
                    <a:pt x="24" y="218"/>
                  </a:cubicBezTo>
                  <a:cubicBezTo>
                    <a:pt x="10" y="413"/>
                    <a:pt x="10" y="413"/>
                    <a:pt x="10" y="413"/>
                  </a:cubicBezTo>
                  <a:cubicBezTo>
                    <a:pt x="29" y="471"/>
                    <a:pt x="29" y="471"/>
                    <a:pt x="29" y="471"/>
                  </a:cubicBezTo>
                  <a:cubicBezTo>
                    <a:pt x="48" y="413"/>
                    <a:pt x="48" y="413"/>
                    <a:pt x="48" y="413"/>
                  </a:cubicBezTo>
                  <a:cubicBezTo>
                    <a:pt x="34" y="218"/>
                    <a:pt x="34" y="218"/>
                    <a:pt x="34" y="218"/>
                  </a:cubicBezTo>
                  <a:cubicBezTo>
                    <a:pt x="41" y="216"/>
                    <a:pt x="46" y="209"/>
                    <a:pt x="46" y="202"/>
                  </a:cubicBezTo>
                  <a:cubicBezTo>
                    <a:pt x="46" y="193"/>
                    <a:pt x="40" y="186"/>
                    <a:pt x="32" y="185"/>
                  </a:cubicBezTo>
                  <a:cubicBezTo>
                    <a:pt x="31" y="165"/>
                    <a:pt x="31" y="165"/>
                    <a:pt x="31" y="165"/>
                  </a:cubicBezTo>
                  <a:cubicBezTo>
                    <a:pt x="64" y="185"/>
                    <a:pt x="64" y="185"/>
                    <a:pt x="64" y="185"/>
                  </a:cubicBezTo>
                  <a:cubicBezTo>
                    <a:pt x="65" y="185"/>
                    <a:pt x="65" y="185"/>
                    <a:pt x="65" y="185"/>
                  </a:cubicBezTo>
                  <a:cubicBezTo>
                    <a:pt x="92" y="201"/>
                    <a:pt x="92" y="201"/>
                    <a:pt x="92" y="201"/>
                  </a:cubicBezTo>
                  <a:cubicBezTo>
                    <a:pt x="85" y="293"/>
                    <a:pt x="85" y="293"/>
                    <a:pt x="85" y="293"/>
                  </a:cubicBezTo>
                  <a:cubicBezTo>
                    <a:pt x="87" y="294"/>
                    <a:pt x="87" y="294"/>
                    <a:pt x="87" y="294"/>
                  </a:cubicBezTo>
                  <a:cubicBezTo>
                    <a:pt x="86" y="302"/>
                    <a:pt x="85" y="311"/>
                    <a:pt x="84" y="320"/>
                  </a:cubicBezTo>
                  <a:cubicBezTo>
                    <a:pt x="80" y="339"/>
                    <a:pt x="77" y="358"/>
                    <a:pt x="77" y="378"/>
                  </a:cubicBezTo>
                  <a:cubicBezTo>
                    <a:pt x="77" y="378"/>
                    <a:pt x="77" y="378"/>
                    <a:pt x="77" y="378"/>
                  </a:cubicBezTo>
                  <a:cubicBezTo>
                    <a:pt x="77" y="378"/>
                    <a:pt x="77" y="378"/>
                    <a:pt x="77" y="378"/>
                  </a:cubicBezTo>
                  <a:cubicBezTo>
                    <a:pt x="77" y="378"/>
                    <a:pt x="77" y="378"/>
                    <a:pt x="76" y="378"/>
                  </a:cubicBezTo>
                  <a:cubicBezTo>
                    <a:pt x="59" y="381"/>
                    <a:pt x="51" y="418"/>
                    <a:pt x="59" y="461"/>
                  </a:cubicBezTo>
                  <a:cubicBezTo>
                    <a:pt x="66" y="500"/>
                    <a:pt x="83" y="530"/>
                    <a:pt x="100" y="532"/>
                  </a:cubicBezTo>
                  <a:cubicBezTo>
                    <a:pt x="120" y="588"/>
                    <a:pt x="153" y="641"/>
                    <a:pt x="193" y="681"/>
                  </a:cubicBezTo>
                  <a:cubicBezTo>
                    <a:pt x="216" y="703"/>
                    <a:pt x="242" y="721"/>
                    <a:pt x="269" y="732"/>
                  </a:cubicBezTo>
                  <a:cubicBezTo>
                    <a:pt x="287" y="739"/>
                    <a:pt x="307" y="743"/>
                    <a:pt x="326" y="743"/>
                  </a:cubicBezTo>
                  <a:cubicBezTo>
                    <a:pt x="346" y="743"/>
                    <a:pt x="366" y="739"/>
                    <a:pt x="384" y="732"/>
                  </a:cubicBezTo>
                  <a:cubicBezTo>
                    <a:pt x="412" y="721"/>
                    <a:pt x="438" y="702"/>
                    <a:pt x="462" y="679"/>
                  </a:cubicBezTo>
                  <a:cubicBezTo>
                    <a:pt x="501" y="639"/>
                    <a:pt x="533" y="586"/>
                    <a:pt x="553" y="532"/>
                  </a:cubicBezTo>
                  <a:cubicBezTo>
                    <a:pt x="569" y="527"/>
                    <a:pt x="585" y="498"/>
                    <a:pt x="592" y="461"/>
                  </a:cubicBezTo>
                  <a:cubicBezTo>
                    <a:pt x="599" y="420"/>
                    <a:pt x="592" y="385"/>
                    <a:pt x="577" y="379"/>
                  </a:cubicBezTo>
                  <a:cubicBezTo>
                    <a:pt x="577" y="369"/>
                    <a:pt x="578" y="359"/>
                    <a:pt x="578" y="349"/>
                  </a:cubicBezTo>
                  <a:cubicBezTo>
                    <a:pt x="578" y="306"/>
                    <a:pt x="570" y="269"/>
                    <a:pt x="556" y="237"/>
                  </a:cubicBezTo>
                  <a:cubicBezTo>
                    <a:pt x="554" y="209"/>
                    <a:pt x="554" y="209"/>
                    <a:pt x="554" y="209"/>
                  </a:cubicBezTo>
                  <a:cubicBezTo>
                    <a:pt x="582" y="193"/>
                    <a:pt x="582" y="193"/>
                    <a:pt x="582" y="193"/>
                  </a:cubicBezTo>
                  <a:cubicBezTo>
                    <a:pt x="596" y="185"/>
                    <a:pt x="596" y="185"/>
                    <a:pt x="596" y="185"/>
                  </a:cubicBezTo>
                  <a:cubicBezTo>
                    <a:pt x="656" y="150"/>
                    <a:pt x="656" y="150"/>
                    <a:pt x="656" y="150"/>
                  </a:cubicBezTo>
                  <a:cubicBezTo>
                    <a:pt x="660" y="146"/>
                    <a:pt x="660" y="140"/>
                    <a:pt x="656" y="136"/>
                  </a:cubicBezTo>
                  <a:cubicBezTo>
                    <a:pt x="337" y="3"/>
                    <a:pt x="337" y="3"/>
                    <a:pt x="337" y="3"/>
                  </a:cubicBezTo>
                  <a:cubicBezTo>
                    <a:pt x="333" y="0"/>
                    <a:pt x="327" y="0"/>
                    <a:pt x="323" y="3"/>
                  </a:cubicBezTo>
                  <a:cubicBezTo>
                    <a:pt x="4" y="136"/>
                    <a:pt x="4" y="136"/>
                    <a:pt x="4" y="136"/>
                  </a:cubicBezTo>
                  <a:cubicBezTo>
                    <a:pt x="0" y="140"/>
                    <a:pt x="0" y="146"/>
                    <a:pt x="4" y="150"/>
                  </a:cubicBezTo>
                  <a:lnTo>
                    <a:pt x="28" y="164"/>
                  </a:lnTo>
                  <a:close/>
                  <a:moveTo>
                    <a:pt x="103" y="423"/>
                  </a:moveTo>
                  <a:cubicBezTo>
                    <a:pt x="105" y="418"/>
                    <a:pt x="107" y="414"/>
                    <a:pt x="110" y="412"/>
                  </a:cubicBezTo>
                  <a:cubicBezTo>
                    <a:pt x="111" y="411"/>
                    <a:pt x="113" y="410"/>
                    <a:pt x="114" y="410"/>
                  </a:cubicBezTo>
                  <a:cubicBezTo>
                    <a:pt x="117" y="410"/>
                    <a:pt x="121" y="411"/>
                    <a:pt x="124" y="414"/>
                  </a:cubicBezTo>
                  <a:cubicBezTo>
                    <a:pt x="124" y="413"/>
                    <a:pt x="124" y="413"/>
                    <a:pt x="124" y="413"/>
                  </a:cubicBezTo>
                  <a:cubicBezTo>
                    <a:pt x="125" y="405"/>
                    <a:pt x="133" y="351"/>
                    <a:pt x="174" y="326"/>
                  </a:cubicBezTo>
                  <a:cubicBezTo>
                    <a:pt x="285" y="367"/>
                    <a:pt x="285" y="367"/>
                    <a:pt x="285" y="367"/>
                  </a:cubicBezTo>
                  <a:cubicBezTo>
                    <a:pt x="330" y="385"/>
                    <a:pt x="330" y="385"/>
                    <a:pt x="375" y="367"/>
                  </a:cubicBezTo>
                  <a:cubicBezTo>
                    <a:pt x="465" y="335"/>
                    <a:pt x="465" y="335"/>
                    <a:pt x="465" y="335"/>
                  </a:cubicBezTo>
                  <a:cubicBezTo>
                    <a:pt x="471" y="339"/>
                    <a:pt x="477" y="342"/>
                    <a:pt x="484" y="345"/>
                  </a:cubicBezTo>
                  <a:cubicBezTo>
                    <a:pt x="483" y="340"/>
                    <a:pt x="481" y="335"/>
                    <a:pt x="479" y="330"/>
                  </a:cubicBezTo>
                  <a:cubicBezTo>
                    <a:pt x="489" y="326"/>
                    <a:pt x="489" y="326"/>
                    <a:pt x="489" y="326"/>
                  </a:cubicBezTo>
                  <a:cubicBezTo>
                    <a:pt x="504" y="344"/>
                    <a:pt x="518" y="371"/>
                    <a:pt x="529" y="413"/>
                  </a:cubicBezTo>
                  <a:cubicBezTo>
                    <a:pt x="529" y="413"/>
                    <a:pt x="529" y="413"/>
                    <a:pt x="529" y="414"/>
                  </a:cubicBezTo>
                  <a:cubicBezTo>
                    <a:pt x="529" y="414"/>
                    <a:pt x="529" y="413"/>
                    <a:pt x="529" y="413"/>
                  </a:cubicBezTo>
                  <a:cubicBezTo>
                    <a:pt x="529" y="413"/>
                    <a:pt x="529" y="413"/>
                    <a:pt x="529" y="414"/>
                  </a:cubicBezTo>
                  <a:cubicBezTo>
                    <a:pt x="529" y="413"/>
                    <a:pt x="529" y="413"/>
                    <a:pt x="529" y="413"/>
                  </a:cubicBezTo>
                  <a:cubicBezTo>
                    <a:pt x="532" y="411"/>
                    <a:pt x="535" y="410"/>
                    <a:pt x="539" y="410"/>
                  </a:cubicBezTo>
                  <a:cubicBezTo>
                    <a:pt x="539" y="410"/>
                    <a:pt x="540" y="411"/>
                    <a:pt x="541" y="411"/>
                  </a:cubicBezTo>
                  <a:cubicBezTo>
                    <a:pt x="551" y="416"/>
                    <a:pt x="555" y="439"/>
                    <a:pt x="550" y="466"/>
                  </a:cubicBezTo>
                  <a:cubicBezTo>
                    <a:pt x="547" y="487"/>
                    <a:pt x="539" y="504"/>
                    <a:pt x="530" y="511"/>
                  </a:cubicBezTo>
                  <a:cubicBezTo>
                    <a:pt x="527" y="514"/>
                    <a:pt x="523" y="515"/>
                    <a:pt x="520" y="515"/>
                  </a:cubicBezTo>
                  <a:cubicBezTo>
                    <a:pt x="518" y="514"/>
                    <a:pt x="516" y="513"/>
                    <a:pt x="515" y="512"/>
                  </a:cubicBezTo>
                  <a:cubicBezTo>
                    <a:pt x="496" y="570"/>
                    <a:pt x="460" y="628"/>
                    <a:pt x="415" y="663"/>
                  </a:cubicBezTo>
                  <a:cubicBezTo>
                    <a:pt x="388" y="684"/>
                    <a:pt x="358" y="697"/>
                    <a:pt x="326" y="697"/>
                  </a:cubicBezTo>
                  <a:cubicBezTo>
                    <a:pt x="295" y="697"/>
                    <a:pt x="266" y="685"/>
                    <a:pt x="239" y="665"/>
                  </a:cubicBezTo>
                  <a:cubicBezTo>
                    <a:pt x="193" y="630"/>
                    <a:pt x="157" y="571"/>
                    <a:pt x="138" y="512"/>
                  </a:cubicBezTo>
                  <a:cubicBezTo>
                    <a:pt x="136" y="513"/>
                    <a:pt x="135" y="514"/>
                    <a:pt x="133" y="515"/>
                  </a:cubicBezTo>
                  <a:cubicBezTo>
                    <a:pt x="129" y="515"/>
                    <a:pt x="125" y="513"/>
                    <a:pt x="121" y="509"/>
                  </a:cubicBezTo>
                  <a:cubicBezTo>
                    <a:pt x="113" y="502"/>
                    <a:pt x="106" y="485"/>
                    <a:pt x="102" y="466"/>
                  </a:cubicBezTo>
                  <a:cubicBezTo>
                    <a:pt x="102" y="465"/>
                    <a:pt x="102" y="464"/>
                    <a:pt x="102" y="462"/>
                  </a:cubicBezTo>
                  <a:cubicBezTo>
                    <a:pt x="102" y="449"/>
                    <a:pt x="103" y="436"/>
                    <a:pt x="103" y="4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2" name="Freeform 6"/>
            <p:cNvSpPr>
              <a:spLocks/>
            </p:cNvSpPr>
            <p:nvPr/>
          </p:nvSpPr>
          <p:spPr bwMode="auto">
            <a:xfrm>
              <a:off x="2059" y="1306"/>
              <a:ext cx="547" cy="244"/>
            </a:xfrm>
            <a:custGeom>
              <a:avLst/>
              <a:gdLst>
                <a:gd name="T0" fmla="*/ 682 w 688"/>
                <a:gd name="T1" fmla="*/ 165 h 308"/>
                <a:gd name="T2" fmla="*/ 546 w 688"/>
                <a:gd name="T3" fmla="*/ 11 h 308"/>
                <a:gd name="T4" fmla="*/ 452 w 688"/>
                <a:gd name="T5" fmla="*/ 0 h 308"/>
                <a:gd name="T6" fmla="*/ 349 w 688"/>
                <a:gd name="T7" fmla="*/ 133 h 308"/>
                <a:gd name="T8" fmla="*/ 332 w 688"/>
                <a:gd name="T9" fmla="*/ 66 h 308"/>
                <a:gd name="T10" fmla="*/ 348 w 688"/>
                <a:gd name="T11" fmla="*/ 28 h 308"/>
                <a:gd name="T12" fmla="*/ 282 w 688"/>
                <a:gd name="T13" fmla="*/ 28 h 308"/>
                <a:gd name="T14" fmla="*/ 298 w 688"/>
                <a:gd name="T15" fmla="*/ 66 h 308"/>
                <a:gd name="T16" fmla="*/ 281 w 688"/>
                <a:gd name="T17" fmla="*/ 133 h 308"/>
                <a:gd name="T18" fmla="*/ 178 w 688"/>
                <a:gd name="T19" fmla="*/ 0 h 308"/>
                <a:gd name="T20" fmla="*/ 84 w 688"/>
                <a:gd name="T21" fmla="*/ 11 h 308"/>
                <a:gd name="T22" fmla="*/ 0 w 688"/>
                <a:gd name="T23" fmla="*/ 59 h 308"/>
                <a:gd name="T24" fmla="*/ 127 w 688"/>
                <a:gd name="T25" fmla="*/ 254 h 308"/>
                <a:gd name="T26" fmla="*/ 131 w 688"/>
                <a:gd name="T27" fmla="*/ 293 h 308"/>
                <a:gd name="T28" fmla="*/ 131 w 688"/>
                <a:gd name="T29" fmla="*/ 296 h 308"/>
                <a:gd name="T30" fmla="*/ 315 w 688"/>
                <a:gd name="T31" fmla="*/ 308 h 308"/>
                <a:gd name="T32" fmla="*/ 677 w 688"/>
                <a:gd name="T33" fmla="*/ 223 h 308"/>
                <a:gd name="T34" fmla="*/ 682 w 688"/>
                <a:gd name="T35" fmla="*/ 165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8" h="308">
                  <a:moveTo>
                    <a:pt x="682" y="165"/>
                  </a:moveTo>
                  <a:cubicBezTo>
                    <a:pt x="640" y="20"/>
                    <a:pt x="563" y="15"/>
                    <a:pt x="546" y="11"/>
                  </a:cubicBezTo>
                  <a:cubicBezTo>
                    <a:pt x="513" y="4"/>
                    <a:pt x="473" y="7"/>
                    <a:pt x="452" y="0"/>
                  </a:cubicBezTo>
                  <a:cubicBezTo>
                    <a:pt x="450" y="21"/>
                    <a:pt x="389" y="90"/>
                    <a:pt x="349" y="133"/>
                  </a:cubicBezTo>
                  <a:cubicBezTo>
                    <a:pt x="332" y="66"/>
                    <a:pt x="332" y="66"/>
                    <a:pt x="332" y="66"/>
                  </a:cubicBezTo>
                  <a:cubicBezTo>
                    <a:pt x="345" y="59"/>
                    <a:pt x="348" y="42"/>
                    <a:pt x="348" y="28"/>
                  </a:cubicBezTo>
                  <a:cubicBezTo>
                    <a:pt x="282" y="28"/>
                    <a:pt x="282" y="28"/>
                    <a:pt x="282" y="28"/>
                  </a:cubicBezTo>
                  <a:cubicBezTo>
                    <a:pt x="282" y="42"/>
                    <a:pt x="285" y="59"/>
                    <a:pt x="298" y="66"/>
                  </a:cubicBezTo>
                  <a:cubicBezTo>
                    <a:pt x="281" y="133"/>
                    <a:pt x="281" y="133"/>
                    <a:pt x="281" y="133"/>
                  </a:cubicBezTo>
                  <a:cubicBezTo>
                    <a:pt x="241" y="90"/>
                    <a:pt x="181" y="21"/>
                    <a:pt x="178" y="0"/>
                  </a:cubicBezTo>
                  <a:cubicBezTo>
                    <a:pt x="157" y="7"/>
                    <a:pt x="117" y="4"/>
                    <a:pt x="84" y="11"/>
                  </a:cubicBezTo>
                  <a:cubicBezTo>
                    <a:pt x="73" y="14"/>
                    <a:pt x="36" y="17"/>
                    <a:pt x="0" y="59"/>
                  </a:cubicBezTo>
                  <a:cubicBezTo>
                    <a:pt x="57" y="94"/>
                    <a:pt x="99" y="159"/>
                    <a:pt x="127" y="254"/>
                  </a:cubicBezTo>
                  <a:cubicBezTo>
                    <a:pt x="130" y="266"/>
                    <a:pt x="132" y="279"/>
                    <a:pt x="131" y="293"/>
                  </a:cubicBezTo>
                  <a:cubicBezTo>
                    <a:pt x="131" y="294"/>
                    <a:pt x="131" y="295"/>
                    <a:pt x="131" y="296"/>
                  </a:cubicBezTo>
                  <a:cubicBezTo>
                    <a:pt x="190" y="305"/>
                    <a:pt x="255" y="308"/>
                    <a:pt x="315" y="308"/>
                  </a:cubicBezTo>
                  <a:cubicBezTo>
                    <a:pt x="461" y="308"/>
                    <a:pt x="642" y="288"/>
                    <a:pt x="677" y="223"/>
                  </a:cubicBezTo>
                  <a:cubicBezTo>
                    <a:pt x="686" y="206"/>
                    <a:pt x="688" y="184"/>
                    <a:pt x="682"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3" name="Freeform 7"/>
            <p:cNvSpPr>
              <a:spLocks noEditPoints="1"/>
            </p:cNvSpPr>
            <p:nvPr/>
          </p:nvSpPr>
          <p:spPr bwMode="auto">
            <a:xfrm>
              <a:off x="2113" y="867"/>
              <a:ext cx="394" cy="443"/>
            </a:xfrm>
            <a:custGeom>
              <a:avLst/>
              <a:gdLst>
                <a:gd name="T0" fmla="*/ 19 w 495"/>
                <a:gd name="T1" fmla="*/ 139 h 558"/>
                <a:gd name="T2" fmla="*/ 17 w 495"/>
                <a:gd name="T3" fmla="*/ 164 h 558"/>
                <a:gd name="T4" fmla="*/ 21 w 495"/>
                <a:gd name="T5" fmla="*/ 354 h 558"/>
                <a:gd name="T6" fmla="*/ 25 w 495"/>
                <a:gd name="T7" fmla="*/ 164 h 558"/>
                <a:gd name="T8" fmla="*/ 24 w 495"/>
                <a:gd name="T9" fmla="*/ 139 h 558"/>
                <a:gd name="T10" fmla="*/ 48 w 495"/>
                <a:gd name="T11" fmla="*/ 139 h 558"/>
                <a:gd name="T12" fmla="*/ 68 w 495"/>
                <a:gd name="T13" fmla="*/ 151 h 558"/>
                <a:gd name="T14" fmla="*/ 65 w 495"/>
                <a:gd name="T15" fmla="*/ 221 h 558"/>
                <a:gd name="T16" fmla="*/ 57 w 495"/>
                <a:gd name="T17" fmla="*/ 284 h 558"/>
                <a:gd name="T18" fmla="*/ 57 w 495"/>
                <a:gd name="T19" fmla="*/ 284 h 558"/>
                <a:gd name="T20" fmla="*/ 44 w 495"/>
                <a:gd name="T21" fmla="*/ 346 h 558"/>
                <a:gd name="T22" fmla="*/ 144 w 495"/>
                <a:gd name="T23" fmla="*/ 511 h 558"/>
                <a:gd name="T24" fmla="*/ 244 w 495"/>
                <a:gd name="T25" fmla="*/ 558 h 558"/>
                <a:gd name="T26" fmla="*/ 346 w 495"/>
                <a:gd name="T27" fmla="*/ 509 h 558"/>
                <a:gd name="T28" fmla="*/ 443 w 495"/>
                <a:gd name="T29" fmla="*/ 346 h 558"/>
                <a:gd name="T30" fmla="*/ 433 w 495"/>
                <a:gd name="T31" fmla="*/ 262 h 558"/>
                <a:gd name="T32" fmla="*/ 415 w 495"/>
                <a:gd name="T33" fmla="*/ 158 h 558"/>
                <a:gd name="T34" fmla="*/ 447 w 495"/>
                <a:gd name="T35" fmla="*/ 139 h 558"/>
                <a:gd name="T36" fmla="*/ 492 w 495"/>
                <a:gd name="T37" fmla="*/ 103 h 558"/>
                <a:gd name="T38" fmla="*/ 242 w 495"/>
                <a:gd name="T39" fmla="*/ 3 h 558"/>
                <a:gd name="T40" fmla="*/ 2 w 495"/>
                <a:gd name="T41" fmla="*/ 113 h 558"/>
                <a:gd name="T42" fmla="*/ 77 w 495"/>
                <a:gd name="T43" fmla="*/ 318 h 558"/>
                <a:gd name="T44" fmla="*/ 85 w 495"/>
                <a:gd name="T45" fmla="*/ 308 h 558"/>
                <a:gd name="T46" fmla="*/ 93 w 495"/>
                <a:gd name="T47" fmla="*/ 310 h 558"/>
                <a:gd name="T48" fmla="*/ 213 w 495"/>
                <a:gd name="T49" fmla="*/ 276 h 558"/>
                <a:gd name="T50" fmla="*/ 348 w 495"/>
                <a:gd name="T51" fmla="*/ 252 h 558"/>
                <a:gd name="T52" fmla="*/ 359 w 495"/>
                <a:gd name="T53" fmla="*/ 248 h 558"/>
                <a:gd name="T54" fmla="*/ 396 w 495"/>
                <a:gd name="T55" fmla="*/ 310 h 558"/>
                <a:gd name="T56" fmla="*/ 396 w 495"/>
                <a:gd name="T57" fmla="*/ 311 h 558"/>
                <a:gd name="T58" fmla="*/ 396 w 495"/>
                <a:gd name="T59" fmla="*/ 311 h 558"/>
                <a:gd name="T60" fmla="*/ 405 w 495"/>
                <a:gd name="T61" fmla="*/ 309 h 558"/>
                <a:gd name="T62" fmla="*/ 397 w 495"/>
                <a:gd name="T63" fmla="*/ 384 h 558"/>
                <a:gd name="T64" fmla="*/ 386 w 495"/>
                <a:gd name="T65" fmla="*/ 384 h 558"/>
                <a:gd name="T66" fmla="*/ 244 w 495"/>
                <a:gd name="T67" fmla="*/ 524 h 558"/>
                <a:gd name="T68" fmla="*/ 103 w 495"/>
                <a:gd name="T69" fmla="*/ 385 h 558"/>
                <a:gd name="T70" fmla="*/ 90 w 495"/>
                <a:gd name="T71" fmla="*/ 383 h 558"/>
                <a:gd name="T72" fmla="*/ 76 w 495"/>
                <a:gd name="T73" fmla="*/ 34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5" h="558">
                  <a:moveTo>
                    <a:pt x="20" y="123"/>
                  </a:moveTo>
                  <a:cubicBezTo>
                    <a:pt x="19" y="139"/>
                    <a:pt x="19" y="139"/>
                    <a:pt x="19" y="139"/>
                  </a:cubicBezTo>
                  <a:cubicBezTo>
                    <a:pt x="13" y="140"/>
                    <a:pt x="8" y="145"/>
                    <a:pt x="8" y="152"/>
                  </a:cubicBezTo>
                  <a:cubicBezTo>
                    <a:pt x="8" y="158"/>
                    <a:pt x="12" y="163"/>
                    <a:pt x="17" y="164"/>
                  </a:cubicBezTo>
                  <a:cubicBezTo>
                    <a:pt x="7" y="311"/>
                    <a:pt x="7" y="311"/>
                    <a:pt x="7" y="311"/>
                  </a:cubicBezTo>
                  <a:cubicBezTo>
                    <a:pt x="21" y="354"/>
                    <a:pt x="21" y="354"/>
                    <a:pt x="21" y="354"/>
                  </a:cubicBezTo>
                  <a:cubicBezTo>
                    <a:pt x="36" y="311"/>
                    <a:pt x="36" y="311"/>
                    <a:pt x="36" y="311"/>
                  </a:cubicBezTo>
                  <a:cubicBezTo>
                    <a:pt x="25" y="164"/>
                    <a:pt x="25" y="164"/>
                    <a:pt x="25" y="164"/>
                  </a:cubicBezTo>
                  <a:cubicBezTo>
                    <a:pt x="31" y="163"/>
                    <a:pt x="34" y="158"/>
                    <a:pt x="34" y="152"/>
                  </a:cubicBezTo>
                  <a:cubicBezTo>
                    <a:pt x="34" y="145"/>
                    <a:pt x="30" y="140"/>
                    <a:pt x="24" y="139"/>
                  </a:cubicBezTo>
                  <a:cubicBezTo>
                    <a:pt x="23" y="125"/>
                    <a:pt x="23" y="125"/>
                    <a:pt x="23" y="125"/>
                  </a:cubicBezTo>
                  <a:cubicBezTo>
                    <a:pt x="48" y="139"/>
                    <a:pt x="48" y="139"/>
                    <a:pt x="48" y="139"/>
                  </a:cubicBezTo>
                  <a:cubicBezTo>
                    <a:pt x="49" y="140"/>
                    <a:pt x="49" y="140"/>
                    <a:pt x="49" y="140"/>
                  </a:cubicBezTo>
                  <a:cubicBezTo>
                    <a:pt x="68" y="151"/>
                    <a:pt x="68" y="151"/>
                    <a:pt x="68" y="151"/>
                  </a:cubicBezTo>
                  <a:cubicBezTo>
                    <a:pt x="63" y="220"/>
                    <a:pt x="63" y="220"/>
                    <a:pt x="63" y="220"/>
                  </a:cubicBezTo>
                  <a:cubicBezTo>
                    <a:pt x="65" y="221"/>
                    <a:pt x="65" y="221"/>
                    <a:pt x="65" y="221"/>
                  </a:cubicBezTo>
                  <a:cubicBezTo>
                    <a:pt x="64" y="227"/>
                    <a:pt x="63" y="234"/>
                    <a:pt x="63" y="240"/>
                  </a:cubicBezTo>
                  <a:cubicBezTo>
                    <a:pt x="59" y="254"/>
                    <a:pt x="57" y="269"/>
                    <a:pt x="57" y="284"/>
                  </a:cubicBezTo>
                  <a:cubicBezTo>
                    <a:pt x="57" y="284"/>
                    <a:pt x="57" y="284"/>
                    <a:pt x="57" y="284"/>
                  </a:cubicBezTo>
                  <a:cubicBezTo>
                    <a:pt x="57" y="284"/>
                    <a:pt x="57" y="284"/>
                    <a:pt x="57" y="284"/>
                  </a:cubicBezTo>
                  <a:cubicBezTo>
                    <a:pt x="57" y="284"/>
                    <a:pt x="57" y="284"/>
                    <a:pt x="57" y="284"/>
                  </a:cubicBezTo>
                  <a:cubicBezTo>
                    <a:pt x="44" y="287"/>
                    <a:pt x="38" y="314"/>
                    <a:pt x="44" y="346"/>
                  </a:cubicBezTo>
                  <a:cubicBezTo>
                    <a:pt x="49" y="375"/>
                    <a:pt x="62" y="398"/>
                    <a:pt x="74" y="400"/>
                  </a:cubicBezTo>
                  <a:cubicBezTo>
                    <a:pt x="90" y="441"/>
                    <a:pt x="114" y="482"/>
                    <a:pt x="144" y="511"/>
                  </a:cubicBezTo>
                  <a:cubicBezTo>
                    <a:pt x="162" y="528"/>
                    <a:pt x="181" y="541"/>
                    <a:pt x="201" y="549"/>
                  </a:cubicBezTo>
                  <a:cubicBezTo>
                    <a:pt x="215" y="555"/>
                    <a:pt x="229" y="558"/>
                    <a:pt x="244" y="558"/>
                  </a:cubicBezTo>
                  <a:cubicBezTo>
                    <a:pt x="259" y="558"/>
                    <a:pt x="274" y="555"/>
                    <a:pt x="288" y="549"/>
                  </a:cubicBezTo>
                  <a:cubicBezTo>
                    <a:pt x="309" y="541"/>
                    <a:pt x="328" y="527"/>
                    <a:pt x="346" y="509"/>
                  </a:cubicBezTo>
                  <a:cubicBezTo>
                    <a:pt x="375" y="480"/>
                    <a:pt x="399" y="440"/>
                    <a:pt x="414" y="399"/>
                  </a:cubicBezTo>
                  <a:cubicBezTo>
                    <a:pt x="426" y="396"/>
                    <a:pt x="438" y="374"/>
                    <a:pt x="443" y="346"/>
                  </a:cubicBezTo>
                  <a:cubicBezTo>
                    <a:pt x="449" y="316"/>
                    <a:pt x="444" y="289"/>
                    <a:pt x="432" y="285"/>
                  </a:cubicBezTo>
                  <a:cubicBezTo>
                    <a:pt x="432" y="277"/>
                    <a:pt x="433" y="270"/>
                    <a:pt x="433" y="262"/>
                  </a:cubicBezTo>
                  <a:cubicBezTo>
                    <a:pt x="432" y="230"/>
                    <a:pt x="427" y="202"/>
                    <a:pt x="417" y="179"/>
                  </a:cubicBezTo>
                  <a:cubicBezTo>
                    <a:pt x="415" y="158"/>
                    <a:pt x="415" y="158"/>
                    <a:pt x="415" y="158"/>
                  </a:cubicBezTo>
                  <a:cubicBezTo>
                    <a:pt x="436" y="145"/>
                    <a:pt x="436" y="145"/>
                    <a:pt x="436" y="145"/>
                  </a:cubicBezTo>
                  <a:cubicBezTo>
                    <a:pt x="447" y="139"/>
                    <a:pt x="447" y="139"/>
                    <a:pt x="447" y="139"/>
                  </a:cubicBezTo>
                  <a:cubicBezTo>
                    <a:pt x="492" y="113"/>
                    <a:pt x="492" y="113"/>
                    <a:pt x="492" y="113"/>
                  </a:cubicBezTo>
                  <a:cubicBezTo>
                    <a:pt x="495" y="110"/>
                    <a:pt x="495" y="106"/>
                    <a:pt x="492" y="103"/>
                  </a:cubicBezTo>
                  <a:cubicBezTo>
                    <a:pt x="252" y="3"/>
                    <a:pt x="252" y="3"/>
                    <a:pt x="252" y="3"/>
                  </a:cubicBezTo>
                  <a:cubicBezTo>
                    <a:pt x="249" y="0"/>
                    <a:pt x="245" y="0"/>
                    <a:pt x="242" y="3"/>
                  </a:cubicBezTo>
                  <a:cubicBezTo>
                    <a:pt x="2" y="103"/>
                    <a:pt x="2" y="103"/>
                    <a:pt x="2" y="103"/>
                  </a:cubicBezTo>
                  <a:cubicBezTo>
                    <a:pt x="0" y="106"/>
                    <a:pt x="0" y="110"/>
                    <a:pt x="2" y="113"/>
                  </a:cubicBezTo>
                  <a:lnTo>
                    <a:pt x="20" y="123"/>
                  </a:lnTo>
                  <a:close/>
                  <a:moveTo>
                    <a:pt x="77" y="318"/>
                  </a:moveTo>
                  <a:cubicBezTo>
                    <a:pt x="78" y="314"/>
                    <a:pt x="80" y="311"/>
                    <a:pt x="82" y="309"/>
                  </a:cubicBezTo>
                  <a:cubicBezTo>
                    <a:pt x="83" y="309"/>
                    <a:pt x="84" y="308"/>
                    <a:pt x="85" y="308"/>
                  </a:cubicBezTo>
                  <a:cubicBezTo>
                    <a:pt x="88" y="308"/>
                    <a:pt x="90" y="309"/>
                    <a:pt x="93" y="311"/>
                  </a:cubicBezTo>
                  <a:cubicBezTo>
                    <a:pt x="93" y="311"/>
                    <a:pt x="93" y="310"/>
                    <a:pt x="93" y="310"/>
                  </a:cubicBezTo>
                  <a:cubicBezTo>
                    <a:pt x="93" y="304"/>
                    <a:pt x="100" y="264"/>
                    <a:pt x="130" y="245"/>
                  </a:cubicBezTo>
                  <a:cubicBezTo>
                    <a:pt x="213" y="276"/>
                    <a:pt x="213" y="276"/>
                    <a:pt x="213" y="276"/>
                  </a:cubicBezTo>
                  <a:cubicBezTo>
                    <a:pt x="247" y="289"/>
                    <a:pt x="247" y="289"/>
                    <a:pt x="281" y="276"/>
                  </a:cubicBezTo>
                  <a:cubicBezTo>
                    <a:pt x="348" y="252"/>
                    <a:pt x="348" y="252"/>
                    <a:pt x="348" y="252"/>
                  </a:cubicBezTo>
                  <a:cubicBezTo>
                    <a:pt x="353" y="254"/>
                    <a:pt x="358" y="257"/>
                    <a:pt x="362" y="259"/>
                  </a:cubicBezTo>
                  <a:cubicBezTo>
                    <a:pt x="362" y="255"/>
                    <a:pt x="360" y="252"/>
                    <a:pt x="359" y="248"/>
                  </a:cubicBezTo>
                  <a:cubicBezTo>
                    <a:pt x="366" y="245"/>
                    <a:pt x="366" y="245"/>
                    <a:pt x="366" y="245"/>
                  </a:cubicBezTo>
                  <a:cubicBezTo>
                    <a:pt x="377" y="258"/>
                    <a:pt x="388" y="279"/>
                    <a:pt x="396" y="310"/>
                  </a:cubicBezTo>
                  <a:cubicBezTo>
                    <a:pt x="396" y="310"/>
                    <a:pt x="396" y="311"/>
                    <a:pt x="396" y="311"/>
                  </a:cubicBezTo>
                  <a:cubicBezTo>
                    <a:pt x="396" y="311"/>
                    <a:pt x="396" y="311"/>
                    <a:pt x="396" y="311"/>
                  </a:cubicBezTo>
                  <a:cubicBezTo>
                    <a:pt x="396" y="311"/>
                    <a:pt x="396" y="311"/>
                    <a:pt x="396" y="311"/>
                  </a:cubicBezTo>
                  <a:cubicBezTo>
                    <a:pt x="396" y="311"/>
                    <a:pt x="396" y="311"/>
                    <a:pt x="396" y="311"/>
                  </a:cubicBezTo>
                  <a:cubicBezTo>
                    <a:pt x="399" y="309"/>
                    <a:pt x="401" y="308"/>
                    <a:pt x="403" y="308"/>
                  </a:cubicBezTo>
                  <a:cubicBezTo>
                    <a:pt x="404" y="308"/>
                    <a:pt x="405" y="308"/>
                    <a:pt x="405" y="309"/>
                  </a:cubicBezTo>
                  <a:cubicBezTo>
                    <a:pt x="413" y="312"/>
                    <a:pt x="416" y="330"/>
                    <a:pt x="412" y="350"/>
                  </a:cubicBezTo>
                  <a:cubicBezTo>
                    <a:pt x="410" y="366"/>
                    <a:pt x="404" y="378"/>
                    <a:pt x="397" y="384"/>
                  </a:cubicBezTo>
                  <a:cubicBezTo>
                    <a:pt x="395" y="386"/>
                    <a:pt x="392" y="387"/>
                    <a:pt x="389" y="386"/>
                  </a:cubicBezTo>
                  <a:cubicBezTo>
                    <a:pt x="388" y="386"/>
                    <a:pt x="387" y="386"/>
                    <a:pt x="386" y="384"/>
                  </a:cubicBezTo>
                  <a:cubicBezTo>
                    <a:pt x="372" y="428"/>
                    <a:pt x="345" y="472"/>
                    <a:pt x="311" y="498"/>
                  </a:cubicBezTo>
                  <a:cubicBezTo>
                    <a:pt x="291" y="514"/>
                    <a:pt x="268" y="524"/>
                    <a:pt x="244" y="524"/>
                  </a:cubicBezTo>
                  <a:cubicBezTo>
                    <a:pt x="221" y="524"/>
                    <a:pt x="199" y="514"/>
                    <a:pt x="179" y="499"/>
                  </a:cubicBezTo>
                  <a:cubicBezTo>
                    <a:pt x="145" y="473"/>
                    <a:pt x="117" y="429"/>
                    <a:pt x="103" y="385"/>
                  </a:cubicBezTo>
                  <a:cubicBezTo>
                    <a:pt x="102" y="386"/>
                    <a:pt x="101" y="386"/>
                    <a:pt x="99" y="387"/>
                  </a:cubicBezTo>
                  <a:cubicBezTo>
                    <a:pt x="96" y="387"/>
                    <a:pt x="93" y="386"/>
                    <a:pt x="90" y="383"/>
                  </a:cubicBezTo>
                  <a:cubicBezTo>
                    <a:pt x="84" y="377"/>
                    <a:pt x="79" y="365"/>
                    <a:pt x="76" y="350"/>
                  </a:cubicBezTo>
                  <a:cubicBezTo>
                    <a:pt x="76" y="349"/>
                    <a:pt x="76" y="348"/>
                    <a:pt x="76" y="347"/>
                  </a:cubicBezTo>
                  <a:cubicBezTo>
                    <a:pt x="76" y="337"/>
                    <a:pt x="76" y="327"/>
                    <a:pt x="77"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8"/>
            <p:cNvSpPr>
              <a:spLocks/>
            </p:cNvSpPr>
            <p:nvPr/>
          </p:nvSpPr>
          <p:spPr bwMode="auto">
            <a:xfrm>
              <a:off x="898" y="1306"/>
              <a:ext cx="547" cy="244"/>
            </a:xfrm>
            <a:custGeom>
              <a:avLst/>
              <a:gdLst>
                <a:gd name="T0" fmla="*/ 688 w 688"/>
                <a:gd name="T1" fmla="*/ 59 h 308"/>
                <a:gd name="T2" fmla="*/ 604 w 688"/>
                <a:gd name="T3" fmla="*/ 11 h 308"/>
                <a:gd name="T4" fmla="*/ 510 w 688"/>
                <a:gd name="T5" fmla="*/ 0 h 308"/>
                <a:gd name="T6" fmla="*/ 407 w 688"/>
                <a:gd name="T7" fmla="*/ 133 h 308"/>
                <a:gd name="T8" fmla="*/ 390 w 688"/>
                <a:gd name="T9" fmla="*/ 66 h 308"/>
                <a:gd name="T10" fmla="*/ 406 w 688"/>
                <a:gd name="T11" fmla="*/ 28 h 308"/>
                <a:gd name="T12" fmla="*/ 340 w 688"/>
                <a:gd name="T13" fmla="*/ 28 h 308"/>
                <a:gd name="T14" fmla="*/ 356 w 688"/>
                <a:gd name="T15" fmla="*/ 66 h 308"/>
                <a:gd name="T16" fmla="*/ 339 w 688"/>
                <a:gd name="T17" fmla="*/ 133 h 308"/>
                <a:gd name="T18" fmla="*/ 236 w 688"/>
                <a:gd name="T19" fmla="*/ 0 h 308"/>
                <a:gd name="T20" fmla="*/ 142 w 688"/>
                <a:gd name="T21" fmla="*/ 11 h 308"/>
                <a:gd name="T22" fmla="*/ 6 w 688"/>
                <a:gd name="T23" fmla="*/ 165 h 308"/>
                <a:gd name="T24" fmla="*/ 11 w 688"/>
                <a:gd name="T25" fmla="*/ 223 h 308"/>
                <a:gd name="T26" fmla="*/ 373 w 688"/>
                <a:gd name="T27" fmla="*/ 308 h 308"/>
                <a:gd name="T28" fmla="*/ 557 w 688"/>
                <a:gd name="T29" fmla="*/ 296 h 308"/>
                <a:gd name="T30" fmla="*/ 557 w 688"/>
                <a:gd name="T31" fmla="*/ 293 h 308"/>
                <a:gd name="T32" fmla="*/ 561 w 688"/>
                <a:gd name="T33" fmla="*/ 254 h 308"/>
                <a:gd name="T34" fmla="*/ 688 w 688"/>
                <a:gd name="T35" fmla="*/ 5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8" h="308">
                  <a:moveTo>
                    <a:pt x="688" y="59"/>
                  </a:moveTo>
                  <a:cubicBezTo>
                    <a:pt x="652" y="17"/>
                    <a:pt x="615" y="14"/>
                    <a:pt x="604" y="11"/>
                  </a:cubicBezTo>
                  <a:cubicBezTo>
                    <a:pt x="571" y="4"/>
                    <a:pt x="531" y="7"/>
                    <a:pt x="510" y="0"/>
                  </a:cubicBezTo>
                  <a:cubicBezTo>
                    <a:pt x="507" y="21"/>
                    <a:pt x="447" y="90"/>
                    <a:pt x="407" y="133"/>
                  </a:cubicBezTo>
                  <a:cubicBezTo>
                    <a:pt x="390" y="66"/>
                    <a:pt x="390" y="66"/>
                    <a:pt x="390" y="66"/>
                  </a:cubicBezTo>
                  <a:cubicBezTo>
                    <a:pt x="403" y="59"/>
                    <a:pt x="406" y="42"/>
                    <a:pt x="406" y="28"/>
                  </a:cubicBezTo>
                  <a:cubicBezTo>
                    <a:pt x="340" y="28"/>
                    <a:pt x="340" y="28"/>
                    <a:pt x="340" y="28"/>
                  </a:cubicBezTo>
                  <a:cubicBezTo>
                    <a:pt x="340" y="42"/>
                    <a:pt x="343" y="58"/>
                    <a:pt x="356" y="66"/>
                  </a:cubicBezTo>
                  <a:cubicBezTo>
                    <a:pt x="339" y="133"/>
                    <a:pt x="339" y="133"/>
                    <a:pt x="339" y="133"/>
                  </a:cubicBezTo>
                  <a:cubicBezTo>
                    <a:pt x="299" y="90"/>
                    <a:pt x="239" y="21"/>
                    <a:pt x="236" y="0"/>
                  </a:cubicBezTo>
                  <a:cubicBezTo>
                    <a:pt x="215" y="7"/>
                    <a:pt x="175" y="4"/>
                    <a:pt x="142" y="11"/>
                  </a:cubicBezTo>
                  <a:cubicBezTo>
                    <a:pt x="125" y="15"/>
                    <a:pt x="48" y="20"/>
                    <a:pt x="6" y="165"/>
                  </a:cubicBezTo>
                  <a:cubicBezTo>
                    <a:pt x="0" y="184"/>
                    <a:pt x="2" y="206"/>
                    <a:pt x="11" y="223"/>
                  </a:cubicBezTo>
                  <a:cubicBezTo>
                    <a:pt x="46" y="288"/>
                    <a:pt x="227" y="308"/>
                    <a:pt x="373" y="308"/>
                  </a:cubicBezTo>
                  <a:cubicBezTo>
                    <a:pt x="433" y="308"/>
                    <a:pt x="498" y="305"/>
                    <a:pt x="557" y="296"/>
                  </a:cubicBezTo>
                  <a:cubicBezTo>
                    <a:pt x="557" y="295"/>
                    <a:pt x="557" y="294"/>
                    <a:pt x="557" y="293"/>
                  </a:cubicBezTo>
                  <a:cubicBezTo>
                    <a:pt x="556" y="279"/>
                    <a:pt x="558" y="266"/>
                    <a:pt x="561" y="254"/>
                  </a:cubicBezTo>
                  <a:cubicBezTo>
                    <a:pt x="589" y="159"/>
                    <a:pt x="631" y="94"/>
                    <a:pt x="68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9"/>
            <p:cNvSpPr>
              <a:spLocks noEditPoints="1"/>
            </p:cNvSpPr>
            <p:nvPr/>
          </p:nvSpPr>
          <p:spPr bwMode="auto">
            <a:xfrm>
              <a:off x="998" y="867"/>
              <a:ext cx="394" cy="443"/>
            </a:xfrm>
            <a:custGeom>
              <a:avLst/>
              <a:gdLst>
                <a:gd name="T0" fmla="*/ 19 w 495"/>
                <a:gd name="T1" fmla="*/ 139 h 558"/>
                <a:gd name="T2" fmla="*/ 17 w 495"/>
                <a:gd name="T3" fmla="*/ 164 h 558"/>
                <a:gd name="T4" fmla="*/ 21 w 495"/>
                <a:gd name="T5" fmla="*/ 354 h 558"/>
                <a:gd name="T6" fmla="*/ 25 w 495"/>
                <a:gd name="T7" fmla="*/ 164 h 558"/>
                <a:gd name="T8" fmla="*/ 23 w 495"/>
                <a:gd name="T9" fmla="*/ 139 h 558"/>
                <a:gd name="T10" fmla="*/ 47 w 495"/>
                <a:gd name="T11" fmla="*/ 139 h 558"/>
                <a:gd name="T12" fmla="*/ 68 w 495"/>
                <a:gd name="T13" fmla="*/ 151 h 558"/>
                <a:gd name="T14" fmla="*/ 65 w 495"/>
                <a:gd name="T15" fmla="*/ 221 h 558"/>
                <a:gd name="T16" fmla="*/ 57 w 495"/>
                <a:gd name="T17" fmla="*/ 284 h 558"/>
                <a:gd name="T18" fmla="*/ 57 w 495"/>
                <a:gd name="T19" fmla="*/ 284 h 558"/>
                <a:gd name="T20" fmla="*/ 44 w 495"/>
                <a:gd name="T21" fmla="*/ 346 h 558"/>
                <a:gd name="T22" fmla="*/ 144 w 495"/>
                <a:gd name="T23" fmla="*/ 511 h 558"/>
                <a:gd name="T24" fmla="*/ 244 w 495"/>
                <a:gd name="T25" fmla="*/ 558 h 558"/>
                <a:gd name="T26" fmla="*/ 346 w 495"/>
                <a:gd name="T27" fmla="*/ 509 h 558"/>
                <a:gd name="T28" fmla="*/ 443 w 495"/>
                <a:gd name="T29" fmla="*/ 346 h 558"/>
                <a:gd name="T30" fmla="*/ 433 w 495"/>
                <a:gd name="T31" fmla="*/ 262 h 558"/>
                <a:gd name="T32" fmla="*/ 415 w 495"/>
                <a:gd name="T33" fmla="*/ 158 h 558"/>
                <a:gd name="T34" fmla="*/ 447 w 495"/>
                <a:gd name="T35" fmla="*/ 139 h 558"/>
                <a:gd name="T36" fmla="*/ 492 w 495"/>
                <a:gd name="T37" fmla="*/ 103 h 558"/>
                <a:gd name="T38" fmla="*/ 242 w 495"/>
                <a:gd name="T39" fmla="*/ 3 h 558"/>
                <a:gd name="T40" fmla="*/ 2 w 495"/>
                <a:gd name="T41" fmla="*/ 113 h 558"/>
                <a:gd name="T42" fmla="*/ 77 w 495"/>
                <a:gd name="T43" fmla="*/ 318 h 558"/>
                <a:gd name="T44" fmla="*/ 85 w 495"/>
                <a:gd name="T45" fmla="*/ 308 h 558"/>
                <a:gd name="T46" fmla="*/ 93 w 495"/>
                <a:gd name="T47" fmla="*/ 311 h 558"/>
                <a:gd name="T48" fmla="*/ 130 w 495"/>
                <a:gd name="T49" fmla="*/ 245 h 558"/>
                <a:gd name="T50" fmla="*/ 281 w 495"/>
                <a:gd name="T51" fmla="*/ 276 h 558"/>
                <a:gd name="T52" fmla="*/ 362 w 495"/>
                <a:gd name="T53" fmla="*/ 259 h 558"/>
                <a:gd name="T54" fmla="*/ 366 w 495"/>
                <a:gd name="T55" fmla="*/ 245 h 558"/>
                <a:gd name="T56" fmla="*/ 396 w 495"/>
                <a:gd name="T57" fmla="*/ 311 h 558"/>
                <a:gd name="T58" fmla="*/ 396 w 495"/>
                <a:gd name="T59" fmla="*/ 311 h 558"/>
                <a:gd name="T60" fmla="*/ 403 w 495"/>
                <a:gd name="T61" fmla="*/ 308 h 558"/>
                <a:gd name="T62" fmla="*/ 412 w 495"/>
                <a:gd name="T63" fmla="*/ 350 h 558"/>
                <a:gd name="T64" fmla="*/ 389 w 495"/>
                <a:gd name="T65" fmla="*/ 386 h 558"/>
                <a:gd name="T66" fmla="*/ 311 w 495"/>
                <a:gd name="T67" fmla="*/ 498 h 558"/>
                <a:gd name="T68" fmla="*/ 179 w 495"/>
                <a:gd name="T69" fmla="*/ 499 h 558"/>
                <a:gd name="T70" fmla="*/ 99 w 495"/>
                <a:gd name="T71" fmla="*/ 387 h 558"/>
                <a:gd name="T72" fmla="*/ 76 w 495"/>
                <a:gd name="T73" fmla="*/ 350 h 558"/>
                <a:gd name="T74" fmla="*/ 77 w 495"/>
                <a:gd name="T75" fmla="*/ 31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5" h="558">
                  <a:moveTo>
                    <a:pt x="20" y="123"/>
                  </a:moveTo>
                  <a:cubicBezTo>
                    <a:pt x="19" y="139"/>
                    <a:pt x="19" y="139"/>
                    <a:pt x="19" y="139"/>
                  </a:cubicBezTo>
                  <a:cubicBezTo>
                    <a:pt x="13" y="140"/>
                    <a:pt x="8" y="145"/>
                    <a:pt x="8" y="152"/>
                  </a:cubicBezTo>
                  <a:cubicBezTo>
                    <a:pt x="8" y="158"/>
                    <a:pt x="12" y="163"/>
                    <a:pt x="17" y="164"/>
                  </a:cubicBezTo>
                  <a:cubicBezTo>
                    <a:pt x="7" y="311"/>
                    <a:pt x="7" y="311"/>
                    <a:pt x="7" y="311"/>
                  </a:cubicBezTo>
                  <a:cubicBezTo>
                    <a:pt x="21" y="354"/>
                    <a:pt x="21" y="354"/>
                    <a:pt x="21" y="354"/>
                  </a:cubicBezTo>
                  <a:cubicBezTo>
                    <a:pt x="36" y="311"/>
                    <a:pt x="36" y="311"/>
                    <a:pt x="36" y="311"/>
                  </a:cubicBezTo>
                  <a:cubicBezTo>
                    <a:pt x="25" y="164"/>
                    <a:pt x="25" y="164"/>
                    <a:pt x="25" y="164"/>
                  </a:cubicBezTo>
                  <a:cubicBezTo>
                    <a:pt x="30" y="163"/>
                    <a:pt x="34" y="158"/>
                    <a:pt x="34" y="152"/>
                  </a:cubicBezTo>
                  <a:cubicBezTo>
                    <a:pt x="34" y="145"/>
                    <a:pt x="30" y="140"/>
                    <a:pt x="23" y="139"/>
                  </a:cubicBezTo>
                  <a:cubicBezTo>
                    <a:pt x="22" y="125"/>
                    <a:pt x="22" y="125"/>
                    <a:pt x="22" y="125"/>
                  </a:cubicBezTo>
                  <a:cubicBezTo>
                    <a:pt x="47" y="139"/>
                    <a:pt x="47" y="139"/>
                    <a:pt x="47" y="139"/>
                  </a:cubicBezTo>
                  <a:cubicBezTo>
                    <a:pt x="48" y="140"/>
                    <a:pt x="48" y="140"/>
                    <a:pt x="48" y="140"/>
                  </a:cubicBezTo>
                  <a:cubicBezTo>
                    <a:pt x="68" y="151"/>
                    <a:pt x="68" y="151"/>
                    <a:pt x="68" y="151"/>
                  </a:cubicBezTo>
                  <a:cubicBezTo>
                    <a:pt x="63" y="220"/>
                    <a:pt x="63" y="220"/>
                    <a:pt x="63" y="220"/>
                  </a:cubicBezTo>
                  <a:cubicBezTo>
                    <a:pt x="65" y="221"/>
                    <a:pt x="65" y="221"/>
                    <a:pt x="65" y="221"/>
                  </a:cubicBezTo>
                  <a:cubicBezTo>
                    <a:pt x="64" y="227"/>
                    <a:pt x="63" y="234"/>
                    <a:pt x="62" y="240"/>
                  </a:cubicBezTo>
                  <a:cubicBezTo>
                    <a:pt x="59" y="254"/>
                    <a:pt x="57" y="269"/>
                    <a:pt x="57" y="284"/>
                  </a:cubicBezTo>
                  <a:cubicBezTo>
                    <a:pt x="57" y="284"/>
                    <a:pt x="57" y="284"/>
                    <a:pt x="57" y="284"/>
                  </a:cubicBezTo>
                  <a:cubicBezTo>
                    <a:pt x="57" y="284"/>
                    <a:pt x="57" y="284"/>
                    <a:pt x="57" y="284"/>
                  </a:cubicBezTo>
                  <a:cubicBezTo>
                    <a:pt x="57" y="284"/>
                    <a:pt x="57" y="284"/>
                    <a:pt x="57" y="284"/>
                  </a:cubicBezTo>
                  <a:cubicBezTo>
                    <a:pt x="44" y="287"/>
                    <a:pt x="38" y="314"/>
                    <a:pt x="44" y="346"/>
                  </a:cubicBezTo>
                  <a:cubicBezTo>
                    <a:pt x="49" y="375"/>
                    <a:pt x="62" y="398"/>
                    <a:pt x="74" y="400"/>
                  </a:cubicBezTo>
                  <a:cubicBezTo>
                    <a:pt x="90" y="441"/>
                    <a:pt x="114" y="482"/>
                    <a:pt x="144" y="511"/>
                  </a:cubicBezTo>
                  <a:cubicBezTo>
                    <a:pt x="162" y="528"/>
                    <a:pt x="181" y="541"/>
                    <a:pt x="201" y="549"/>
                  </a:cubicBezTo>
                  <a:cubicBezTo>
                    <a:pt x="215" y="555"/>
                    <a:pt x="229" y="558"/>
                    <a:pt x="244" y="558"/>
                  </a:cubicBezTo>
                  <a:cubicBezTo>
                    <a:pt x="259" y="558"/>
                    <a:pt x="274" y="555"/>
                    <a:pt x="288" y="549"/>
                  </a:cubicBezTo>
                  <a:cubicBezTo>
                    <a:pt x="309" y="541"/>
                    <a:pt x="328" y="527"/>
                    <a:pt x="346" y="509"/>
                  </a:cubicBezTo>
                  <a:cubicBezTo>
                    <a:pt x="375" y="480"/>
                    <a:pt x="399" y="440"/>
                    <a:pt x="414" y="399"/>
                  </a:cubicBezTo>
                  <a:cubicBezTo>
                    <a:pt x="426" y="396"/>
                    <a:pt x="438" y="374"/>
                    <a:pt x="443" y="346"/>
                  </a:cubicBezTo>
                  <a:cubicBezTo>
                    <a:pt x="449" y="316"/>
                    <a:pt x="444" y="289"/>
                    <a:pt x="432" y="285"/>
                  </a:cubicBezTo>
                  <a:cubicBezTo>
                    <a:pt x="432" y="277"/>
                    <a:pt x="433" y="270"/>
                    <a:pt x="433" y="262"/>
                  </a:cubicBezTo>
                  <a:cubicBezTo>
                    <a:pt x="433" y="230"/>
                    <a:pt x="427" y="202"/>
                    <a:pt x="417" y="179"/>
                  </a:cubicBezTo>
                  <a:cubicBezTo>
                    <a:pt x="415" y="158"/>
                    <a:pt x="415" y="158"/>
                    <a:pt x="415" y="158"/>
                  </a:cubicBezTo>
                  <a:cubicBezTo>
                    <a:pt x="436" y="145"/>
                    <a:pt x="436" y="145"/>
                    <a:pt x="436" y="145"/>
                  </a:cubicBezTo>
                  <a:cubicBezTo>
                    <a:pt x="447" y="139"/>
                    <a:pt x="447" y="139"/>
                    <a:pt x="447" y="139"/>
                  </a:cubicBezTo>
                  <a:cubicBezTo>
                    <a:pt x="492" y="113"/>
                    <a:pt x="492" y="113"/>
                    <a:pt x="492" y="113"/>
                  </a:cubicBezTo>
                  <a:cubicBezTo>
                    <a:pt x="495" y="110"/>
                    <a:pt x="495" y="106"/>
                    <a:pt x="492" y="103"/>
                  </a:cubicBezTo>
                  <a:cubicBezTo>
                    <a:pt x="252" y="3"/>
                    <a:pt x="252" y="3"/>
                    <a:pt x="252" y="3"/>
                  </a:cubicBezTo>
                  <a:cubicBezTo>
                    <a:pt x="249" y="0"/>
                    <a:pt x="245" y="0"/>
                    <a:pt x="242" y="3"/>
                  </a:cubicBezTo>
                  <a:cubicBezTo>
                    <a:pt x="2" y="103"/>
                    <a:pt x="2" y="103"/>
                    <a:pt x="2" y="103"/>
                  </a:cubicBezTo>
                  <a:cubicBezTo>
                    <a:pt x="0" y="106"/>
                    <a:pt x="0" y="110"/>
                    <a:pt x="2" y="113"/>
                  </a:cubicBezTo>
                  <a:lnTo>
                    <a:pt x="20" y="123"/>
                  </a:lnTo>
                  <a:close/>
                  <a:moveTo>
                    <a:pt x="77" y="318"/>
                  </a:moveTo>
                  <a:cubicBezTo>
                    <a:pt x="78" y="314"/>
                    <a:pt x="80" y="311"/>
                    <a:pt x="82" y="309"/>
                  </a:cubicBezTo>
                  <a:cubicBezTo>
                    <a:pt x="83" y="309"/>
                    <a:pt x="84" y="308"/>
                    <a:pt x="85" y="308"/>
                  </a:cubicBezTo>
                  <a:cubicBezTo>
                    <a:pt x="88" y="308"/>
                    <a:pt x="90" y="309"/>
                    <a:pt x="93" y="311"/>
                  </a:cubicBezTo>
                  <a:cubicBezTo>
                    <a:pt x="93" y="311"/>
                    <a:pt x="93" y="311"/>
                    <a:pt x="93" y="311"/>
                  </a:cubicBezTo>
                  <a:cubicBezTo>
                    <a:pt x="93" y="311"/>
                    <a:pt x="93" y="310"/>
                    <a:pt x="93" y="310"/>
                  </a:cubicBezTo>
                  <a:cubicBezTo>
                    <a:pt x="93" y="304"/>
                    <a:pt x="99" y="264"/>
                    <a:pt x="130" y="245"/>
                  </a:cubicBezTo>
                  <a:cubicBezTo>
                    <a:pt x="213" y="276"/>
                    <a:pt x="213" y="276"/>
                    <a:pt x="213" y="276"/>
                  </a:cubicBezTo>
                  <a:cubicBezTo>
                    <a:pt x="247" y="289"/>
                    <a:pt x="247" y="289"/>
                    <a:pt x="281" y="276"/>
                  </a:cubicBezTo>
                  <a:cubicBezTo>
                    <a:pt x="348" y="252"/>
                    <a:pt x="348" y="252"/>
                    <a:pt x="348" y="252"/>
                  </a:cubicBezTo>
                  <a:cubicBezTo>
                    <a:pt x="353" y="254"/>
                    <a:pt x="357" y="257"/>
                    <a:pt x="362" y="259"/>
                  </a:cubicBezTo>
                  <a:cubicBezTo>
                    <a:pt x="362" y="255"/>
                    <a:pt x="360" y="252"/>
                    <a:pt x="359" y="248"/>
                  </a:cubicBezTo>
                  <a:cubicBezTo>
                    <a:pt x="366" y="245"/>
                    <a:pt x="366" y="245"/>
                    <a:pt x="366" y="245"/>
                  </a:cubicBezTo>
                  <a:cubicBezTo>
                    <a:pt x="377" y="258"/>
                    <a:pt x="387" y="279"/>
                    <a:pt x="396" y="310"/>
                  </a:cubicBezTo>
                  <a:cubicBezTo>
                    <a:pt x="396" y="310"/>
                    <a:pt x="396" y="311"/>
                    <a:pt x="396" y="311"/>
                  </a:cubicBezTo>
                  <a:cubicBezTo>
                    <a:pt x="396" y="311"/>
                    <a:pt x="396" y="311"/>
                    <a:pt x="396" y="311"/>
                  </a:cubicBezTo>
                  <a:cubicBezTo>
                    <a:pt x="396" y="311"/>
                    <a:pt x="396" y="311"/>
                    <a:pt x="396" y="311"/>
                  </a:cubicBezTo>
                  <a:cubicBezTo>
                    <a:pt x="396" y="311"/>
                    <a:pt x="396" y="311"/>
                    <a:pt x="396" y="311"/>
                  </a:cubicBezTo>
                  <a:cubicBezTo>
                    <a:pt x="398" y="309"/>
                    <a:pt x="401" y="308"/>
                    <a:pt x="403" y="308"/>
                  </a:cubicBezTo>
                  <a:cubicBezTo>
                    <a:pt x="404" y="308"/>
                    <a:pt x="404" y="308"/>
                    <a:pt x="405" y="309"/>
                  </a:cubicBezTo>
                  <a:cubicBezTo>
                    <a:pt x="413" y="312"/>
                    <a:pt x="416" y="330"/>
                    <a:pt x="412" y="350"/>
                  </a:cubicBezTo>
                  <a:cubicBezTo>
                    <a:pt x="409" y="366"/>
                    <a:pt x="403" y="378"/>
                    <a:pt x="397" y="384"/>
                  </a:cubicBezTo>
                  <a:cubicBezTo>
                    <a:pt x="394" y="386"/>
                    <a:pt x="392" y="387"/>
                    <a:pt x="389" y="386"/>
                  </a:cubicBezTo>
                  <a:cubicBezTo>
                    <a:pt x="388" y="386"/>
                    <a:pt x="387" y="386"/>
                    <a:pt x="385" y="384"/>
                  </a:cubicBezTo>
                  <a:cubicBezTo>
                    <a:pt x="371" y="428"/>
                    <a:pt x="345" y="472"/>
                    <a:pt x="311" y="498"/>
                  </a:cubicBezTo>
                  <a:cubicBezTo>
                    <a:pt x="291" y="514"/>
                    <a:pt x="268" y="524"/>
                    <a:pt x="244" y="524"/>
                  </a:cubicBezTo>
                  <a:cubicBezTo>
                    <a:pt x="221" y="524"/>
                    <a:pt x="199" y="514"/>
                    <a:pt x="179" y="499"/>
                  </a:cubicBezTo>
                  <a:cubicBezTo>
                    <a:pt x="144" y="473"/>
                    <a:pt x="117" y="429"/>
                    <a:pt x="103" y="385"/>
                  </a:cubicBezTo>
                  <a:cubicBezTo>
                    <a:pt x="102" y="386"/>
                    <a:pt x="100" y="386"/>
                    <a:pt x="99" y="387"/>
                  </a:cubicBezTo>
                  <a:cubicBezTo>
                    <a:pt x="96" y="387"/>
                    <a:pt x="93" y="386"/>
                    <a:pt x="90" y="383"/>
                  </a:cubicBezTo>
                  <a:cubicBezTo>
                    <a:pt x="84" y="377"/>
                    <a:pt x="79" y="365"/>
                    <a:pt x="76" y="350"/>
                  </a:cubicBezTo>
                  <a:cubicBezTo>
                    <a:pt x="76" y="349"/>
                    <a:pt x="76" y="348"/>
                    <a:pt x="76" y="347"/>
                  </a:cubicBezTo>
                  <a:cubicBezTo>
                    <a:pt x="76" y="337"/>
                    <a:pt x="76" y="327"/>
                    <a:pt x="77"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0"/>
            <p:cNvSpPr>
              <a:spLocks/>
            </p:cNvSpPr>
            <p:nvPr/>
          </p:nvSpPr>
          <p:spPr bwMode="auto">
            <a:xfrm>
              <a:off x="1359" y="1338"/>
              <a:ext cx="786" cy="327"/>
            </a:xfrm>
            <a:custGeom>
              <a:avLst/>
              <a:gdLst>
                <a:gd name="T0" fmla="*/ 866 w 988"/>
                <a:gd name="T1" fmla="*/ 37 h 411"/>
                <a:gd name="T2" fmla="*/ 802 w 988"/>
                <a:gd name="T3" fmla="*/ 15 h 411"/>
                <a:gd name="T4" fmla="*/ 677 w 988"/>
                <a:gd name="T5" fmla="*/ 0 h 411"/>
                <a:gd name="T6" fmla="*/ 540 w 988"/>
                <a:gd name="T7" fmla="*/ 177 h 411"/>
                <a:gd name="T8" fmla="*/ 517 w 988"/>
                <a:gd name="T9" fmla="*/ 88 h 411"/>
                <a:gd name="T10" fmla="*/ 538 w 988"/>
                <a:gd name="T11" fmla="*/ 37 h 411"/>
                <a:gd name="T12" fmla="*/ 451 w 988"/>
                <a:gd name="T13" fmla="*/ 37 h 411"/>
                <a:gd name="T14" fmla="*/ 471 w 988"/>
                <a:gd name="T15" fmla="*/ 88 h 411"/>
                <a:gd name="T16" fmla="*/ 449 w 988"/>
                <a:gd name="T17" fmla="*/ 177 h 411"/>
                <a:gd name="T18" fmla="*/ 311 w 988"/>
                <a:gd name="T19" fmla="*/ 0 h 411"/>
                <a:gd name="T20" fmla="*/ 186 w 988"/>
                <a:gd name="T21" fmla="*/ 15 h 411"/>
                <a:gd name="T22" fmla="*/ 122 w 988"/>
                <a:gd name="T23" fmla="*/ 37 h 411"/>
                <a:gd name="T24" fmla="*/ 38 w 988"/>
                <a:gd name="T25" fmla="*/ 133 h 411"/>
                <a:gd name="T26" fmla="*/ 4 w 988"/>
                <a:gd name="T27" fmla="*/ 219 h 411"/>
                <a:gd name="T28" fmla="*/ 1 w 988"/>
                <a:gd name="T29" fmla="*/ 252 h 411"/>
                <a:gd name="T30" fmla="*/ 12 w 988"/>
                <a:gd name="T31" fmla="*/ 297 h 411"/>
                <a:gd name="T32" fmla="*/ 493 w 988"/>
                <a:gd name="T33" fmla="*/ 411 h 411"/>
                <a:gd name="T34" fmla="*/ 494 w 988"/>
                <a:gd name="T35" fmla="*/ 411 h 411"/>
                <a:gd name="T36" fmla="*/ 495 w 988"/>
                <a:gd name="T37" fmla="*/ 411 h 411"/>
                <a:gd name="T38" fmla="*/ 976 w 988"/>
                <a:gd name="T39" fmla="*/ 297 h 411"/>
                <a:gd name="T40" fmla="*/ 987 w 988"/>
                <a:gd name="T41" fmla="*/ 252 h 411"/>
                <a:gd name="T42" fmla="*/ 984 w 988"/>
                <a:gd name="T43" fmla="*/ 219 h 411"/>
                <a:gd name="T44" fmla="*/ 866 w 988"/>
                <a:gd name="T45" fmla="*/ 3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8" h="411">
                  <a:moveTo>
                    <a:pt x="866" y="37"/>
                  </a:moveTo>
                  <a:cubicBezTo>
                    <a:pt x="836" y="20"/>
                    <a:pt x="812" y="17"/>
                    <a:pt x="802" y="15"/>
                  </a:cubicBezTo>
                  <a:cubicBezTo>
                    <a:pt x="758" y="5"/>
                    <a:pt x="705" y="9"/>
                    <a:pt x="677" y="0"/>
                  </a:cubicBezTo>
                  <a:cubicBezTo>
                    <a:pt x="673" y="28"/>
                    <a:pt x="592" y="119"/>
                    <a:pt x="540" y="177"/>
                  </a:cubicBezTo>
                  <a:cubicBezTo>
                    <a:pt x="517" y="88"/>
                    <a:pt x="517" y="88"/>
                    <a:pt x="517" y="88"/>
                  </a:cubicBezTo>
                  <a:cubicBezTo>
                    <a:pt x="534" y="78"/>
                    <a:pt x="538" y="55"/>
                    <a:pt x="538" y="37"/>
                  </a:cubicBezTo>
                  <a:cubicBezTo>
                    <a:pt x="451" y="37"/>
                    <a:pt x="451" y="37"/>
                    <a:pt x="451" y="37"/>
                  </a:cubicBezTo>
                  <a:cubicBezTo>
                    <a:pt x="451" y="55"/>
                    <a:pt x="454" y="78"/>
                    <a:pt x="471" y="88"/>
                  </a:cubicBezTo>
                  <a:cubicBezTo>
                    <a:pt x="449" y="177"/>
                    <a:pt x="449" y="177"/>
                    <a:pt x="449" y="177"/>
                  </a:cubicBezTo>
                  <a:cubicBezTo>
                    <a:pt x="396" y="119"/>
                    <a:pt x="315" y="28"/>
                    <a:pt x="311" y="0"/>
                  </a:cubicBezTo>
                  <a:cubicBezTo>
                    <a:pt x="283" y="9"/>
                    <a:pt x="230" y="5"/>
                    <a:pt x="186" y="15"/>
                  </a:cubicBezTo>
                  <a:cubicBezTo>
                    <a:pt x="177" y="17"/>
                    <a:pt x="152" y="20"/>
                    <a:pt x="122" y="37"/>
                  </a:cubicBezTo>
                  <a:cubicBezTo>
                    <a:pt x="95" y="53"/>
                    <a:pt x="65" y="82"/>
                    <a:pt x="38" y="133"/>
                  </a:cubicBezTo>
                  <a:cubicBezTo>
                    <a:pt x="26" y="157"/>
                    <a:pt x="14" y="185"/>
                    <a:pt x="4" y="219"/>
                  </a:cubicBezTo>
                  <a:cubicBezTo>
                    <a:pt x="1" y="230"/>
                    <a:pt x="0" y="241"/>
                    <a:pt x="1" y="252"/>
                  </a:cubicBezTo>
                  <a:cubicBezTo>
                    <a:pt x="1" y="268"/>
                    <a:pt x="4" y="283"/>
                    <a:pt x="12" y="297"/>
                  </a:cubicBezTo>
                  <a:cubicBezTo>
                    <a:pt x="58" y="384"/>
                    <a:pt x="299" y="411"/>
                    <a:pt x="493" y="411"/>
                  </a:cubicBezTo>
                  <a:cubicBezTo>
                    <a:pt x="494" y="411"/>
                    <a:pt x="494" y="411"/>
                    <a:pt x="494" y="411"/>
                  </a:cubicBezTo>
                  <a:cubicBezTo>
                    <a:pt x="494" y="411"/>
                    <a:pt x="494" y="411"/>
                    <a:pt x="495" y="411"/>
                  </a:cubicBezTo>
                  <a:cubicBezTo>
                    <a:pt x="690" y="411"/>
                    <a:pt x="930" y="384"/>
                    <a:pt x="976" y="297"/>
                  </a:cubicBezTo>
                  <a:cubicBezTo>
                    <a:pt x="984" y="283"/>
                    <a:pt x="987" y="268"/>
                    <a:pt x="987" y="252"/>
                  </a:cubicBezTo>
                  <a:cubicBezTo>
                    <a:pt x="988" y="241"/>
                    <a:pt x="987" y="230"/>
                    <a:pt x="984" y="219"/>
                  </a:cubicBezTo>
                  <a:cubicBezTo>
                    <a:pt x="952" y="110"/>
                    <a:pt x="905" y="61"/>
                    <a:pt x="86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10" name="组合 9"/>
          <p:cNvGrpSpPr/>
          <p:nvPr/>
        </p:nvGrpSpPr>
        <p:grpSpPr>
          <a:xfrm>
            <a:off x="8237789" y="810393"/>
            <a:ext cx="2017796" cy="1526045"/>
            <a:chOff x="8237789" y="810393"/>
            <a:chExt cx="2017796" cy="1526045"/>
          </a:xfrm>
        </p:grpSpPr>
        <p:sp>
          <p:nvSpPr>
            <p:cNvPr id="28" name="文本框 27"/>
            <p:cNvSpPr txBox="1"/>
            <p:nvPr/>
          </p:nvSpPr>
          <p:spPr>
            <a:xfrm>
              <a:off x="8786017" y="810393"/>
              <a:ext cx="878767" cy="1015663"/>
            </a:xfrm>
            <a:prstGeom prst="rect">
              <a:avLst/>
            </a:prstGeom>
            <a:noFill/>
          </p:spPr>
          <p:txBody>
            <a:bodyPr wrap="none" rtlCol="0">
              <a:spAutoFit/>
            </a:bodyPr>
            <a:lstStyle/>
            <a:p>
              <a:r>
                <a:rPr lang="en-US" altLang="zh-CN" sz="6000" b="1" dirty="0">
                  <a:solidFill>
                    <a:schemeClr val="bg1"/>
                  </a:solidFill>
                  <a:latin typeface="Agency FB" panose="020B0503020202020204" pitchFamily="34" charset="0"/>
                </a:rPr>
                <a:t>32</a:t>
              </a:r>
              <a:endParaRPr lang="zh-CN" altLang="en-US" sz="6000" b="1" dirty="0">
                <a:solidFill>
                  <a:schemeClr val="bg1"/>
                </a:solidFill>
                <a:latin typeface="Agency FB" panose="020B0503020202020204" pitchFamily="34" charset="0"/>
              </a:endParaRPr>
            </a:p>
          </p:txBody>
        </p:sp>
        <p:sp>
          <p:nvSpPr>
            <p:cNvPr id="33" name="文本框 32"/>
            <p:cNvSpPr txBox="1"/>
            <p:nvPr/>
          </p:nvSpPr>
          <p:spPr>
            <a:xfrm>
              <a:off x="8256673" y="1893803"/>
              <a:ext cx="1980028"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活动数据二</a:t>
              </a:r>
            </a:p>
          </p:txBody>
        </p:sp>
        <p:grpSp>
          <p:nvGrpSpPr>
            <p:cNvPr id="47" name="组合 46"/>
            <p:cNvGrpSpPr/>
            <p:nvPr/>
          </p:nvGrpSpPr>
          <p:grpSpPr>
            <a:xfrm>
              <a:off x="8237789" y="1836434"/>
              <a:ext cx="2017796" cy="500004"/>
              <a:chOff x="1244166" y="3030814"/>
              <a:chExt cx="5290663" cy="534353"/>
            </a:xfrm>
          </p:grpSpPr>
          <p:cxnSp>
            <p:nvCxnSpPr>
              <p:cNvPr id="48" name="直接连接符 4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 name="组合 8"/>
          <p:cNvGrpSpPr/>
          <p:nvPr/>
        </p:nvGrpSpPr>
        <p:grpSpPr>
          <a:xfrm>
            <a:off x="5832688" y="835615"/>
            <a:ext cx="2088981" cy="1500823"/>
            <a:chOff x="5832688" y="835615"/>
            <a:chExt cx="2088981" cy="1500823"/>
          </a:xfrm>
        </p:grpSpPr>
        <p:sp>
          <p:nvSpPr>
            <p:cNvPr id="27" name="文本框 26"/>
            <p:cNvSpPr txBox="1"/>
            <p:nvPr/>
          </p:nvSpPr>
          <p:spPr>
            <a:xfrm>
              <a:off x="6494054" y="835615"/>
              <a:ext cx="888385"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56</a:t>
              </a:r>
              <a:endParaRPr lang="zh-CN" altLang="en-US" sz="6000" b="1" dirty="0">
                <a:solidFill>
                  <a:schemeClr val="bg1"/>
                </a:solidFill>
                <a:latin typeface="Agency FB" panose="020B0503020202020204" pitchFamily="34" charset="0"/>
              </a:endParaRPr>
            </a:p>
          </p:txBody>
        </p:sp>
        <p:sp>
          <p:nvSpPr>
            <p:cNvPr id="32" name="文本框 31"/>
            <p:cNvSpPr txBox="1"/>
            <p:nvPr/>
          </p:nvSpPr>
          <p:spPr>
            <a:xfrm>
              <a:off x="5941642" y="1893803"/>
              <a:ext cx="1980027"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活动数据一</a:t>
              </a:r>
            </a:p>
          </p:txBody>
        </p:sp>
        <p:grpSp>
          <p:nvGrpSpPr>
            <p:cNvPr id="50" name="组合 49"/>
            <p:cNvGrpSpPr/>
            <p:nvPr/>
          </p:nvGrpSpPr>
          <p:grpSpPr>
            <a:xfrm>
              <a:off x="5832688" y="1836434"/>
              <a:ext cx="2017796" cy="500004"/>
              <a:chOff x="1244166" y="3030814"/>
              <a:chExt cx="5290663" cy="534353"/>
            </a:xfrm>
          </p:grpSpPr>
          <p:cxnSp>
            <p:nvCxnSpPr>
              <p:cNvPr id="51" name="直接连接符 50"/>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2" name="组合 11"/>
          <p:cNvGrpSpPr/>
          <p:nvPr/>
        </p:nvGrpSpPr>
        <p:grpSpPr>
          <a:xfrm>
            <a:off x="8237789" y="2694025"/>
            <a:ext cx="2017796" cy="1570640"/>
            <a:chOff x="8237789" y="2694025"/>
            <a:chExt cx="2017796" cy="1570640"/>
          </a:xfrm>
        </p:grpSpPr>
        <p:sp>
          <p:nvSpPr>
            <p:cNvPr id="30" name="文本框 29"/>
            <p:cNvSpPr txBox="1"/>
            <p:nvPr/>
          </p:nvSpPr>
          <p:spPr>
            <a:xfrm>
              <a:off x="8847337" y="2694025"/>
              <a:ext cx="877163"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78</a:t>
              </a:r>
              <a:endParaRPr lang="zh-CN" altLang="en-US" sz="6000" b="1" dirty="0">
                <a:solidFill>
                  <a:schemeClr val="bg1"/>
                </a:solidFill>
                <a:latin typeface="Agency FB" panose="020B0503020202020204" pitchFamily="34" charset="0"/>
              </a:endParaRPr>
            </a:p>
          </p:txBody>
        </p:sp>
        <p:sp>
          <p:nvSpPr>
            <p:cNvPr id="35" name="文本框 34"/>
            <p:cNvSpPr txBox="1"/>
            <p:nvPr/>
          </p:nvSpPr>
          <p:spPr>
            <a:xfrm>
              <a:off x="8494269" y="3818046"/>
              <a:ext cx="146706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活动数据四</a:t>
              </a:r>
            </a:p>
          </p:txBody>
        </p:sp>
        <p:grpSp>
          <p:nvGrpSpPr>
            <p:cNvPr id="54" name="组合 53"/>
            <p:cNvGrpSpPr/>
            <p:nvPr/>
          </p:nvGrpSpPr>
          <p:grpSpPr>
            <a:xfrm>
              <a:off x="8237789" y="3764661"/>
              <a:ext cx="2017796" cy="500004"/>
              <a:chOff x="1244166" y="3030814"/>
              <a:chExt cx="5290663" cy="534353"/>
            </a:xfrm>
          </p:grpSpPr>
          <p:cxnSp>
            <p:nvCxnSpPr>
              <p:cNvPr id="55" name="直接连接符 54"/>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3" name="组合 12"/>
          <p:cNvGrpSpPr/>
          <p:nvPr/>
        </p:nvGrpSpPr>
        <p:grpSpPr>
          <a:xfrm>
            <a:off x="5832688" y="2694025"/>
            <a:ext cx="2017796" cy="1570640"/>
            <a:chOff x="5832688" y="2694025"/>
            <a:chExt cx="2017796" cy="1570640"/>
          </a:xfrm>
        </p:grpSpPr>
        <p:sp>
          <p:nvSpPr>
            <p:cNvPr id="29" name="文本框 28"/>
            <p:cNvSpPr txBox="1"/>
            <p:nvPr/>
          </p:nvSpPr>
          <p:spPr>
            <a:xfrm>
              <a:off x="6483633" y="2694025"/>
              <a:ext cx="883575"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45</a:t>
              </a:r>
              <a:endParaRPr lang="zh-CN" altLang="en-US" sz="6000" b="1" dirty="0">
                <a:solidFill>
                  <a:schemeClr val="bg1"/>
                </a:solidFill>
                <a:latin typeface="Agency FB" panose="020B0503020202020204" pitchFamily="34" charset="0"/>
              </a:endParaRPr>
            </a:p>
          </p:txBody>
        </p:sp>
        <p:sp>
          <p:nvSpPr>
            <p:cNvPr id="34" name="文本框 33"/>
            <p:cNvSpPr txBox="1"/>
            <p:nvPr/>
          </p:nvSpPr>
          <p:spPr>
            <a:xfrm>
              <a:off x="6199100" y="3818046"/>
              <a:ext cx="146706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活动数据三</a:t>
              </a:r>
            </a:p>
          </p:txBody>
        </p:sp>
        <p:grpSp>
          <p:nvGrpSpPr>
            <p:cNvPr id="57" name="组合 56"/>
            <p:cNvGrpSpPr/>
            <p:nvPr/>
          </p:nvGrpSpPr>
          <p:grpSpPr>
            <a:xfrm>
              <a:off x="5832688" y="3764661"/>
              <a:ext cx="2017796" cy="500004"/>
              <a:chOff x="1244166" y="3030814"/>
              <a:chExt cx="5290663" cy="534353"/>
            </a:xfrm>
          </p:grpSpPr>
          <p:cxnSp>
            <p:nvCxnSpPr>
              <p:cNvPr id="58" name="直接连接符 5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 name="组合 17"/>
          <p:cNvGrpSpPr/>
          <p:nvPr/>
        </p:nvGrpSpPr>
        <p:grpSpPr>
          <a:xfrm>
            <a:off x="5832688" y="4557404"/>
            <a:ext cx="4422896" cy="1497000"/>
            <a:chOff x="5832688" y="4557404"/>
            <a:chExt cx="4422896" cy="1497000"/>
          </a:xfrm>
        </p:grpSpPr>
        <p:sp>
          <p:nvSpPr>
            <p:cNvPr id="8" name="文本框 7"/>
            <p:cNvSpPr txBox="1"/>
            <p:nvPr/>
          </p:nvSpPr>
          <p:spPr>
            <a:xfrm>
              <a:off x="5942620" y="5604347"/>
              <a:ext cx="4275198"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活动数据五</a:t>
              </a:r>
            </a:p>
          </p:txBody>
        </p:sp>
        <p:sp>
          <p:nvSpPr>
            <p:cNvPr id="31" name="文本框 30"/>
            <p:cNvSpPr txBox="1"/>
            <p:nvPr/>
          </p:nvSpPr>
          <p:spPr>
            <a:xfrm>
              <a:off x="7226491" y="4557404"/>
              <a:ext cx="1606530" cy="1015663"/>
            </a:xfrm>
            <a:prstGeom prst="rect">
              <a:avLst/>
            </a:prstGeom>
            <a:noFill/>
          </p:spPr>
          <p:txBody>
            <a:bodyPr wrap="none" rtlCol="0">
              <a:spAutoFit/>
            </a:bodyPr>
            <a:lstStyle/>
            <a:p>
              <a:pPr algn="ctr"/>
              <a:r>
                <a:rPr lang="en-US" altLang="zh-CN" sz="6000" b="1" dirty="0">
                  <a:solidFill>
                    <a:schemeClr val="bg1"/>
                  </a:solidFill>
                  <a:latin typeface="Agency FB" panose="020B0503020202020204" pitchFamily="34" charset="0"/>
                </a:rPr>
                <a:t>5600</a:t>
              </a:r>
              <a:endParaRPr lang="zh-CN" altLang="en-US" sz="6000" b="1" dirty="0">
                <a:solidFill>
                  <a:schemeClr val="bg1"/>
                </a:solidFill>
                <a:latin typeface="Agency FB" panose="020B0503020202020204" pitchFamily="34" charset="0"/>
              </a:endParaRPr>
            </a:p>
          </p:txBody>
        </p:sp>
        <p:grpSp>
          <p:nvGrpSpPr>
            <p:cNvPr id="60" name="组合 59"/>
            <p:cNvGrpSpPr/>
            <p:nvPr/>
          </p:nvGrpSpPr>
          <p:grpSpPr>
            <a:xfrm>
              <a:off x="5832688" y="5554400"/>
              <a:ext cx="4422896" cy="500004"/>
              <a:chOff x="1244166" y="3030814"/>
              <a:chExt cx="5290663" cy="534353"/>
            </a:xfrm>
          </p:grpSpPr>
          <p:cxnSp>
            <p:nvCxnSpPr>
              <p:cNvPr id="61" name="直接连接符 60"/>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
        <p:nvSpPr>
          <p:cNvPr id="53" name="文本框 5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63" name="组合 62"/>
          <p:cNvGrpSpPr/>
          <p:nvPr/>
        </p:nvGrpSpPr>
        <p:grpSpPr>
          <a:xfrm>
            <a:off x="351783" y="212874"/>
            <a:ext cx="489586" cy="347578"/>
            <a:chOff x="3412653" y="792910"/>
            <a:chExt cx="698805" cy="496111"/>
          </a:xfrm>
        </p:grpSpPr>
        <p:sp>
          <p:nvSpPr>
            <p:cNvPr id="64" name="菱形 63"/>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687969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4995204" y="-1352777"/>
            <a:ext cx="9950400" cy="9950400"/>
          </a:xfrm>
          <a:prstGeom prst="ellipse">
            <a:avLst/>
          </a:prstGeom>
          <a:solidFill>
            <a:srgbClr val="A00A0A">
              <a:alpha val="90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等线" panose="020F0502020204030204"/>
              <a:ea typeface="等线" panose="02010600030101010101" pitchFamily="2" charset="-122"/>
            </a:endParaRPr>
          </a:p>
        </p:txBody>
      </p:sp>
      <p:pic>
        <p:nvPicPr>
          <p:cNvPr id="30" name="图片 2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6891" y="-1352777"/>
            <a:ext cx="9950400" cy="9950400"/>
          </a:xfrm>
          <a:prstGeom prst="ellipse">
            <a:avLst/>
          </a:prstGeom>
        </p:spPr>
      </p:pic>
      <p:sp>
        <p:nvSpPr>
          <p:cNvPr id="34" name="椭圆 33"/>
          <p:cNvSpPr/>
          <p:nvPr/>
        </p:nvSpPr>
        <p:spPr>
          <a:xfrm>
            <a:off x="5126121" y="-1352777"/>
            <a:ext cx="9950400" cy="9950400"/>
          </a:xfrm>
          <a:prstGeom prst="ellipse">
            <a:avLst/>
          </a:prstGeom>
          <a:solidFill>
            <a:srgbClr val="1B1A2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a:solidFill>
                <a:prstClr val="white"/>
              </a:solidFill>
              <a:latin typeface="等线" panose="020F0502020204030204"/>
              <a:ea typeface="等线" panose="02010600030101010101" pitchFamily="2" charset="-122"/>
            </a:endParaRPr>
          </a:p>
        </p:txBody>
      </p:sp>
      <p:sp>
        <p:nvSpPr>
          <p:cNvPr id="10" name="矩形 9"/>
          <p:cNvSpPr/>
          <p:nvPr/>
        </p:nvSpPr>
        <p:spPr>
          <a:xfrm>
            <a:off x="2453849" y="2054191"/>
            <a:ext cx="1005403" cy="584775"/>
          </a:xfrm>
          <a:prstGeom prst="rect">
            <a:avLst/>
          </a:prstGeom>
          <a:noFill/>
        </p:spPr>
        <p:txBody>
          <a:bodyPr wrap="none" rtlCol="0">
            <a:spAutoFit/>
          </a:bodyPr>
          <a:lstStyle/>
          <a:p>
            <a:pPr algn="ctr"/>
            <a:r>
              <a:rPr lang="zh-CN" altLang="en-US" sz="3200" dirty="0">
                <a:solidFill>
                  <a:schemeClr val="bg1"/>
                </a:solidFill>
                <a:latin typeface="方正粗倩简体" panose="03000509000000000000" pitchFamily="65" charset="-122"/>
                <a:ea typeface="方正粗倩简体" panose="03000509000000000000" pitchFamily="65" charset="-122"/>
              </a:rPr>
              <a:t>标题</a:t>
            </a:r>
          </a:p>
        </p:txBody>
      </p:sp>
      <p:sp>
        <p:nvSpPr>
          <p:cNvPr id="11" name="矩形 10"/>
          <p:cNvSpPr/>
          <p:nvPr/>
        </p:nvSpPr>
        <p:spPr>
          <a:xfrm>
            <a:off x="8576586" y="2054191"/>
            <a:ext cx="1005403" cy="584775"/>
          </a:xfrm>
          <a:prstGeom prst="rect">
            <a:avLst/>
          </a:prstGeom>
          <a:noFill/>
        </p:spPr>
        <p:txBody>
          <a:bodyPr wrap="none" rtlCol="0">
            <a:spAutoFit/>
          </a:bodyPr>
          <a:lstStyle/>
          <a:p>
            <a:pPr algn="ctr"/>
            <a:r>
              <a:rPr lang="zh-CN" altLang="en-US" sz="3200" dirty="0">
                <a:solidFill>
                  <a:schemeClr val="bg1"/>
                </a:solidFill>
                <a:latin typeface="方正粗倩简体" panose="03000509000000000000" pitchFamily="65" charset="-122"/>
                <a:ea typeface="方正粗倩简体" panose="03000509000000000000" pitchFamily="65" charset="-122"/>
              </a:rPr>
              <a:t>标题</a:t>
            </a:r>
          </a:p>
        </p:txBody>
      </p:sp>
      <p:sp>
        <p:nvSpPr>
          <p:cNvPr id="12" name="文本框 11"/>
          <p:cNvSpPr txBox="1"/>
          <p:nvPr/>
        </p:nvSpPr>
        <p:spPr>
          <a:xfrm>
            <a:off x="2094775" y="2891426"/>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13" name="文本框 12"/>
          <p:cNvSpPr txBox="1"/>
          <p:nvPr/>
        </p:nvSpPr>
        <p:spPr>
          <a:xfrm>
            <a:off x="2094775" y="370442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14" name="文本框 13"/>
          <p:cNvSpPr txBox="1"/>
          <p:nvPr/>
        </p:nvSpPr>
        <p:spPr>
          <a:xfrm>
            <a:off x="8217513" y="2891425"/>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cxnSp>
        <p:nvCxnSpPr>
          <p:cNvPr id="28" name="直接连接符 27"/>
          <p:cNvCxnSpPr/>
          <p:nvPr/>
        </p:nvCxnSpPr>
        <p:spPr>
          <a:xfrm>
            <a:off x="1531102" y="279436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531102" y="3407312"/>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653839" y="2794363"/>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653839" y="3407312"/>
            <a:ext cx="2850896"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24" name="组合 23"/>
          <p:cNvGrpSpPr/>
          <p:nvPr/>
        </p:nvGrpSpPr>
        <p:grpSpPr>
          <a:xfrm>
            <a:off x="351783" y="212874"/>
            <a:ext cx="489586" cy="347578"/>
            <a:chOff x="3412653" y="792910"/>
            <a:chExt cx="698805" cy="496111"/>
          </a:xfrm>
        </p:grpSpPr>
        <p:sp>
          <p:nvSpPr>
            <p:cNvPr id="25" name="菱形 24"/>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2094775" y="4144734"/>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38" name="文本框 37"/>
          <p:cNvSpPr txBox="1"/>
          <p:nvPr/>
        </p:nvSpPr>
        <p:spPr>
          <a:xfrm>
            <a:off x="2094775" y="458503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39" name="文本框 38"/>
          <p:cNvSpPr txBox="1"/>
          <p:nvPr/>
        </p:nvSpPr>
        <p:spPr>
          <a:xfrm>
            <a:off x="8217513" y="370442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40" name="文本框 39"/>
          <p:cNvSpPr txBox="1"/>
          <p:nvPr/>
        </p:nvSpPr>
        <p:spPr>
          <a:xfrm>
            <a:off x="8217513" y="4144734"/>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
        <p:nvSpPr>
          <p:cNvPr id="41" name="文本框 40"/>
          <p:cNvSpPr txBox="1"/>
          <p:nvPr/>
        </p:nvSpPr>
        <p:spPr>
          <a:xfrm>
            <a:off x="8217513" y="458503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endParaRPr lang="en-US" altLang="zh-CN" dirty="0"/>
          </a:p>
        </p:txBody>
      </p:sp>
    </p:spTree>
    <p:extLst>
      <p:ext uri="{BB962C8B-B14F-4D97-AF65-F5344CB8AC3E}">
        <p14:creationId xmlns:p14="http://schemas.microsoft.com/office/powerpoint/2010/main" val="111105500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6704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42" name="矩形 41"/>
          <p:cNvSpPr/>
          <p:nvPr/>
        </p:nvSpPr>
        <p:spPr>
          <a:xfrm>
            <a:off x="6670461" y="4290436"/>
            <a:ext cx="1534160" cy="2100526"/>
          </a:xfrm>
          <a:prstGeom prst="rect">
            <a:avLst/>
          </a:prstGeom>
          <a:solidFill>
            <a:srgbClr val="6D5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20" name="矩形 19" hidden="1"/>
          <p:cNvSpPr/>
          <p:nvPr/>
        </p:nvSpPr>
        <p:spPr>
          <a:xfrm>
            <a:off x="0" y="0"/>
            <a:ext cx="12192000" cy="6858000"/>
          </a:xfrm>
          <a:prstGeom prst="rect">
            <a:avLst/>
          </a:prstGeom>
          <a:blipFill dpi="0" rotWithShape="1">
            <a:blip r:embed="rId2" cstate="screen">
              <a:alphaModFix amt="2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4943261"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0A292"/>
              </a:solidFill>
            </a:endParaRPr>
          </a:p>
        </p:txBody>
      </p:sp>
      <p:sp>
        <p:nvSpPr>
          <p:cNvPr id="14" name="矩形 13"/>
          <p:cNvSpPr/>
          <p:nvPr/>
        </p:nvSpPr>
        <p:spPr>
          <a:xfrm>
            <a:off x="8390394"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sp>
        <p:nvSpPr>
          <p:cNvPr id="15" name="矩形 14"/>
          <p:cNvSpPr/>
          <p:nvPr/>
        </p:nvSpPr>
        <p:spPr>
          <a:xfrm>
            <a:off x="10173136" y="4290436"/>
            <a:ext cx="1534160" cy="2100526"/>
          </a:xfrm>
          <a:prstGeom prst="rect">
            <a:avLst/>
          </a:prstGeom>
          <a:solidFill>
            <a:srgbClr val="332F3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0A292"/>
              </a:solidFill>
            </a:endParaRPr>
          </a:p>
        </p:txBody>
      </p:sp>
      <p:grpSp>
        <p:nvGrpSpPr>
          <p:cNvPr id="29" name="组合 28"/>
          <p:cNvGrpSpPr/>
          <p:nvPr/>
        </p:nvGrpSpPr>
        <p:grpSpPr>
          <a:xfrm>
            <a:off x="5464815" y="4451672"/>
            <a:ext cx="491053" cy="338554"/>
            <a:chOff x="5118735" y="4085590"/>
            <a:chExt cx="491053" cy="338554"/>
          </a:xfrm>
        </p:grpSpPr>
        <p:cxnSp>
          <p:nvCxnSpPr>
            <p:cNvPr id="23" name="直接连接符 22"/>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01</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28" name="直接连接符 27"/>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310232" y="4926111"/>
            <a:ext cx="800219" cy="830997"/>
          </a:xfrm>
          <a:prstGeom prst="rect">
            <a:avLst/>
          </a:prstGeom>
        </p:spPr>
        <p:txBody>
          <a:bodyPr wrap="none">
            <a:spAutoFit/>
          </a:bodyPr>
          <a:lstStyle/>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时间</a:t>
            </a:r>
          </a:p>
          <a:p>
            <a:pPr algn="ctr"/>
            <a:r>
              <a:rPr lang="zh-CN" altLang="en-US"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rPr>
              <a:t>鼓动</a:t>
            </a:r>
            <a:endParaRPr lang="en-US" altLang="zh-CN" sz="2400" dirty="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endParaRPr>
          </a:p>
        </p:txBody>
      </p:sp>
      <p:sp>
        <p:nvSpPr>
          <p:cNvPr id="3" name="文本框 2"/>
          <p:cNvSpPr txBox="1"/>
          <p:nvPr/>
        </p:nvSpPr>
        <p:spPr>
          <a:xfrm>
            <a:off x="7037432"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4" name="文本框 3"/>
          <p:cNvSpPr txBox="1"/>
          <p:nvPr/>
        </p:nvSpPr>
        <p:spPr>
          <a:xfrm>
            <a:off x="8757365"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endParaRPr lang="en-US" altLang="zh-CN" dirty="0"/>
          </a:p>
        </p:txBody>
      </p:sp>
      <p:sp>
        <p:nvSpPr>
          <p:cNvPr id="5" name="文本框 4"/>
          <p:cNvSpPr txBox="1"/>
          <p:nvPr/>
        </p:nvSpPr>
        <p:spPr>
          <a:xfrm>
            <a:off x="10540107" y="4926111"/>
            <a:ext cx="800219" cy="830997"/>
          </a:xfrm>
          <a:prstGeom prst="rect">
            <a:avLst/>
          </a:prstGeom>
        </p:spPr>
        <p:txBody>
          <a:bodyPr wrap="none">
            <a:spAutoFit/>
          </a:bodyPr>
          <a:lstStyle>
            <a:defPPr>
              <a:defRPr lang="zh-CN"/>
            </a:defPPr>
            <a:lvl1pPr>
              <a:defRPr sz="2400">
                <a:solidFill>
                  <a:schemeClr val="bg1"/>
                </a:solidFill>
                <a:latin typeface="方正粗倩简体" panose="03000509000000000000" pitchFamily="65" charset="-122"/>
                <a:ea typeface="方正粗倩简体" panose="03000509000000000000" pitchFamily="65" charset="-122"/>
                <a:cs typeface="Times New Roman" panose="02020603050405020304" pitchFamily="18" charset="0"/>
              </a:defRPr>
            </a:lvl1pPr>
          </a:lstStyle>
          <a:p>
            <a:pPr algn="ctr"/>
            <a:r>
              <a:rPr lang="zh-CN" altLang="en-US" dirty="0"/>
              <a:t>时间</a:t>
            </a:r>
            <a:endParaRPr lang="en-US" altLang="zh-CN" dirty="0"/>
          </a:p>
          <a:p>
            <a:pPr algn="ctr"/>
            <a:r>
              <a:rPr lang="zh-CN" altLang="en-US" dirty="0"/>
              <a:t>鼓动</a:t>
            </a:r>
          </a:p>
        </p:txBody>
      </p:sp>
      <p:grpSp>
        <p:nvGrpSpPr>
          <p:cNvPr id="30" name="组合 29"/>
          <p:cNvGrpSpPr/>
          <p:nvPr/>
        </p:nvGrpSpPr>
        <p:grpSpPr>
          <a:xfrm>
            <a:off x="7192015" y="4451672"/>
            <a:ext cx="491053" cy="338554"/>
            <a:chOff x="5118735" y="4085590"/>
            <a:chExt cx="491053" cy="338554"/>
          </a:xfrm>
        </p:grpSpPr>
        <p:cxnSp>
          <p:nvCxnSpPr>
            <p:cNvPr id="31" name="直接连接符 30"/>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02</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3" name="直接连接符 32"/>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8911948" y="4451672"/>
            <a:ext cx="491053" cy="338554"/>
            <a:chOff x="5118735" y="4085590"/>
            <a:chExt cx="491053" cy="338554"/>
          </a:xfrm>
        </p:grpSpPr>
        <p:cxnSp>
          <p:nvCxnSpPr>
            <p:cNvPr id="35" name="直接连接符 34"/>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03</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37" name="直接连接符 36"/>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0694690" y="4451672"/>
            <a:ext cx="491053" cy="338554"/>
            <a:chOff x="5118735" y="4085590"/>
            <a:chExt cx="491053" cy="338554"/>
          </a:xfrm>
        </p:grpSpPr>
        <p:cxnSp>
          <p:nvCxnSpPr>
            <p:cNvPr id="39" name="直接连接符 38"/>
            <p:cNvCxnSpPr/>
            <p:nvPr/>
          </p:nvCxnSpPr>
          <p:spPr>
            <a:xfrm>
              <a:off x="5118735"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185549" y="4085590"/>
              <a:ext cx="389850" cy="338554"/>
            </a:xfrm>
            <a:prstGeom prst="rect">
              <a:avLst/>
            </a:prstGeom>
            <a:noFill/>
          </p:spPr>
          <p:txBody>
            <a:bodyPr wrap="none" rtlCol="0">
              <a:spAutoFit/>
            </a:bodyPr>
            <a:lstStyle/>
            <a:p>
              <a:pPr algn="ctr"/>
              <a:r>
                <a:rPr lang="en-US" altLang="zh-CN" sz="1600" dirty="0">
                  <a:solidFill>
                    <a:schemeClr val="bg1"/>
                  </a:solidFill>
                  <a:latin typeface="Times New Roman" panose="02020603050405020304" pitchFamily="18" charset="0"/>
                  <a:cs typeface="Times New Roman" panose="02020603050405020304" pitchFamily="18" charset="0"/>
                </a:rPr>
                <a:t>04</a:t>
              </a:r>
              <a:endParaRPr lang="zh-CN" altLang="en-US" sz="1600" dirty="0">
                <a:solidFill>
                  <a:schemeClr val="bg1"/>
                </a:solidFill>
                <a:latin typeface="Times New Roman" panose="02020603050405020304" pitchFamily="18" charset="0"/>
                <a:cs typeface="Times New Roman" panose="02020603050405020304" pitchFamily="18" charset="0"/>
              </a:endParaRPr>
            </a:p>
          </p:txBody>
        </p:sp>
        <p:cxnSp>
          <p:nvCxnSpPr>
            <p:cNvPr id="41" name="直接连接符 40"/>
            <p:cNvCxnSpPr/>
            <p:nvPr/>
          </p:nvCxnSpPr>
          <p:spPr>
            <a:xfrm>
              <a:off x="5541089" y="4254867"/>
              <a:ext cx="6869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54070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34299"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854232"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36974" y="6070185"/>
            <a:ext cx="6064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371176" y="5187746"/>
            <a:ext cx="2277901" cy="1302909"/>
            <a:chOff x="2023892" y="3888068"/>
            <a:chExt cx="2277901" cy="1302909"/>
          </a:xfrm>
        </p:grpSpPr>
        <p:sp>
          <p:nvSpPr>
            <p:cNvPr id="53" name="文本框 52"/>
            <p:cNvSpPr txBox="1"/>
            <p:nvPr/>
          </p:nvSpPr>
          <p:spPr>
            <a:xfrm>
              <a:off x="2834725" y="3888068"/>
              <a:ext cx="1467068" cy="500778"/>
            </a:xfrm>
            <a:prstGeom prst="rect">
              <a:avLst/>
            </a:prstGeom>
          </p:spPr>
          <p:txBody>
            <a:bodyPr wrap="none">
              <a:spAutoFit/>
            </a:bodyPr>
            <a:lstStyle>
              <a:defPPr>
                <a:defRPr lang="zh-CN"/>
              </a:defPPr>
              <a:lvl1pPr algn="ctr">
                <a:lnSpc>
                  <a:spcPct val="150000"/>
                </a:lnSpc>
                <a:spcAft>
                  <a:spcPts val="0"/>
                </a:spcAft>
                <a:defRPr kern="100">
                  <a:solidFill>
                    <a:schemeClr val="bg1"/>
                  </a:solidFill>
                  <a:latin typeface="方正粗倩简体" panose="03000509000000000000" pitchFamily="65" charset="-122"/>
                  <a:ea typeface="方正粗倩简体" panose="03000509000000000000" pitchFamily="65" charset="-122"/>
                </a:defRPr>
              </a:lvl1pPr>
            </a:lstStyle>
            <a:p>
              <a:pPr algn="r"/>
              <a:r>
                <a:rPr lang="zh-CN" altLang="en-US" sz="2000" dirty="0"/>
                <a:t>时间的鼓动</a:t>
              </a:r>
            </a:p>
          </p:txBody>
        </p:sp>
        <p:sp>
          <p:nvSpPr>
            <p:cNvPr id="54" name="文本框 53"/>
            <p:cNvSpPr txBox="1"/>
            <p:nvPr/>
          </p:nvSpPr>
          <p:spPr>
            <a:xfrm>
              <a:off x="2595877" y="4359980"/>
              <a:ext cx="1705916" cy="830997"/>
            </a:xfrm>
            <a:prstGeom prst="rect">
              <a:avLst/>
            </a:prstGeom>
            <a:noFill/>
          </p:spPr>
          <p:txBody>
            <a:bodyPr wrap="none" rtlCol="0">
              <a:spAutoFit/>
            </a:bodyPr>
            <a:lstStyle/>
            <a:p>
              <a:pPr algn="r"/>
              <a:r>
                <a:rPr lang="en-US" altLang="zh-CN" sz="2400" b="1" dirty="0">
                  <a:solidFill>
                    <a:schemeClr val="bg1"/>
                  </a:solidFill>
                  <a:latin typeface="Agency FB" panose="020B0503020202020204" pitchFamily="34" charset="0"/>
                  <a:cs typeface="Times New Roman" panose="02020603050405020304" pitchFamily="18" charset="0"/>
                </a:rPr>
                <a:t>HEARTBEAT OF</a:t>
              </a:r>
            </a:p>
            <a:p>
              <a:pPr algn="r"/>
              <a:r>
                <a:rPr lang="en-US" altLang="zh-CN" sz="2400" b="1" dirty="0">
                  <a:solidFill>
                    <a:schemeClr val="bg1"/>
                  </a:solidFill>
                  <a:latin typeface="Agency FB" panose="020B0503020202020204" pitchFamily="34" charset="0"/>
                  <a:cs typeface="Times New Roman" panose="02020603050405020304" pitchFamily="18" charset="0"/>
                </a:rPr>
                <a:t> ELAPSED TIME</a:t>
              </a:r>
              <a:endParaRPr lang="zh-CN" altLang="en-US" sz="2400" b="1" dirty="0">
                <a:solidFill>
                  <a:schemeClr val="bg1"/>
                </a:solidFill>
                <a:latin typeface="Agency FB" panose="020B0503020202020204" pitchFamily="34" charset="0"/>
                <a:cs typeface="Times New Roman" panose="02020603050405020304" pitchFamily="18" charset="0"/>
                <a:sym typeface="宋体" panose="02010600030101010101" pitchFamily="2" charset="-122"/>
              </a:endParaRPr>
            </a:p>
          </p:txBody>
        </p:sp>
        <p:cxnSp>
          <p:nvCxnSpPr>
            <p:cNvPr id="56" name="直接连接符 55"/>
            <p:cNvCxnSpPr/>
            <p:nvPr/>
          </p:nvCxnSpPr>
          <p:spPr>
            <a:xfrm>
              <a:off x="2023892" y="4398533"/>
              <a:ext cx="218062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312738" y="-3355"/>
            <a:ext cx="1153715" cy="1177047"/>
            <a:chOff x="294207" y="38392"/>
            <a:chExt cx="1153715" cy="1177047"/>
          </a:xfrm>
          <a:solidFill>
            <a:srgbClr val="88493F"/>
          </a:solidFill>
        </p:grpSpPr>
        <p:sp>
          <p:nvSpPr>
            <p:cNvPr id="68" name="矩形 67"/>
            <p:cNvSpPr/>
            <p:nvPr/>
          </p:nvSpPr>
          <p:spPr>
            <a:xfrm>
              <a:off x="294207" y="38392"/>
              <a:ext cx="1153715" cy="1177047"/>
            </a:xfrm>
            <a:prstGeom prst="rect">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305044" y="752921"/>
              <a:ext cx="1132041"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ea typeface="方正粗倩简体" panose="03000509000000000000" pitchFamily="65" charset="-122"/>
                </a:rPr>
                <a:t>CONTENT</a:t>
              </a:r>
              <a:endParaRPr lang="zh-CN" altLang="en-US" sz="2400" b="1" dirty="0">
                <a:solidFill>
                  <a:schemeClr val="bg1"/>
                </a:solidFill>
                <a:latin typeface="Agency FB" panose="020B0503020202020204" pitchFamily="34" charset="0"/>
                <a:ea typeface="方正粗倩简体" panose="03000509000000000000" pitchFamily="65" charset="-122"/>
              </a:endParaRPr>
            </a:p>
          </p:txBody>
        </p:sp>
        <p:cxnSp>
          <p:nvCxnSpPr>
            <p:cNvPr id="70" name="直接连接符 69"/>
            <p:cNvCxnSpPr/>
            <p:nvPr/>
          </p:nvCxnSpPr>
          <p:spPr>
            <a:xfrm>
              <a:off x="407442" y="766086"/>
              <a:ext cx="927244"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15463" y="98881"/>
              <a:ext cx="1111202" cy="646331"/>
            </a:xfrm>
            <a:prstGeom prst="rect">
              <a:avLst/>
            </a:prstGeom>
            <a:noFill/>
          </p:spPr>
          <p:txBody>
            <a:bodyPr wrap="none" rtlCol="0">
              <a:spAutoFit/>
            </a:bodyPr>
            <a:lstStyle/>
            <a:p>
              <a:pPr algn="ctr"/>
              <a:r>
                <a:rPr lang="zh-CN" altLang="en-US" sz="3600" b="1" kern="100" dirty="0">
                  <a:solidFill>
                    <a:schemeClr val="bg1"/>
                  </a:solidFill>
                  <a:latin typeface="方正粗倩简体" panose="03000509000000000000" pitchFamily="65" charset="-122"/>
                  <a:ea typeface="方正粗倩简体" panose="03000509000000000000" pitchFamily="65" charset="-122"/>
                </a:rPr>
                <a:t>目录</a:t>
              </a:r>
              <a:endParaRPr lang="zh-CN" altLang="en-US" sz="3600" b="1" dirty="0">
                <a:solidFill>
                  <a:schemeClr val="bg1"/>
                </a:solidFill>
                <a:latin typeface="方正粗倩简体" panose="03000509000000000000" pitchFamily="65" charset="-122"/>
                <a:ea typeface="方正粗倩简体" panose="03000509000000000000" pitchFamily="65" charset="-122"/>
              </a:endParaRPr>
            </a:p>
          </p:txBody>
        </p:sp>
      </p:grpSp>
    </p:spTree>
    <p:extLst>
      <p:ext uri="{BB962C8B-B14F-4D97-AF65-F5344CB8AC3E}">
        <p14:creationId xmlns:p14="http://schemas.microsoft.com/office/powerpoint/2010/main" val="1877763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等腰三角形 29"/>
          <p:cNvSpPr/>
          <p:nvPr/>
        </p:nvSpPr>
        <p:spPr>
          <a:xfrm rot="1271604">
            <a:off x="2922980" y="3547783"/>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0" ty="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等腰三角形 2"/>
          <p:cNvSpPr/>
          <p:nvPr/>
        </p:nvSpPr>
        <p:spPr>
          <a:xfrm rot="1271604">
            <a:off x="2605337" y="1625309"/>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254000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等腰三角形 31"/>
          <p:cNvSpPr/>
          <p:nvPr/>
        </p:nvSpPr>
        <p:spPr>
          <a:xfrm rot="12071604">
            <a:off x="1998850" y="3189459"/>
            <a:ext cx="1993744" cy="1685024"/>
          </a:xfrm>
          <a:prstGeom prst="triangle">
            <a:avLst/>
          </a:prstGeom>
          <a:solidFill>
            <a:srgbClr val="1B1A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矩形 35"/>
          <p:cNvSpPr/>
          <p:nvPr/>
        </p:nvSpPr>
        <p:spPr>
          <a:xfrm rot="20464127">
            <a:off x="1094945" y="3906260"/>
            <a:ext cx="4333355"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19" name="矩形 18"/>
          <p:cNvSpPr/>
          <p:nvPr/>
        </p:nvSpPr>
        <p:spPr>
          <a:xfrm rot="20464127">
            <a:off x="806375" y="3256042"/>
            <a:ext cx="3630727" cy="540662"/>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4" name="矩形 33"/>
          <p:cNvSpPr/>
          <p:nvPr/>
        </p:nvSpPr>
        <p:spPr>
          <a:xfrm rot="20464127">
            <a:off x="667283" y="3526509"/>
            <a:ext cx="4410798"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5" name="矩形 34"/>
          <p:cNvSpPr/>
          <p:nvPr/>
        </p:nvSpPr>
        <p:spPr>
          <a:xfrm rot="20464127">
            <a:off x="476988" y="3875760"/>
            <a:ext cx="3894164" cy="387283"/>
          </a:xfrm>
          <a:prstGeom prst="rect">
            <a:avLst/>
          </a:prstGeom>
          <a:gradFill flip="none" rotWithShape="1">
            <a:gsLst>
              <a:gs pos="0">
                <a:srgbClr val="C00000"/>
              </a:gs>
              <a:gs pos="100000">
                <a:srgbClr val="C0000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1" name="等腰三角形 30"/>
          <p:cNvSpPr/>
          <p:nvPr/>
        </p:nvSpPr>
        <p:spPr>
          <a:xfrm rot="1271604">
            <a:off x="1083130" y="2820747"/>
            <a:ext cx="1993744" cy="1685024"/>
          </a:xfrm>
          <a:prstGeom prst="triangle">
            <a:avLst/>
          </a:prstGeom>
          <a:blipFill dpi="0" rotWithShape="1">
            <a:blip r:embed="rId2" cstate="email">
              <a:extLst>
                <a:ext uri="{28A0092B-C50C-407E-A947-70E740481C1C}">
                  <a14:useLocalDpi xmlns:a14="http://schemas.microsoft.com/office/drawing/2010/main"/>
                </a:ext>
              </a:extLst>
            </a:blip>
            <a:srcRect/>
            <a:tile tx="254000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7" name="组合 46"/>
          <p:cNvGrpSpPr/>
          <p:nvPr/>
        </p:nvGrpSpPr>
        <p:grpSpPr>
          <a:xfrm>
            <a:off x="6661160" y="1900124"/>
            <a:ext cx="4894182" cy="1100588"/>
            <a:chOff x="6701800" y="1232578"/>
            <a:chExt cx="4894182" cy="1100588"/>
          </a:xfrm>
        </p:grpSpPr>
        <p:grpSp>
          <p:nvGrpSpPr>
            <p:cNvPr id="37" name="组合 36"/>
            <p:cNvGrpSpPr/>
            <p:nvPr/>
          </p:nvGrpSpPr>
          <p:grpSpPr>
            <a:xfrm>
              <a:off x="6701800" y="1232578"/>
              <a:ext cx="4894182" cy="1100588"/>
              <a:chOff x="1244166" y="3030814"/>
              <a:chExt cx="5290663" cy="534353"/>
            </a:xfrm>
          </p:grpSpPr>
          <p:cxnSp>
            <p:nvCxnSpPr>
              <p:cNvPr id="38" name="直接连接符 37"/>
              <p:cNvCxnSpPr/>
              <p:nvPr/>
            </p:nvCxnSpPr>
            <p:spPr>
              <a:xfrm>
                <a:off x="1244166" y="3030814"/>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244166" y="3565167"/>
                <a:ext cx="5290663"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7151871" y="1340683"/>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5" name="文本框 4"/>
            <p:cNvSpPr txBox="1"/>
            <p:nvPr/>
          </p:nvSpPr>
          <p:spPr>
            <a:xfrm>
              <a:off x="9416593" y="1328999"/>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7" name="文本框 6"/>
            <p:cNvSpPr txBox="1"/>
            <p:nvPr/>
          </p:nvSpPr>
          <p:spPr>
            <a:xfrm>
              <a:off x="7151871" y="183451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sp>
          <p:nvSpPr>
            <p:cNvPr id="52" name="文本框 51"/>
            <p:cNvSpPr txBox="1"/>
            <p:nvPr/>
          </p:nvSpPr>
          <p:spPr>
            <a:xfrm>
              <a:off x="9416593" y="1834517"/>
              <a:ext cx="1723549"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dirty="0"/>
                <a:t>点击输入内容</a:t>
              </a:r>
            </a:p>
          </p:txBody>
        </p:sp>
      </p:grpSp>
      <p:sp>
        <p:nvSpPr>
          <p:cNvPr id="9" name="文本框 8"/>
          <p:cNvSpPr txBox="1"/>
          <p:nvPr/>
        </p:nvSpPr>
        <p:spPr>
          <a:xfrm>
            <a:off x="370763" y="3685995"/>
            <a:ext cx="1902481" cy="369332"/>
          </a:xfrm>
          <a:prstGeom prst="rect">
            <a:avLst/>
          </a:prstGeom>
          <a:solidFill>
            <a:srgbClr val="A00A0A"/>
          </a:solidFill>
        </p:spPr>
        <p:txBody>
          <a:bodyPr wrap="square">
            <a:spAutoFit/>
          </a:bodyPr>
          <a:lstStyle>
            <a:defPPr>
              <a:defRPr lang="zh-CN"/>
            </a:defPPr>
            <a:lvl1pPr>
              <a:defRPr>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点击输入元素二</a:t>
            </a:r>
          </a:p>
        </p:txBody>
      </p:sp>
      <p:sp>
        <p:nvSpPr>
          <p:cNvPr id="2" name="矩形 1"/>
          <p:cNvSpPr/>
          <p:nvPr/>
        </p:nvSpPr>
        <p:spPr>
          <a:xfrm>
            <a:off x="2293220" y="1963834"/>
            <a:ext cx="1792425" cy="369332"/>
          </a:xfrm>
          <a:prstGeom prst="rect">
            <a:avLst/>
          </a:prstGeom>
          <a:solidFill>
            <a:srgbClr val="A00A0A"/>
          </a:solidFill>
        </p:spPr>
        <p:txBody>
          <a:bodyPr wrap="square">
            <a:spAutoFit/>
          </a:bodyPr>
          <a:lstStyle/>
          <a:p>
            <a:pPr algn="ctr"/>
            <a:r>
              <a:rPr lang="zh-CN" altLang="en-US" dirty="0">
                <a:solidFill>
                  <a:schemeClr val="bg1"/>
                </a:solidFill>
                <a:latin typeface="方正粗倩简体" panose="03000509000000000000" pitchFamily="65" charset="-122"/>
                <a:ea typeface="方正粗倩简体" panose="03000509000000000000" pitchFamily="65" charset="-122"/>
              </a:rPr>
              <a:t>点击输入元素一</a:t>
            </a:r>
            <a:endParaRPr lang="zh-CN" altLang="en-US" dirty="0"/>
          </a:p>
        </p:txBody>
      </p:sp>
      <p:sp>
        <p:nvSpPr>
          <p:cNvPr id="29" name="文本框 28"/>
          <p:cNvSpPr txBox="1"/>
          <p:nvPr/>
        </p:nvSpPr>
        <p:spPr>
          <a:xfrm>
            <a:off x="2755051" y="3685995"/>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sp>
        <p:nvSpPr>
          <p:cNvPr id="8" name="文本框 7"/>
          <p:cNvSpPr txBox="1"/>
          <p:nvPr/>
        </p:nvSpPr>
        <p:spPr>
          <a:xfrm>
            <a:off x="3314034" y="4764243"/>
            <a:ext cx="1839849" cy="369332"/>
          </a:xfrm>
          <a:prstGeom prst="rect">
            <a:avLst/>
          </a:prstGeom>
          <a:solidFill>
            <a:srgbClr val="A00A0A"/>
          </a:solidFill>
        </p:spPr>
        <p:txBody>
          <a:bodyPr wrap="square">
            <a:spAutoFit/>
          </a:bodyPr>
          <a:lstStyle>
            <a:defPPr>
              <a:defRPr lang="zh-CN"/>
            </a:defPPr>
            <a:lvl1pPr>
              <a:defRPr>
                <a:solidFill>
                  <a:schemeClr val="bg1"/>
                </a:solidFill>
                <a:latin typeface="方正粗倩简体" panose="03000509000000000000" pitchFamily="65" charset="-122"/>
                <a:ea typeface="方正粗倩简体" panose="03000509000000000000" pitchFamily="65" charset="-122"/>
              </a:defRPr>
            </a:lvl1pPr>
          </a:lstStyle>
          <a:p>
            <a:pPr algn="ctr"/>
            <a:r>
              <a:rPr lang="zh-CN" altLang="en-US" dirty="0"/>
              <a:t>点击输入元素三</a:t>
            </a:r>
          </a:p>
        </p:txBody>
      </p:sp>
      <p:sp>
        <p:nvSpPr>
          <p:cNvPr id="40" name="文本框 39"/>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41" name="组合 40"/>
          <p:cNvGrpSpPr/>
          <p:nvPr/>
        </p:nvGrpSpPr>
        <p:grpSpPr>
          <a:xfrm>
            <a:off x="351783" y="212874"/>
            <a:ext cx="489586" cy="347578"/>
            <a:chOff x="3412653" y="792910"/>
            <a:chExt cx="698805" cy="496111"/>
          </a:xfrm>
        </p:grpSpPr>
        <p:sp>
          <p:nvSpPr>
            <p:cNvPr id="42" name="菱形 4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48"/>
          <p:cNvSpPr txBox="1"/>
          <p:nvPr/>
        </p:nvSpPr>
        <p:spPr>
          <a:xfrm>
            <a:off x="2755051" y="3330324"/>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sp>
        <p:nvSpPr>
          <p:cNvPr id="51" name="文本框 50"/>
          <p:cNvSpPr txBox="1"/>
          <p:nvPr/>
        </p:nvSpPr>
        <p:spPr>
          <a:xfrm>
            <a:off x="2755051" y="2974654"/>
            <a:ext cx="2266561" cy="369332"/>
          </a:xfrm>
          <a:prstGeom prst="rect">
            <a:avLst/>
          </a:prstGeom>
          <a:noFill/>
        </p:spPr>
        <p:txBody>
          <a:bodyPr wrap="squar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pPr algn="ctr"/>
            <a:r>
              <a:rPr lang="zh-CN" altLang="en-US" sz="1800" dirty="0">
                <a:latin typeface="微软雅黑" panose="020B0503020204020204" pitchFamily="34" charset="-122"/>
                <a:ea typeface="微软雅黑" panose="020B0503020204020204" pitchFamily="34" charset="-122"/>
              </a:rPr>
              <a:t>最终效果最终效果</a:t>
            </a:r>
          </a:p>
        </p:txBody>
      </p:sp>
      <p:grpSp>
        <p:nvGrpSpPr>
          <p:cNvPr id="12" name="组合 11"/>
          <p:cNvGrpSpPr/>
          <p:nvPr/>
        </p:nvGrpSpPr>
        <p:grpSpPr>
          <a:xfrm>
            <a:off x="7800023" y="3884198"/>
            <a:ext cx="2881190" cy="1727754"/>
            <a:chOff x="8218312" y="3884198"/>
            <a:chExt cx="2881190" cy="1727754"/>
          </a:xfrm>
        </p:grpSpPr>
        <p:sp>
          <p:nvSpPr>
            <p:cNvPr id="14" name="文本框 13"/>
            <p:cNvSpPr txBox="1"/>
            <p:nvPr/>
          </p:nvSpPr>
          <p:spPr>
            <a:xfrm>
              <a:off x="9108251" y="3901245"/>
              <a:ext cx="1991251"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sp>
          <p:nvSpPr>
            <p:cNvPr id="16" name="文本框 15"/>
            <p:cNvSpPr txBox="1"/>
            <p:nvPr/>
          </p:nvSpPr>
          <p:spPr>
            <a:xfrm>
              <a:off x="9108250" y="5186855"/>
              <a:ext cx="1752789"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sp>
          <p:nvSpPr>
            <p:cNvPr id="48" name="文本框 47"/>
            <p:cNvSpPr txBox="1"/>
            <p:nvPr/>
          </p:nvSpPr>
          <p:spPr>
            <a:xfrm>
              <a:off x="9108251" y="4544050"/>
              <a:ext cx="1991251"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a:t>点击输入内容</a:t>
              </a:r>
            </a:p>
          </p:txBody>
        </p:sp>
        <p:grpSp>
          <p:nvGrpSpPr>
            <p:cNvPr id="10" name="组合 9"/>
            <p:cNvGrpSpPr/>
            <p:nvPr/>
          </p:nvGrpSpPr>
          <p:grpSpPr>
            <a:xfrm>
              <a:off x="8218312" y="4534325"/>
              <a:ext cx="537624" cy="419559"/>
              <a:chOff x="6730160" y="868836"/>
              <a:chExt cx="537624" cy="419559"/>
            </a:xfrm>
          </p:grpSpPr>
          <p:sp>
            <p:nvSpPr>
              <p:cNvPr id="50" name="Freeform 12"/>
              <p:cNvSpPr>
                <a:spLocks noEditPoints="1"/>
              </p:cNvSpPr>
              <p:nvPr/>
            </p:nvSpPr>
            <p:spPr bwMode="auto">
              <a:xfrm>
                <a:off x="6730160" y="915220"/>
                <a:ext cx="463833" cy="373175"/>
              </a:xfrm>
              <a:custGeom>
                <a:avLst/>
                <a:gdLst>
                  <a:gd name="T0" fmla="*/ 133 w 162"/>
                  <a:gd name="T1" fmla="*/ 54 h 129"/>
                  <a:gd name="T2" fmla="*/ 130 w 162"/>
                  <a:gd name="T3" fmla="*/ 49 h 129"/>
                  <a:gd name="T4" fmla="*/ 128 w 162"/>
                  <a:gd name="T5" fmla="*/ 30 h 129"/>
                  <a:gd name="T6" fmla="*/ 94 w 162"/>
                  <a:gd name="T7" fmla="*/ 31 h 129"/>
                  <a:gd name="T8" fmla="*/ 88 w 162"/>
                  <a:gd name="T9" fmla="*/ 23 h 129"/>
                  <a:gd name="T10" fmla="*/ 61 w 162"/>
                  <a:gd name="T11" fmla="*/ 8 h 129"/>
                  <a:gd name="T12" fmla="*/ 15 w 162"/>
                  <a:gd name="T13" fmla="*/ 47 h 129"/>
                  <a:gd name="T14" fmla="*/ 2 w 162"/>
                  <a:gd name="T15" fmla="*/ 82 h 129"/>
                  <a:gd name="T16" fmla="*/ 69 w 162"/>
                  <a:gd name="T17" fmla="*/ 127 h 129"/>
                  <a:gd name="T18" fmla="*/ 150 w 162"/>
                  <a:gd name="T19" fmla="*/ 91 h 129"/>
                  <a:gd name="T20" fmla="*/ 133 w 162"/>
                  <a:gd name="T21" fmla="*/ 54 h 129"/>
                  <a:gd name="T22" fmla="*/ 71 w 162"/>
                  <a:gd name="T23" fmla="*/ 117 h 129"/>
                  <a:gd name="T24" fmla="*/ 19 w 162"/>
                  <a:gd name="T25" fmla="*/ 85 h 129"/>
                  <a:gd name="T26" fmla="*/ 71 w 162"/>
                  <a:gd name="T27" fmla="*/ 48 h 129"/>
                  <a:gd name="T28" fmla="*/ 124 w 162"/>
                  <a:gd name="T29" fmla="*/ 78 h 129"/>
                  <a:gd name="T30" fmla="*/ 71 w 162"/>
                  <a:gd name="T31"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29">
                    <a:moveTo>
                      <a:pt x="133" y="54"/>
                    </a:moveTo>
                    <a:cubicBezTo>
                      <a:pt x="126" y="53"/>
                      <a:pt x="130" y="49"/>
                      <a:pt x="130" y="49"/>
                    </a:cubicBezTo>
                    <a:cubicBezTo>
                      <a:pt x="130" y="49"/>
                      <a:pt x="137" y="38"/>
                      <a:pt x="128" y="30"/>
                    </a:cubicBezTo>
                    <a:cubicBezTo>
                      <a:pt x="118" y="20"/>
                      <a:pt x="94" y="31"/>
                      <a:pt x="94" y="31"/>
                    </a:cubicBezTo>
                    <a:cubicBezTo>
                      <a:pt x="85" y="34"/>
                      <a:pt x="87" y="30"/>
                      <a:pt x="88" y="23"/>
                    </a:cubicBezTo>
                    <a:cubicBezTo>
                      <a:pt x="88" y="14"/>
                      <a:pt x="86" y="0"/>
                      <a:pt x="61" y="8"/>
                    </a:cubicBezTo>
                    <a:cubicBezTo>
                      <a:pt x="36" y="17"/>
                      <a:pt x="15" y="47"/>
                      <a:pt x="15" y="47"/>
                    </a:cubicBezTo>
                    <a:cubicBezTo>
                      <a:pt x="0" y="66"/>
                      <a:pt x="2" y="82"/>
                      <a:pt x="2" y="82"/>
                    </a:cubicBezTo>
                    <a:cubicBezTo>
                      <a:pt x="5" y="116"/>
                      <a:pt x="41" y="125"/>
                      <a:pt x="69" y="127"/>
                    </a:cubicBezTo>
                    <a:cubicBezTo>
                      <a:pt x="99" y="129"/>
                      <a:pt x="138" y="117"/>
                      <a:pt x="150" y="91"/>
                    </a:cubicBezTo>
                    <a:cubicBezTo>
                      <a:pt x="162" y="66"/>
                      <a:pt x="140" y="56"/>
                      <a:pt x="133" y="54"/>
                    </a:cubicBezTo>
                    <a:close/>
                    <a:moveTo>
                      <a:pt x="71" y="117"/>
                    </a:moveTo>
                    <a:cubicBezTo>
                      <a:pt x="42" y="119"/>
                      <a:pt x="19" y="104"/>
                      <a:pt x="19" y="85"/>
                    </a:cubicBezTo>
                    <a:cubicBezTo>
                      <a:pt x="19" y="65"/>
                      <a:pt x="42" y="50"/>
                      <a:pt x="71" y="48"/>
                    </a:cubicBezTo>
                    <a:cubicBezTo>
                      <a:pt x="101" y="47"/>
                      <a:pt x="124" y="59"/>
                      <a:pt x="124" y="78"/>
                    </a:cubicBezTo>
                    <a:cubicBezTo>
                      <a:pt x="124" y="98"/>
                      <a:pt x="101" y="116"/>
                      <a:pt x="71" y="11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
              <p:cNvSpPr>
                <a:spLocks noEditPoints="1"/>
              </p:cNvSpPr>
              <p:nvPr/>
            </p:nvSpPr>
            <p:spPr bwMode="auto">
              <a:xfrm>
                <a:off x="6833468" y="1083886"/>
                <a:ext cx="183425" cy="162342"/>
              </a:xfrm>
              <a:custGeom>
                <a:avLst/>
                <a:gdLst>
                  <a:gd name="T0" fmla="*/ 30 w 64"/>
                  <a:gd name="T1" fmla="*/ 3 h 56"/>
                  <a:gd name="T2" fmla="*/ 4 w 64"/>
                  <a:gd name="T3" fmla="*/ 34 h 56"/>
                  <a:gd name="T4" fmla="*/ 12 w 64"/>
                  <a:gd name="T5" fmla="*/ 47 h 56"/>
                  <a:gd name="T6" fmla="*/ 55 w 64"/>
                  <a:gd name="T7" fmla="*/ 39 h 56"/>
                  <a:gd name="T8" fmla="*/ 30 w 64"/>
                  <a:gd name="T9" fmla="*/ 3 h 56"/>
                  <a:gd name="T10" fmla="*/ 22 w 64"/>
                  <a:gd name="T11" fmla="*/ 42 h 56"/>
                  <a:gd name="T12" fmla="*/ 12 w 64"/>
                  <a:gd name="T13" fmla="*/ 35 h 56"/>
                  <a:gd name="T14" fmla="*/ 22 w 64"/>
                  <a:gd name="T15" fmla="*/ 25 h 56"/>
                  <a:gd name="T16" fmla="*/ 32 w 64"/>
                  <a:gd name="T17" fmla="*/ 32 h 56"/>
                  <a:gd name="T18" fmla="*/ 22 w 64"/>
                  <a:gd name="T19" fmla="*/ 42 h 56"/>
                  <a:gd name="T20" fmla="*/ 39 w 64"/>
                  <a:gd name="T21" fmla="*/ 27 h 56"/>
                  <a:gd name="T22" fmla="*/ 34 w 64"/>
                  <a:gd name="T23" fmla="*/ 27 h 56"/>
                  <a:gd name="T24" fmla="*/ 36 w 64"/>
                  <a:gd name="T25" fmla="*/ 21 h 56"/>
                  <a:gd name="T26" fmla="*/ 41 w 64"/>
                  <a:gd name="T27" fmla="*/ 21 h 56"/>
                  <a:gd name="T28" fmla="*/ 39 w 64"/>
                  <a:gd name="T29"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56">
                    <a:moveTo>
                      <a:pt x="30" y="3"/>
                    </a:moveTo>
                    <a:cubicBezTo>
                      <a:pt x="0" y="7"/>
                      <a:pt x="4" y="34"/>
                      <a:pt x="4" y="34"/>
                    </a:cubicBezTo>
                    <a:cubicBezTo>
                      <a:pt x="4" y="34"/>
                      <a:pt x="3" y="43"/>
                      <a:pt x="12" y="47"/>
                    </a:cubicBezTo>
                    <a:cubicBezTo>
                      <a:pt x="29" y="56"/>
                      <a:pt x="46" y="51"/>
                      <a:pt x="55" y="39"/>
                    </a:cubicBezTo>
                    <a:cubicBezTo>
                      <a:pt x="64" y="28"/>
                      <a:pt x="59" y="0"/>
                      <a:pt x="30" y="3"/>
                    </a:cubicBezTo>
                    <a:close/>
                    <a:moveTo>
                      <a:pt x="22" y="42"/>
                    </a:moveTo>
                    <a:cubicBezTo>
                      <a:pt x="17" y="42"/>
                      <a:pt x="12" y="39"/>
                      <a:pt x="12" y="35"/>
                    </a:cubicBezTo>
                    <a:cubicBezTo>
                      <a:pt x="12" y="30"/>
                      <a:pt x="16" y="25"/>
                      <a:pt x="22" y="25"/>
                    </a:cubicBezTo>
                    <a:cubicBezTo>
                      <a:pt x="28" y="24"/>
                      <a:pt x="32" y="28"/>
                      <a:pt x="32" y="32"/>
                    </a:cubicBezTo>
                    <a:cubicBezTo>
                      <a:pt x="32" y="37"/>
                      <a:pt x="28" y="41"/>
                      <a:pt x="22" y="42"/>
                    </a:cubicBezTo>
                    <a:close/>
                    <a:moveTo>
                      <a:pt x="39" y="27"/>
                    </a:moveTo>
                    <a:cubicBezTo>
                      <a:pt x="38" y="28"/>
                      <a:pt x="35" y="28"/>
                      <a:pt x="34" y="27"/>
                    </a:cubicBezTo>
                    <a:cubicBezTo>
                      <a:pt x="33" y="25"/>
                      <a:pt x="34" y="22"/>
                      <a:pt x="36" y="21"/>
                    </a:cubicBezTo>
                    <a:cubicBezTo>
                      <a:pt x="38" y="19"/>
                      <a:pt x="40" y="20"/>
                      <a:pt x="41" y="21"/>
                    </a:cubicBezTo>
                    <a:cubicBezTo>
                      <a:pt x="42" y="23"/>
                      <a:pt x="41" y="26"/>
                      <a:pt x="39" y="2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4"/>
              <p:cNvSpPr>
                <a:spLocks/>
              </p:cNvSpPr>
              <p:nvPr/>
            </p:nvSpPr>
            <p:spPr bwMode="auto">
              <a:xfrm>
                <a:off x="7078034" y="932086"/>
                <a:ext cx="99092" cy="105417"/>
              </a:xfrm>
              <a:custGeom>
                <a:avLst/>
                <a:gdLst>
                  <a:gd name="T0" fmla="*/ 27 w 35"/>
                  <a:gd name="T1" fmla="*/ 36 h 36"/>
                  <a:gd name="T2" fmla="*/ 31 w 35"/>
                  <a:gd name="T3" fmla="*/ 32 h 36"/>
                  <a:gd name="T4" fmla="*/ 31 w 35"/>
                  <a:gd name="T5" fmla="*/ 32 h 36"/>
                  <a:gd name="T6" fmla="*/ 5 w 35"/>
                  <a:gd name="T7" fmla="*/ 5 h 36"/>
                  <a:gd name="T8" fmla="*/ 0 w 35"/>
                  <a:gd name="T9" fmla="*/ 10 h 36"/>
                  <a:gd name="T10" fmla="*/ 5 w 35"/>
                  <a:gd name="T11" fmla="*/ 15 h 36"/>
                  <a:gd name="T12" fmla="*/ 22 w 35"/>
                  <a:gd name="T13" fmla="*/ 32 h 36"/>
                  <a:gd name="T14" fmla="*/ 27 w 35"/>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6">
                    <a:moveTo>
                      <a:pt x="27" y="36"/>
                    </a:moveTo>
                    <a:cubicBezTo>
                      <a:pt x="29" y="36"/>
                      <a:pt x="31" y="35"/>
                      <a:pt x="31" y="32"/>
                    </a:cubicBezTo>
                    <a:cubicBezTo>
                      <a:pt x="31" y="32"/>
                      <a:pt x="31" y="32"/>
                      <a:pt x="31" y="32"/>
                    </a:cubicBezTo>
                    <a:cubicBezTo>
                      <a:pt x="35" y="0"/>
                      <a:pt x="5" y="5"/>
                      <a:pt x="5" y="5"/>
                    </a:cubicBezTo>
                    <a:cubicBezTo>
                      <a:pt x="2" y="5"/>
                      <a:pt x="0" y="7"/>
                      <a:pt x="0" y="10"/>
                    </a:cubicBezTo>
                    <a:cubicBezTo>
                      <a:pt x="0" y="13"/>
                      <a:pt x="2" y="15"/>
                      <a:pt x="5" y="15"/>
                    </a:cubicBezTo>
                    <a:cubicBezTo>
                      <a:pt x="27" y="10"/>
                      <a:pt x="22" y="32"/>
                      <a:pt x="22" y="32"/>
                    </a:cubicBezTo>
                    <a:cubicBezTo>
                      <a:pt x="22" y="34"/>
                      <a:pt x="24" y="36"/>
                      <a:pt x="27" y="3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5"/>
              <p:cNvSpPr>
                <a:spLocks/>
              </p:cNvSpPr>
              <p:nvPr/>
            </p:nvSpPr>
            <p:spPr bwMode="auto">
              <a:xfrm>
                <a:off x="7056951" y="868836"/>
                <a:ext cx="210833" cy="196075"/>
              </a:xfrm>
              <a:custGeom>
                <a:avLst/>
                <a:gdLst>
                  <a:gd name="T0" fmla="*/ 30 w 74"/>
                  <a:gd name="T1" fmla="*/ 2 h 68"/>
                  <a:gd name="T2" fmla="*/ 6 w 74"/>
                  <a:gd name="T3" fmla="*/ 3 h 68"/>
                  <a:gd name="T4" fmla="*/ 6 w 74"/>
                  <a:gd name="T5" fmla="*/ 3 h 68"/>
                  <a:gd name="T6" fmla="*/ 5 w 74"/>
                  <a:gd name="T7" fmla="*/ 3 h 68"/>
                  <a:gd name="T8" fmla="*/ 0 w 74"/>
                  <a:gd name="T9" fmla="*/ 10 h 68"/>
                  <a:gd name="T10" fmla="*/ 7 w 74"/>
                  <a:gd name="T11" fmla="*/ 17 h 68"/>
                  <a:gd name="T12" fmla="*/ 14 w 74"/>
                  <a:gd name="T13" fmla="*/ 15 h 68"/>
                  <a:gd name="T14" fmla="*/ 48 w 74"/>
                  <a:gd name="T15" fmla="*/ 32 h 68"/>
                  <a:gd name="T16" fmla="*/ 50 w 74"/>
                  <a:gd name="T17" fmla="*/ 55 h 68"/>
                  <a:gd name="T18" fmla="*/ 49 w 74"/>
                  <a:gd name="T19" fmla="*/ 62 h 68"/>
                  <a:gd name="T20" fmla="*/ 56 w 74"/>
                  <a:gd name="T21" fmla="*/ 68 h 68"/>
                  <a:gd name="T22" fmla="*/ 63 w 74"/>
                  <a:gd name="T23" fmla="*/ 63 h 68"/>
                  <a:gd name="T24" fmla="*/ 63 w 74"/>
                  <a:gd name="T25" fmla="*/ 63 h 68"/>
                  <a:gd name="T26" fmla="*/ 30 w 74"/>
                  <a:gd name="T27"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68">
                    <a:moveTo>
                      <a:pt x="30" y="2"/>
                    </a:moveTo>
                    <a:cubicBezTo>
                      <a:pt x="20" y="0"/>
                      <a:pt x="9" y="2"/>
                      <a:pt x="6" y="3"/>
                    </a:cubicBezTo>
                    <a:cubicBezTo>
                      <a:pt x="6" y="3"/>
                      <a:pt x="6" y="3"/>
                      <a:pt x="6" y="3"/>
                    </a:cubicBezTo>
                    <a:cubicBezTo>
                      <a:pt x="5" y="3"/>
                      <a:pt x="5" y="3"/>
                      <a:pt x="5" y="3"/>
                    </a:cubicBezTo>
                    <a:cubicBezTo>
                      <a:pt x="2" y="4"/>
                      <a:pt x="0" y="6"/>
                      <a:pt x="0" y="10"/>
                    </a:cubicBezTo>
                    <a:cubicBezTo>
                      <a:pt x="0" y="14"/>
                      <a:pt x="3" y="17"/>
                      <a:pt x="7" y="17"/>
                    </a:cubicBezTo>
                    <a:cubicBezTo>
                      <a:pt x="7" y="17"/>
                      <a:pt x="11" y="16"/>
                      <a:pt x="14" y="15"/>
                    </a:cubicBezTo>
                    <a:cubicBezTo>
                      <a:pt x="16" y="14"/>
                      <a:pt x="38" y="14"/>
                      <a:pt x="48" y="32"/>
                    </a:cubicBezTo>
                    <a:cubicBezTo>
                      <a:pt x="54" y="45"/>
                      <a:pt x="51" y="54"/>
                      <a:pt x="50" y="55"/>
                    </a:cubicBezTo>
                    <a:cubicBezTo>
                      <a:pt x="50" y="55"/>
                      <a:pt x="49" y="59"/>
                      <a:pt x="49" y="62"/>
                    </a:cubicBezTo>
                    <a:cubicBezTo>
                      <a:pt x="49" y="66"/>
                      <a:pt x="52" y="68"/>
                      <a:pt x="56" y="68"/>
                    </a:cubicBezTo>
                    <a:cubicBezTo>
                      <a:pt x="59" y="68"/>
                      <a:pt x="62" y="68"/>
                      <a:pt x="63" y="63"/>
                    </a:cubicBezTo>
                    <a:cubicBezTo>
                      <a:pt x="63" y="63"/>
                      <a:pt x="63" y="63"/>
                      <a:pt x="63" y="63"/>
                    </a:cubicBezTo>
                    <a:cubicBezTo>
                      <a:pt x="74" y="25"/>
                      <a:pt x="49" y="7"/>
                      <a:pt x="30" y="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8218312" y="3884198"/>
              <a:ext cx="537625" cy="476483"/>
              <a:chOff x="5612744" y="847753"/>
              <a:chExt cx="537625" cy="476483"/>
            </a:xfrm>
          </p:grpSpPr>
          <p:sp>
            <p:nvSpPr>
              <p:cNvPr id="56" name="Oval 16"/>
              <p:cNvSpPr>
                <a:spLocks noChangeArrowheads="1"/>
              </p:cNvSpPr>
              <p:nvPr/>
            </p:nvSpPr>
            <p:spPr bwMode="auto">
              <a:xfrm>
                <a:off x="5659127" y="879378"/>
                <a:ext cx="92767" cy="8855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7"/>
              <p:cNvSpPr>
                <a:spLocks/>
              </p:cNvSpPr>
              <p:nvPr/>
            </p:nvSpPr>
            <p:spPr bwMode="auto">
              <a:xfrm>
                <a:off x="5612744" y="984795"/>
                <a:ext cx="149692" cy="288841"/>
              </a:xfrm>
              <a:custGeom>
                <a:avLst/>
                <a:gdLst>
                  <a:gd name="T0" fmla="*/ 19 w 52"/>
                  <a:gd name="T1" fmla="*/ 0 h 100"/>
                  <a:gd name="T2" fmla="*/ 8 w 52"/>
                  <a:gd name="T3" fmla="*/ 16 h 100"/>
                  <a:gd name="T4" fmla="*/ 27 w 52"/>
                  <a:gd name="T5" fmla="*/ 28 h 100"/>
                  <a:gd name="T6" fmla="*/ 34 w 52"/>
                  <a:gd name="T7" fmla="*/ 47 h 100"/>
                  <a:gd name="T8" fmla="*/ 0 w 52"/>
                  <a:gd name="T9" fmla="*/ 84 h 100"/>
                  <a:gd name="T10" fmla="*/ 25 w 52"/>
                  <a:gd name="T11" fmla="*/ 100 h 100"/>
                  <a:gd name="T12" fmla="*/ 46 w 52"/>
                  <a:gd name="T13" fmla="*/ 54 h 100"/>
                  <a:gd name="T14" fmla="*/ 44 w 52"/>
                  <a:gd name="T15" fmla="*/ 22 h 100"/>
                  <a:gd name="T16" fmla="*/ 19 w 52"/>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0">
                    <a:moveTo>
                      <a:pt x="19" y="0"/>
                    </a:moveTo>
                    <a:cubicBezTo>
                      <a:pt x="8" y="16"/>
                      <a:pt x="8" y="16"/>
                      <a:pt x="8" y="16"/>
                    </a:cubicBezTo>
                    <a:cubicBezTo>
                      <a:pt x="27" y="28"/>
                      <a:pt x="27" y="28"/>
                      <a:pt x="27" y="28"/>
                    </a:cubicBezTo>
                    <a:cubicBezTo>
                      <a:pt x="27" y="28"/>
                      <a:pt x="40" y="35"/>
                      <a:pt x="34" y="47"/>
                    </a:cubicBezTo>
                    <a:cubicBezTo>
                      <a:pt x="28" y="59"/>
                      <a:pt x="0" y="84"/>
                      <a:pt x="0" y="84"/>
                    </a:cubicBezTo>
                    <a:cubicBezTo>
                      <a:pt x="25" y="100"/>
                      <a:pt x="25" y="100"/>
                      <a:pt x="25" y="100"/>
                    </a:cubicBezTo>
                    <a:cubicBezTo>
                      <a:pt x="43" y="62"/>
                      <a:pt x="42" y="67"/>
                      <a:pt x="46" y="54"/>
                    </a:cubicBezTo>
                    <a:cubicBezTo>
                      <a:pt x="51" y="40"/>
                      <a:pt x="52" y="29"/>
                      <a:pt x="44" y="22"/>
                    </a:cubicBezTo>
                    <a:cubicBezTo>
                      <a:pt x="34" y="12"/>
                      <a:pt x="33" y="11"/>
                      <a:pt x="19"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8"/>
              <p:cNvSpPr>
                <a:spLocks/>
              </p:cNvSpPr>
              <p:nvPr/>
            </p:nvSpPr>
            <p:spPr bwMode="auto">
              <a:xfrm>
                <a:off x="5726594" y="847753"/>
                <a:ext cx="423775" cy="476483"/>
              </a:xfrm>
              <a:custGeom>
                <a:avLst/>
                <a:gdLst>
                  <a:gd name="T0" fmla="*/ 142 w 148"/>
                  <a:gd name="T1" fmla="*/ 43 h 164"/>
                  <a:gd name="T2" fmla="*/ 43 w 148"/>
                  <a:gd name="T3" fmla="*/ 27 h 164"/>
                  <a:gd name="T4" fmla="*/ 49 w 148"/>
                  <a:gd name="T5" fmla="*/ 15 h 164"/>
                  <a:gd name="T6" fmla="*/ 26 w 148"/>
                  <a:gd name="T7" fmla="*/ 9 h 164"/>
                  <a:gd name="T8" fmla="*/ 0 w 148"/>
                  <a:gd name="T9" fmla="*/ 54 h 164"/>
                  <a:gd name="T10" fmla="*/ 16 w 148"/>
                  <a:gd name="T11" fmla="*/ 63 h 164"/>
                  <a:gd name="T12" fmla="*/ 28 w 148"/>
                  <a:gd name="T13" fmla="*/ 49 h 164"/>
                  <a:gd name="T14" fmla="*/ 39 w 148"/>
                  <a:gd name="T15" fmla="*/ 44 h 164"/>
                  <a:gd name="T16" fmla="*/ 21 w 148"/>
                  <a:gd name="T17" fmla="*/ 71 h 164"/>
                  <a:gd name="T18" fmla="*/ 31 w 148"/>
                  <a:gd name="T19" fmla="*/ 79 h 164"/>
                  <a:gd name="T20" fmla="*/ 45 w 148"/>
                  <a:gd name="T21" fmla="*/ 65 h 164"/>
                  <a:gd name="T22" fmla="*/ 53 w 148"/>
                  <a:gd name="T23" fmla="*/ 65 h 164"/>
                  <a:gd name="T24" fmla="*/ 53 w 148"/>
                  <a:gd name="T25" fmla="*/ 80 h 164"/>
                  <a:gd name="T26" fmla="*/ 20 w 148"/>
                  <a:gd name="T27" fmla="*/ 80 h 164"/>
                  <a:gd name="T28" fmla="*/ 20 w 148"/>
                  <a:gd name="T29" fmla="*/ 91 h 164"/>
                  <a:gd name="T30" fmla="*/ 53 w 148"/>
                  <a:gd name="T31" fmla="*/ 91 h 164"/>
                  <a:gd name="T32" fmla="*/ 53 w 148"/>
                  <a:gd name="T33" fmla="*/ 118 h 164"/>
                  <a:gd name="T34" fmla="*/ 52 w 148"/>
                  <a:gd name="T35" fmla="*/ 118 h 164"/>
                  <a:gd name="T36" fmla="*/ 40 w 148"/>
                  <a:gd name="T37" fmla="*/ 114 h 164"/>
                  <a:gd name="T38" fmla="*/ 40 w 148"/>
                  <a:gd name="T39" fmla="*/ 97 h 164"/>
                  <a:gd name="T40" fmla="*/ 17 w 148"/>
                  <a:gd name="T41" fmla="*/ 97 h 164"/>
                  <a:gd name="T42" fmla="*/ 17 w 148"/>
                  <a:gd name="T43" fmla="*/ 98 h 164"/>
                  <a:gd name="T44" fmla="*/ 40 w 148"/>
                  <a:gd name="T45" fmla="*/ 134 h 164"/>
                  <a:gd name="T46" fmla="*/ 95 w 148"/>
                  <a:gd name="T47" fmla="*/ 119 h 164"/>
                  <a:gd name="T48" fmla="*/ 99 w 148"/>
                  <a:gd name="T49" fmla="*/ 131 h 164"/>
                  <a:gd name="T50" fmla="*/ 117 w 148"/>
                  <a:gd name="T51" fmla="*/ 124 h 164"/>
                  <a:gd name="T52" fmla="*/ 104 w 148"/>
                  <a:gd name="T53" fmla="*/ 93 h 164"/>
                  <a:gd name="T54" fmla="*/ 90 w 148"/>
                  <a:gd name="T55" fmla="*/ 98 h 164"/>
                  <a:gd name="T56" fmla="*/ 92 w 148"/>
                  <a:gd name="T57" fmla="*/ 108 h 164"/>
                  <a:gd name="T58" fmla="*/ 79 w 148"/>
                  <a:gd name="T59" fmla="*/ 115 h 164"/>
                  <a:gd name="T60" fmla="*/ 79 w 148"/>
                  <a:gd name="T61" fmla="*/ 91 h 164"/>
                  <a:gd name="T62" fmla="*/ 111 w 148"/>
                  <a:gd name="T63" fmla="*/ 91 h 164"/>
                  <a:gd name="T64" fmla="*/ 111 w 148"/>
                  <a:gd name="T65" fmla="*/ 80 h 164"/>
                  <a:gd name="T66" fmla="*/ 79 w 148"/>
                  <a:gd name="T67" fmla="*/ 80 h 164"/>
                  <a:gd name="T68" fmla="*/ 79 w 148"/>
                  <a:gd name="T69" fmla="*/ 65 h 164"/>
                  <a:gd name="T70" fmla="*/ 111 w 148"/>
                  <a:gd name="T71" fmla="*/ 65 h 164"/>
                  <a:gd name="T72" fmla="*/ 111 w 148"/>
                  <a:gd name="T73" fmla="*/ 54 h 164"/>
                  <a:gd name="T74" fmla="*/ 55 w 148"/>
                  <a:gd name="T75" fmla="*/ 54 h 164"/>
                  <a:gd name="T76" fmla="*/ 63 w 148"/>
                  <a:gd name="T77" fmla="*/ 42 h 164"/>
                  <a:gd name="T78" fmla="*/ 53 w 148"/>
                  <a:gd name="T79" fmla="*/ 39 h 164"/>
                  <a:gd name="T80" fmla="*/ 118 w 148"/>
                  <a:gd name="T81" fmla="*/ 51 h 164"/>
                  <a:gd name="T82" fmla="*/ 118 w 148"/>
                  <a:gd name="T83" fmla="*/ 116 h 164"/>
                  <a:gd name="T84" fmla="*/ 95 w 148"/>
                  <a:gd name="T85" fmla="*/ 137 h 164"/>
                  <a:gd name="T86" fmla="*/ 81 w 148"/>
                  <a:gd name="T87" fmla="*/ 134 h 164"/>
                  <a:gd name="T88" fmla="*/ 78 w 148"/>
                  <a:gd name="T89" fmla="*/ 147 h 164"/>
                  <a:gd name="T90" fmla="*/ 143 w 148"/>
                  <a:gd name="T91" fmla="*/ 118 h 164"/>
                  <a:gd name="T92" fmla="*/ 142 w 148"/>
                  <a:gd name="T93" fmla="*/ 4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 h="164">
                    <a:moveTo>
                      <a:pt x="142" y="43"/>
                    </a:moveTo>
                    <a:cubicBezTo>
                      <a:pt x="142" y="43"/>
                      <a:pt x="136" y="0"/>
                      <a:pt x="43" y="27"/>
                    </a:cubicBezTo>
                    <a:cubicBezTo>
                      <a:pt x="47" y="20"/>
                      <a:pt x="49" y="15"/>
                      <a:pt x="49" y="15"/>
                    </a:cubicBezTo>
                    <a:cubicBezTo>
                      <a:pt x="26" y="9"/>
                      <a:pt x="26" y="9"/>
                      <a:pt x="26" y="9"/>
                    </a:cubicBezTo>
                    <a:cubicBezTo>
                      <a:pt x="26" y="9"/>
                      <a:pt x="17" y="39"/>
                      <a:pt x="0" y="54"/>
                    </a:cubicBezTo>
                    <a:cubicBezTo>
                      <a:pt x="0" y="54"/>
                      <a:pt x="16" y="63"/>
                      <a:pt x="16" y="63"/>
                    </a:cubicBezTo>
                    <a:cubicBezTo>
                      <a:pt x="20" y="58"/>
                      <a:pt x="25" y="53"/>
                      <a:pt x="28" y="49"/>
                    </a:cubicBezTo>
                    <a:cubicBezTo>
                      <a:pt x="32" y="47"/>
                      <a:pt x="36" y="46"/>
                      <a:pt x="39" y="44"/>
                    </a:cubicBezTo>
                    <a:cubicBezTo>
                      <a:pt x="35" y="52"/>
                      <a:pt x="28" y="64"/>
                      <a:pt x="21" y="71"/>
                    </a:cubicBezTo>
                    <a:cubicBezTo>
                      <a:pt x="31" y="79"/>
                      <a:pt x="31" y="79"/>
                      <a:pt x="31" y="79"/>
                    </a:cubicBezTo>
                    <a:cubicBezTo>
                      <a:pt x="31" y="79"/>
                      <a:pt x="37" y="73"/>
                      <a:pt x="45" y="65"/>
                    </a:cubicBezTo>
                    <a:cubicBezTo>
                      <a:pt x="53" y="65"/>
                      <a:pt x="53" y="65"/>
                      <a:pt x="53" y="65"/>
                    </a:cubicBezTo>
                    <a:cubicBezTo>
                      <a:pt x="53" y="80"/>
                      <a:pt x="53" y="80"/>
                      <a:pt x="53" y="80"/>
                    </a:cubicBezTo>
                    <a:cubicBezTo>
                      <a:pt x="20" y="80"/>
                      <a:pt x="20" y="80"/>
                      <a:pt x="20" y="80"/>
                    </a:cubicBezTo>
                    <a:cubicBezTo>
                      <a:pt x="20" y="91"/>
                      <a:pt x="20" y="91"/>
                      <a:pt x="20" y="91"/>
                    </a:cubicBezTo>
                    <a:cubicBezTo>
                      <a:pt x="53" y="91"/>
                      <a:pt x="53" y="91"/>
                      <a:pt x="53" y="91"/>
                    </a:cubicBezTo>
                    <a:cubicBezTo>
                      <a:pt x="53" y="118"/>
                      <a:pt x="53" y="118"/>
                      <a:pt x="53" y="118"/>
                    </a:cubicBezTo>
                    <a:cubicBezTo>
                      <a:pt x="52" y="118"/>
                      <a:pt x="52" y="118"/>
                      <a:pt x="52" y="118"/>
                    </a:cubicBezTo>
                    <a:cubicBezTo>
                      <a:pt x="48" y="118"/>
                      <a:pt x="42" y="117"/>
                      <a:pt x="40" y="114"/>
                    </a:cubicBezTo>
                    <a:cubicBezTo>
                      <a:pt x="38" y="110"/>
                      <a:pt x="40" y="102"/>
                      <a:pt x="40" y="97"/>
                    </a:cubicBezTo>
                    <a:cubicBezTo>
                      <a:pt x="17" y="97"/>
                      <a:pt x="17" y="97"/>
                      <a:pt x="17" y="97"/>
                    </a:cubicBezTo>
                    <a:cubicBezTo>
                      <a:pt x="17" y="98"/>
                      <a:pt x="17" y="98"/>
                      <a:pt x="17" y="98"/>
                    </a:cubicBezTo>
                    <a:cubicBezTo>
                      <a:pt x="17" y="98"/>
                      <a:pt x="8" y="135"/>
                      <a:pt x="40" y="134"/>
                    </a:cubicBezTo>
                    <a:cubicBezTo>
                      <a:pt x="70" y="135"/>
                      <a:pt x="87" y="125"/>
                      <a:pt x="95" y="119"/>
                    </a:cubicBezTo>
                    <a:cubicBezTo>
                      <a:pt x="99" y="131"/>
                      <a:pt x="99" y="131"/>
                      <a:pt x="99" y="131"/>
                    </a:cubicBezTo>
                    <a:cubicBezTo>
                      <a:pt x="117" y="124"/>
                      <a:pt x="117" y="124"/>
                      <a:pt x="117" y="124"/>
                    </a:cubicBezTo>
                    <a:cubicBezTo>
                      <a:pt x="104" y="93"/>
                      <a:pt x="104" y="93"/>
                      <a:pt x="104" y="93"/>
                    </a:cubicBezTo>
                    <a:cubicBezTo>
                      <a:pt x="90" y="98"/>
                      <a:pt x="90" y="98"/>
                      <a:pt x="90" y="98"/>
                    </a:cubicBezTo>
                    <a:cubicBezTo>
                      <a:pt x="92" y="108"/>
                      <a:pt x="92" y="108"/>
                      <a:pt x="92" y="108"/>
                    </a:cubicBezTo>
                    <a:cubicBezTo>
                      <a:pt x="88" y="111"/>
                      <a:pt x="84" y="113"/>
                      <a:pt x="79" y="115"/>
                    </a:cubicBezTo>
                    <a:cubicBezTo>
                      <a:pt x="79" y="91"/>
                      <a:pt x="79" y="91"/>
                      <a:pt x="79" y="91"/>
                    </a:cubicBezTo>
                    <a:cubicBezTo>
                      <a:pt x="111" y="91"/>
                      <a:pt x="111" y="91"/>
                      <a:pt x="111" y="91"/>
                    </a:cubicBezTo>
                    <a:cubicBezTo>
                      <a:pt x="111" y="80"/>
                      <a:pt x="111" y="80"/>
                      <a:pt x="111" y="80"/>
                    </a:cubicBezTo>
                    <a:cubicBezTo>
                      <a:pt x="79" y="80"/>
                      <a:pt x="79" y="80"/>
                      <a:pt x="79" y="80"/>
                    </a:cubicBezTo>
                    <a:cubicBezTo>
                      <a:pt x="79" y="65"/>
                      <a:pt x="79" y="65"/>
                      <a:pt x="79" y="65"/>
                    </a:cubicBezTo>
                    <a:cubicBezTo>
                      <a:pt x="111" y="65"/>
                      <a:pt x="111" y="65"/>
                      <a:pt x="111" y="65"/>
                    </a:cubicBezTo>
                    <a:cubicBezTo>
                      <a:pt x="111" y="54"/>
                      <a:pt x="111" y="54"/>
                      <a:pt x="111" y="54"/>
                    </a:cubicBezTo>
                    <a:cubicBezTo>
                      <a:pt x="55" y="54"/>
                      <a:pt x="55" y="54"/>
                      <a:pt x="55" y="54"/>
                    </a:cubicBezTo>
                    <a:cubicBezTo>
                      <a:pt x="59" y="49"/>
                      <a:pt x="62" y="44"/>
                      <a:pt x="63" y="42"/>
                    </a:cubicBezTo>
                    <a:cubicBezTo>
                      <a:pt x="53" y="39"/>
                      <a:pt x="53" y="39"/>
                      <a:pt x="53" y="39"/>
                    </a:cubicBezTo>
                    <a:cubicBezTo>
                      <a:pt x="95" y="24"/>
                      <a:pt x="119" y="26"/>
                      <a:pt x="118" y="51"/>
                    </a:cubicBezTo>
                    <a:cubicBezTo>
                      <a:pt x="118" y="116"/>
                      <a:pt x="118" y="116"/>
                      <a:pt x="118" y="116"/>
                    </a:cubicBezTo>
                    <a:cubicBezTo>
                      <a:pt x="118" y="116"/>
                      <a:pt x="121" y="139"/>
                      <a:pt x="95" y="137"/>
                    </a:cubicBezTo>
                    <a:cubicBezTo>
                      <a:pt x="81" y="134"/>
                      <a:pt x="81" y="134"/>
                      <a:pt x="81" y="134"/>
                    </a:cubicBezTo>
                    <a:cubicBezTo>
                      <a:pt x="78" y="147"/>
                      <a:pt x="78" y="147"/>
                      <a:pt x="78" y="147"/>
                    </a:cubicBezTo>
                    <a:cubicBezTo>
                      <a:pt x="78" y="147"/>
                      <a:pt x="138" y="164"/>
                      <a:pt x="143" y="118"/>
                    </a:cubicBezTo>
                    <a:cubicBezTo>
                      <a:pt x="148" y="72"/>
                      <a:pt x="142" y="43"/>
                      <a:pt x="142" y="4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8260478" y="5202936"/>
              <a:ext cx="495458" cy="409016"/>
              <a:chOff x="7589537" y="2642578"/>
              <a:chExt cx="495458" cy="409016"/>
            </a:xfrm>
          </p:grpSpPr>
          <p:sp>
            <p:nvSpPr>
              <p:cNvPr id="59" name="Freeform 10"/>
              <p:cNvSpPr>
                <a:spLocks noEditPoints="1"/>
              </p:cNvSpPr>
              <p:nvPr/>
            </p:nvSpPr>
            <p:spPr bwMode="auto">
              <a:xfrm>
                <a:off x="7589537" y="2642578"/>
                <a:ext cx="352091" cy="324683"/>
              </a:xfrm>
              <a:custGeom>
                <a:avLst/>
                <a:gdLst>
                  <a:gd name="T0" fmla="*/ 117 w 123"/>
                  <a:gd name="T1" fmla="*/ 43 h 112"/>
                  <a:gd name="T2" fmla="*/ 123 w 123"/>
                  <a:gd name="T3" fmla="*/ 43 h 112"/>
                  <a:gd name="T4" fmla="*/ 61 w 123"/>
                  <a:gd name="T5" fmla="*/ 0 h 112"/>
                  <a:gd name="T6" fmla="*/ 0 w 123"/>
                  <a:gd name="T7" fmla="*/ 52 h 112"/>
                  <a:gd name="T8" fmla="*/ 24 w 123"/>
                  <a:gd name="T9" fmla="*/ 94 h 112"/>
                  <a:gd name="T10" fmla="*/ 18 w 123"/>
                  <a:gd name="T11" fmla="*/ 112 h 112"/>
                  <a:gd name="T12" fmla="*/ 40 w 123"/>
                  <a:gd name="T13" fmla="*/ 101 h 112"/>
                  <a:gd name="T14" fmla="*/ 61 w 123"/>
                  <a:gd name="T15" fmla="*/ 104 h 112"/>
                  <a:gd name="T16" fmla="*/ 67 w 123"/>
                  <a:gd name="T17" fmla="*/ 104 h 112"/>
                  <a:gd name="T18" fmla="*/ 65 w 123"/>
                  <a:gd name="T19" fmla="*/ 91 h 112"/>
                  <a:gd name="T20" fmla="*/ 117 w 123"/>
                  <a:gd name="T21" fmla="*/ 43 h 112"/>
                  <a:gd name="T22" fmla="*/ 84 w 123"/>
                  <a:gd name="T23" fmla="*/ 26 h 112"/>
                  <a:gd name="T24" fmla="*/ 92 w 123"/>
                  <a:gd name="T25" fmla="*/ 34 h 112"/>
                  <a:gd name="T26" fmla="*/ 84 w 123"/>
                  <a:gd name="T27" fmla="*/ 41 h 112"/>
                  <a:gd name="T28" fmla="*/ 75 w 123"/>
                  <a:gd name="T29" fmla="*/ 34 h 112"/>
                  <a:gd name="T30" fmla="*/ 84 w 123"/>
                  <a:gd name="T31" fmla="*/ 26 h 112"/>
                  <a:gd name="T32" fmla="*/ 41 w 123"/>
                  <a:gd name="T33" fmla="*/ 41 h 112"/>
                  <a:gd name="T34" fmla="*/ 32 w 123"/>
                  <a:gd name="T35" fmla="*/ 34 h 112"/>
                  <a:gd name="T36" fmla="*/ 41 w 123"/>
                  <a:gd name="T37" fmla="*/ 26 h 112"/>
                  <a:gd name="T38" fmla="*/ 49 w 123"/>
                  <a:gd name="T39" fmla="*/ 34 h 112"/>
                  <a:gd name="T40" fmla="*/ 41 w 123"/>
                  <a:gd name="T41" fmla="*/ 4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112">
                    <a:moveTo>
                      <a:pt x="117" y="43"/>
                    </a:moveTo>
                    <a:cubicBezTo>
                      <a:pt x="119" y="43"/>
                      <a:pt x="121" y="43"/>
                      <a:pt x="123" y="43"/>
                    </a:cubicBezTo>
                    <a:cubicBezTo>
                      <a:pt x="118" y="18"/>
                      <a:pt x="91" y="0"/>
                      <a:pt x="61" y="0"/>
                    </a:cubicBezTo>
                    <a:cubicBezTo>
                      <a:pt x="27" y="0"/>
                      <a:pt x="0" y="23"/>
                      <a:pt x="0" y="52"/>
                    </a:cubicBezTo>
                    <a:cubicBezTo>
                      <a:pt x="0" y="69"/>
                      <a:pt x="9" y="83"/>
                      <a:pt x="24" y="94"/>
                    </a:cubicBezTo>
                    <a:cubicBezTo>
                      <a:pt x="18" y="112"/>
                      <a:pt x="18" y="112"/>
                      <a:pt x="18" y="112"/>
                    </a:cubicBezTo>
                    <a:cubicBezTo>
                      <a:pt x="40" y="101"/>
                      <a:pt x="40" y="101"/>
                      <a:pt x="40" y="101"/>
                    </a:cubicBezTo>
                    <a:cubicBezTo>
                      <a:pt x="47" y="103"/>
                      <a:pt x="54" y="104"/>
                      <a:pt x="61" y="104"/>
                    </a:cubicBezTo>
                    <a:cubicBezTo>
                      <a:pt x="63" y="104"/>
                      <a:pt x="65" y="104"/>
                      <a:pt x="67" y="104"/>
                    </a:cubicBezTo>
                    <a:cubicBezTo>
                      <a:pt x="66" y="100"/>
                      <a:pt x="65" y="96"/>
                      <a:pt x="65" y="91"/>
                    </a:cubicBezTo>
                    <a:cubicBezTo>
                      <a:pt x="65" y="64"/>
                      <a:pt x="88" y="43"/>
                      <a:pt x="117" y="43"/>
                    </a:cubicBezTo>
                    <a:close/>
                    <a:moveTo>
                      <a:pt x="84" y="26"/>
                    </a:moveTo>
                    <a:cubicBezTo>
                      <a:pt x="89" y="26"/>
                      <a:pt x="92" y="29"/>
                      <a:pt x="92" y="34"/>
                    </a:cubicBezTo>
                    <a:cubicBezTo>
                      <a:pt x="92" y="38"/>
                      <a:pt x="89" y="41"/>
                      <a:pt x="84" y="41"/>
                    </a:cubicBezTo>
                    <a:cubicBezTo>
                      <a:pt x="80" y="41"/>
                      <a:pt x="75" y="38"/>
                      <a:pt x="75" y="34"/>
                    </a:cubicBezTo>
                    <a:cubicBezTo>
                      <a:pt x="75" y="29"/>
                      <a:pt x="80" y="26"/>
                      <a:pt x="84" y="26"/>
                    </a:cubicBezTo>
                    <a:close/>
                    <a:moveTo>
                      <a:pt x="41" y="41"/>
                    </a:moveTo>
                    <a:cubicBezTo>
                      <a:pt x="37" y="41"/>
                      <a:pt x="32" y="38"/>
                      <a:pt x="32" y="34"/>
                    </a:cubicBezTo>
                    <a:cubicBezTo>
                      <a:pt x="32" y="29"/>
                      <a:pt x="37" y="26"/>
                      <a:pt x="41" y="26"/>
                    </a:cubicBezTo>
                    <a:cubicBezTo>
                      <a:pt x="46" y="26"/>
                      <a:pt x="49" y="29"/>
                      <a:pt x="49" y="34"/>
                    </a:cubicBezTo>
                    <a:cubicBezTo>
                      <a:pt x="49" y="38"/>
                      <a:pt x="46" y="41"/>
                      <a:pt x="41"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60" name="Freeform 11"/>
              <p:cNvSpPr>
                <a:spLocks noEditPoints="1"/>
              </p:cNvSpPr>
              <p:nvPr/>
            </p:nvSpPr>
            <p:spPr bwMode="auto">
              <a:xfrm>
                <a:off x="7787720" y="2775403"/>
                <a:ext cx="297275" cy="276191"/>
              </a:xfrm>
              <a:custGeom>
                <a:avLst/>
                <a:gdLst>
                  <a:gd name="T0" fmla="*/ 104 w 104"/>
                  <a:gd name="T1" fmla="*/ 44 h 95"/>
                  <a:gd name="T2" fmla="*/ 52 w 104"/>
                  <a:gd name="T3" fmla="*/ 0 h 95"/>
                  <a:gd name="T4" fmla="*/ 0 w 104"/>
                  <a:gd name="T5" fmla="*/ 44 h 95"/>
                  <a:gd name="T6" fmla="*/ 52 w 104"/>
                  <a:gd name="T7" fmla="*/ 89 h 95"/>
                  <a:gd name="T8" fmla="*/ 71 w 104"/>
                  <a:gd name="T9" fmla="*/ 86 h 95"/>
                  <a:gd name="T10" fmla="*/ 88 w 104"/>
                  <a:gd name="T11" fmla="*/ 95 h 95"/>
                  <a:gd name="T12" fmla="*/ 83 w 104"/>
                  <a:gd name="T13" fmla="*/ 80 h 95"/>
                  <a:gd name="T14" fmla="*/ 104 w 104"/>
                  <a:gd name="T15" fmla="*/ 44 h 95"/>
                  <a:gd name="T16" fmla="*/ 35 w 104"/>
                  <a:gd name="T17" fmla="*/ 37 h 95"/>
                  <a:gd name="T18" fmla="*/ 29 w 104"/>
                  <a:gd name="T19" fmla="*/ 31 h 95"/>
                  <a:gd name="T20" fmla="*/ 35 w 104"/>
                  <a:gd name="T21" fmla="*/ 24 h 95"/>
                  <a:gd name="T22" fmla="*/ 43 w 104"/>
                  <a:gd name="T23" fmla="*/ 31 h 95"/>
                  <a:gd name="T24" fmla="*/ 35 w 104"/>
                  <a:gd name="T25" fmla="*/ 37 h 95"/>
                  <a:gd name="T26" fmla="*/ 69 w 104"/>
                  <a:gd name="T27" fmla="*/ 37 h 95"/>
                  <a:gd name="T28" fmla="*/ 63 w 104"/>
                  <a:gd name="T29" fmla="*/ 31 h 95"/>
                  <a:gd name="T30" fmla="*/ 69 w 104"/>
                  <a:gd name="T31" fmla="*/ 24 h 95"/>
                  <a:gd name="T32" fmla="*/ 77 w 104"/>
                  <a:gd name="T33" fmla="*/ 31 h 95"/>
                  <a:gd name="T34" fmla="*/ 69 w 104"/>
                  <a:gd name="T35" fmla="*/ 3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95">
                    <a:moveTo>
                      <a:pt x="104" y="44"/>
                    </a:moveTo>
                    <a:cubicBezTo>
                      <a:pt x="104" y="20"/>
                      <a:pt x="80" y="0"/>
                      <a:pt x="52" y="0"/>
                    </a:cubicBezTo>
                    <a:cubicBezTo>
                      <a:pt x="23" y="0"/>
                      <a:pt x="0" y="20"/>
                      <a:pt x="0" y="44"/>
                    </a:cubicBezTo>
                    <a:cubicBezTo>
                      <a:pt x="0" y="69"/>
                      <a:pt x="23" y="89"/>
                      <a:pt x="52" y="89"/>
                    </a:cubicBezTo>
                    <a:cubicBezTo>
                      <a:pt x="58" y="89"/>
                      <a:pt x="65" y="88"/>
                      <a:pt x="71" y="86"/>
                    </a:cubicBezTo>
                    <a:cubicBezTo>
                      <a:pt x="88" y="95"/>
                      <a:pt x="88" y="95"/>
                      <a:pt x="88" y="95"/>
                    </a:cubicBezTo>
                    <a:cubicBezTo>
                      <a:pt x="83" y="80"/>
                      <a:pt x="83" y="80"/>
                      <a:pt x="83" y="80"/>
                    </a:cubicBezTo>
                    <a:cubicBezTo>
                      <a:pt x="95" y="71"/>
                      <a:pt x="104" y="58"/>
                      <a:pt x="104" y="44"/>
                    </a:cubicBezTo>
                    <a:close/>
                    <a:moveTo>
                      <a:pt x="35" y="37"/>
                    </a:moveTo>
                    <a:cubicBezTo>
                      <a:pt x="32" y="37"/>
                      <a:pt x="29" y="34"/>
                      <a:pt x="29" y="31"/>
                    </a:cubicBezTo>
                    <a:cubicBezTo>
                      <a:pt x="29" y="28"/>
                      <a:pt x="32" y="24"/>
                      <a:pt x="35" y="24"/>
                    </a:cubicBezTo>
                    <a:cubicBezTo>
                      <a:pt x="40" y="24"/>
                      <a:pt x="43" y="28"/>
                      <a:pt x="43" y="31"/>
                    </a:cubicBezTo>
                    <a:cubicBezTo>
                      <a:pt x="43" y="34"/>
                      <a:pt x="40" y="37"/>
                      <a:pt x="35" y="37"/>
                    </a:cubicBezTo>
                    <a:close/>
                    <a:moveTo>
                      <a:pt x="69" y="37"/>
                    </a:moveTo>
                    <a:cubicBezTo>
                      <a:pt x="66" y="37"/>
                      <a:pt x="63" y="34"/>
                      <a:pt x="63" y="31"/>
                    </a:cubicBezTo>
                    <a:cubicBezTo>
                      <a:pt x="63" y="28"/>
                      <a:pt x="66" y="24"/>
                      <a:pt x="69" y="24"/>
                    </a:cubicBezTo>
                    <a:cubicBezTo>
                      <a:pt x="74" y="24"/>
                      <a:pt x="77" y="28"/>
                      <a:pt x="77" y="31"/>
                    </a:cubicBezTo>
                    <a:cubicBezTo>
                      <a:pt x="77" y="34"/>
                      <a:pt x="74" y="37"/>
                      <a:pt x="69" y="3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87655548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3"/>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1000" fill="hold"/>
                                        <p:tgtEl>
                                          <p:spTgt spid="36"/>
                                        </p:tgtEl>
                                        <p:attrNameLst>
                                          <p:attrName>ppt_w</p:attrName>
                                        </p:attrNameLst>
                                      </p:cBhvr>
                                      <p:tavLst>
                                        <p:tav tm="0">
                                          <p:val>
                                            <p:strVal val="#ppt_w+.3"/>
                                          </p:val>
                                        </p:tav>
                                        <p:tav tm="100000">
                                          <p:val>
                                            <p:strVal val="#ppt_w"/>
                                          </p:val>
                                        </p:tav>
                                      </p:tavLst>
                                    </p:anim>
                                    <p:anim calcmode="lin" valueType="num">
                                      <p:cBhvr>
                                        <p:cTn id="13" dur="1000" fill="hold"/>
                                        <p:tgtEl>
                                          <p:spTgt spid="36"/>
                                        </p:tgtEl>
                                        <p:attrNameLst>
                                          <p:attrName>ppt_h</p:attrName>
                                        </p:attrNameLst>
                                      </p:cBhvr>
                                      <p:tavLst>
                                        <p:tav tm="0">
                                          <p:val>
                                            <p:strVal val="#ppt_h"/>
                                          </p:val>
                                        </p:tav>
                                        <p:tav tm="100000">
                                          <p:val>
                                            <p:strVal val="#ppt_h"/>
                                          </p:val>
                                        </p:tav>
                                      </p:tavLst>
                                    </p:anim>
                                    <p:animEffect transition="in" filter="fade">
                                      <p:cBhvr>
                                        <p:cTn id="14" dur="1000"/>
                                        <p:tgtEl>
                                          <p:spTgt spid="36"/>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1000" fill="hold"/>
                                        <p:tgtEl>
                                          <p:spTgt spid="35"/>
                                        </p:tgtEl>
                                        <p:attrNameLst>
                                          <p:attrName>ppt_w</p:attrName>
                                        </p:attrNameLst>
                                      </p:cBhvr>
                                      <p:tavLst>
                                        <p:tav tm="0">
                                          <p:val>
                                            <p:strVal val="#ppt_w+.3"/>
                                          </p:val>
                                        </p:tav>
                                        <p:tav tm="100000">
                                          <p:val>
                                            <p:strVal val="#ppt_w"/>
                                          </p:val>
                                        </p:tav>
                                      </p:tavLst>
                                    </p:anim>
                                    <p:anim calcmode="lin" valueType="num">
                                      <p:cBhvr>
                                        <p:cTn id="18" dur="1000" fill="hold"/>
                                        <p:tgtEl>
                                          <p:spTgt spid="35"/>
                                        </p:tgtEl>
                                        <p:attrNameLst>
                                          <p:attrName>ppt_h</p:attrName>
                                        </p:attrNameLst>
                                      </p:cBhvr>
                                      <p:tavLst>
                                        <p:tav tm="0">
                                          <p:val>
                                            <p:strVal val="#ppt_h"/>
                                          </p:val>
                                        </p:tav>
                                        <p:tav tm="100000">
                                          <p:val>
                                            <p:strVal val="#ppt_h"/>
                                          </p:val>
                                        </p:tav>
                                      </p:tavLst>
                                    </p:anim>
                                    <p:animEffect transition="in" filter="fade">
                                      <p:cBhvr>
                                        <p:cTn id="19" dur="1000"/>
                                        <p:tgtEl>
                                          <p:spTgt spid="35"/>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1000" fill="hold"/>
                                        <p:tgtEl>
                                          <p:spTgt spid="34"/>
                                        </p:tgtEl>
                                        <p:attrNameLst>
                                          <p:attrName>ppt_w</p:attrName>
                                        </p:attrNameLst>
                                      </p:cBhvr>
                                      <p:tavLst>
                                        <p:tav tm="0">
                                          <p:val>
                                            <p:strVal val="#ppt_w+.3"/>
                                          </p:val>
                                        </p:tav>
                                        <p:tav tm="100000">
                                          <p:val>
                                            <p:strVal val="#ppt_w"/>
                                          </p:val>
                                        </p:tav>
                                      </p:tavLst>
                                    </p:anim>
                                    <p:anim calcmode="lin" valueType="num">
                                      <p:cBhvr>
                                        <p:cTn id="23" dur="1000" fill="hold"/>
                                        <p:tgtEl>
                                          <p:spTgt spid="34"/>
                                        </p:tgtEl>
                                        <p:attrNameLst>
                                          <p:attrName>ppt_h</p:attrName>
                                        </p:attrNameLst>
                                      </p:cBhvr>
                                      <p:tavLst>
                                        <p:tav tm="0">
                                          <p:val>
                                            <p:strVal val="#ppt_h"/>
                                          </p:val>
                                        </p:tav>
                                        <p:tav tm="100000">
                                          <p:val>
                                            <p:strVal val="#ppt_h"/>
                                          </p:val>
                                        </p:tav>
                                      </p:tavLst>
                                    </p:anim>
                                    <p:animEffect transition="in" filter="fade">
                                      <p:cBhvr>
                                        <p:cTn id="24" dur="10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9" grpId="0" animBg="1"/>
      <p:bldP spid="34" grpId="0" animBg="1"/>
      <p:bldP spid="35" grpId="0" animBg="1"/>
      <p:bldP spid="29" grpId="0"/>
      <p:bldP spid="49"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751635" y="3720422"/>
            <a:ext cx="10440365" cy="2792180"/>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矩形 33"/>
          <p:cNvSpPr/>
          <p:nvPr/>
        </p:nvSpPr>
        <p:spPr>
          <a:xfrm>
            <a:off x="0" y="1056437"/>
            <a:ext cx="10440365" cy="2534073"/>
          </a:xfrm>
          <a:prstGeom prst="rect">
            <a:avLst/>
          </a:prstGeom>
          <a:solidFill>
            <a:srgbClr val="1B1A2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p:cNvGrpSpPr/>
          <p:nvPr/>
        </p:nvGrpSpPr>
        <p:grpSpPr>
          <a:xfrm>
            <a:off x="5805604" y="1342932"/>
            <a:ext cx="2527305" cy="2001294"/>
            <a:chOff x="5805604" y="1342932"/>
            <a:chExt cx="2527305" cy="2001294"/>
          </a:xfrm>
        </p:grpSpPr>
        <p:sp>
          <p:nvSpPr>
            <p:cNvPr id="19" name="矩形 18"/>
            <p:cNvSpPr/>
            <p:nvPr/>
          </p:nvSpPr>
          <p:spPr>
            <a:xfrm>
              <a:off x="5805606" y="1342932"/>
              <a:ext cx="2527303"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矩形 16"/>
            <p:cNvSpPr/>
            <p:nvPr/>
          </p:nvSpPr>
          <p:spPr>
            <a:xfrm>
              <a:off x="5882163" y="1381842"/>
              <a:ext cx="1620957" cy="523220"/>
            </a:xfrm>
            <a:prstGeom prst="rect">
              <a:avLst/>
            </a:prstGeom>
            <a:noFill/>
          </p:spPr>
          <p:txBody>
            <a:bodyPr wrap="non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18" name="文本框 17"/>
            <p:cNvSpPr txBox="1"/>
            <p:nvPr/>
          </p:nvSpPr>
          <p:spPr>
            <a:xfrm>
              <a:off x="7620857" y="1381842"/>
              <a:ext cx="712047" cy="523220"/>
            </a:xfrm>
            <a:prstGeom prst="rect">
              <a:avLst/>
            </a:prstGeom>
            <a:noFill/>
          </p:spPr>
          <p:txBody>
            <a:bodyPr wrap="squar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587</a:t>
              </a:r>
              <a:endParaRPr lang="zh-CN" altLang="en-US" sz="2800" b="1" dirty="0"/>
            </a:p>
          </p:txBody>
        </p:sp>
        <p:cxnSp>
          <p:nvCxnSpPr>
            <p:cNvPr id="20" name="直接连接符 19"/>
            <p:cNvCxnSpPr/>
            <p:nvPr/>
          </p:nvCxnSpPr>
          <p:spPr>
            <a:xfrm>
              <a:off x="7505076" y="1460513"/>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805606" y="2052354"/>
              <a:ext cx="2527301"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5884209" y="2091264"/>
              <a:ext cx="1618911" cy="523220"/>
            </a:xfrm>
            <a:prstGeom prst="rect">
              <a:avLst/>
            </a:prstGeom>
            <a:noFill/>
          </p:spPr>
          <p:txBody>
            <a:bodyPr wrap="squar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26" name="文本框 25"/>
            <p:cNvSpPr txBox="1"/>
            <p:nvPr/>
          </p:nvSpPr>
          <p:spPr>
            <a:xfrm>
              <a:off x="7620857" y="2091264"/>
              <a:ext cx="663964" cy="523220"/>
            </a:xfrm>
            <a:prstGeom prst="rect">
              <a:avLst/>
            </a:prstGeom>
            <a:noFill/>
          </p:spPr>
          <p:txBody>
            <a:bodyPr wrap="non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327</a:t>
              </a:r>
              <a:endParaRPr lang="zh-CN" altLang="en-US" sz="2800" b="1" dirty="0"/>
            </a:p>
          </p:txBody>
        </p:sp>
        <p:cxnSp>
          <p:nvCxnSpPr>
            <p:cNvPr id="27" name="直接连接符 26"/>
            <p:cNvCxnSpPr/>
            <p:nvPr/>
          </p:nvCxnSpPr>
          <p:spPr>
            <a:xfrm>
              <a:off x="7505076" y="2169935"/>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5805604" y="2761776"/>
              <a:ext cx="2527301" cy="58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矩形 29"/>
            <p:cNvSpPr/>
            <p:nvPr/>
          </p:nvSpPr>
          <p:spPr>
            <a:xfrm>
              <a:off x="5884207" y="2800686"/>
              <a:ext cx="1620957" cy="523220"/>
            </a:xfrm>
            <a:prstGeom prst="rect">
              <a:avLst/>
            </a:prstGeom>
            <a:noFill/>
          </p:spPr>
          <p:txBody>
            <a:bodyPr wrap="none">
              <a:spAutoFit/>
            </a:bodyPr>
            <a:lstStyle/>
            <a:p>
              <a:pPr algn="r"/>
              <a:r>
                <a:rPr lang="zh-CN" altLang="en-US" sz="2800" dirty="0">
                  <a:solidFill>
                    <a:schemeClr val="bg1"/>
                  </a:solidFill>
                  <a:latin typeface="方正粗倩简体" panose="03000509000000000000" pitchFamily="65" charset="-122"/>
                  <a:ea typeface="方正粗倩简体" panose="03000509000000000000" pitchFamily="65" charset="-122"/>
                </a:rPr>
                <a:t>相关数据</a:t>
              </a:r>
              <a:endParaRPr lang="zh-CN" altLang="en-US" sz="3200" dirty="0">
                <a:solidFill>
                  <a:schemeClr val="bg1"/>
                </a:solidFill>
                <a:latin typeface="Agency FB" panose="020B0503020202020204" pitchFamily="34" charset="0"/>
                <a:ea typeface="方正粗倩简体" panose="03000509000000000000" pitchFamily="65" charset="-122"/>
              </a:endParaRPr>
            </a:p>
          </p:txBody>
        </p:sp>
        <p:sp>
          <p:nvSpPr>
            <p:cNvPr id="31" name="文本框 30"/>
            <p:cNvSpPr txBox="1"/>
            <p:nvPr/>
          </p:nvSpPr>
          <p:spPr>
            <a:xfrm>
              <a:off x="7620855" y="2800686"/>
              <a:ext cx="673582" cy="523220"/>
            </a:xfrm>
            <a:prstGeom prst="rect">
              <a:avLst/>
            </a:prstGeom>
            <a:noFill/>
          </p:spPr>
          <p:txBody>
            <a:bodyPr wrap="none" rtlCol="0">
              <a:spAutoFit/>
            </a:bodyPr>
            <a:lstStyle/>
            <a:p>
              <a:r>
                <a:rPr lang="en-US" altLang="zh-CN" sz="2800" b="1" dirty="0">
                  <a:solidFill>
                    <a:schemeClr val="bg1"/>
                  </a:solidFill>
                  <a:latin typeface="Agency FB" panose="020B0503020202020204" pitchFamily="34" charset="0"/>
                  <a:ea typeface="方正粗倩简体" panose="03000509000000000000" pitchFamily="65" charset="-122"/>
                </a:rPr>
                <a:t>323</a:t>
              </a:r>
              <a:endParaRPr lang="zh-CN" altLang="en-US" sz="2800" b="1" dirty="0"/>
            </a:p>
          </p:txBody>
        </p:sp>
        <p:cxnSp>
          <p:nvCxnSpPr>
            <p:cNvPr id="32" name="直接连接符 31"/>
            <p:cNvCxnSpPr/>
            <p:nvPr/>
          </p:nvCxnSpPr>
          <p:spPr>
            <a:xfrm>
              <a:off x="7505074" y="2879357"/>
              <a:ext cx="0" cy="365879"/>
            </a:xfrm>
            <a:prstGeom prst="line">
              <a:avLst/>
            </a:prstGeom>
            <a:no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678186" y="1076231"/>
            <a:ext cx="1900256" cy="2646878"/>
            <a:chOff x="1678186" y="1076231"/>
            <a:chExt cx="1900256" cy="2646878"/>
          </a:xfrm>
        </p:grpSpPr>
        <p:sp>
          <p:nvSpPr>
            <p:cNvPr id="3" name="文本框 2"/>
            <p:cNvSpPr txBox="1"/>
            <p:nvPr/>
          </p:nvSpPr>
          <p:spPr>
            <a:xfrm>
              <a:off x="2880815" y="2970532"/>
              <a:ext cx="697627" cy="400110"/>
            </a:xfrm>
            <a:prstGeom prst="rect">
              <a:avLst/>
            </a:prstGeom>
            <a:noFill/>
          </p:spPr>
          <p:txBody>
            <a:bodyPr wrap="none" rtlCol="0">
              <a:spAutoFit/>
            </a:bodyPr>
            <a:lstStyle>
              <a:defPPr>
                <a:defRPr lang="zh-CN"/>
              </a:defPPr>
              <a:lvl1pPr>
                <a:defRPr sz="2000">
                  <a:solidFill>
                    <a:schemeClr val="bg1"/>
                  </a:solidFill>
                  <a:latin typeface="微软雅黑 Light" panose="020B0502040204020203" pitchFamily="34" charset="-122"/>
                  <a:ea typeface="微软雅黑 Light" panose="020B0502040204020203" pitchFamily="34" charset="-122"/>
                </a:defRPr>
              </a:lvl1pPr>
            </a:lstStyle>
            <a:p>
              <a:r>
                <a:rPr lang="zh-CN" altLang="en-US" b="1" dirty="0">
                  <a:latin typeface="微软雅黑" panose="020B0503020204020204" pitchFamily="34" charset="-122"/>
                  <a:ea typeface="微软雅黑" panose="020B0503020204020204" pitchFamily="34" charset="-122"/>
                </a:rPr>
                <a:t>单位</a:t>
              </a:r>
            </a:p>
          </p:txBody>
        </p:sp>
        <p:sp>
          <p:nvSpPr>
            <p:cNvPr id="33" name="文本框 32"/>
            <p:cNvSpPr txBox="1"/>
            <p:nvPr/>
          </p:nvSpPr>
          <p:spPr>
            <a:xfrm>
              <a:off x="1678186" y="1076231"/>
              <a:ext cx="1124026" cy="2646878"/>
            </a:xfrm>
            <a:prstGeom prst="rect">
              <a:avLst/>
            </a:prstGeom>
            <a:noFill/>
          </p:spPr>
          <p:txBody>
            <a:bodyPr wrap="none" rtlCol="0">
              <a:spAutoFit/>
            </a:bodyPr>
            <a:lstStyle/>
            <a:p>
              <a:pPr algn="r"/>
              <a:r>
                <a:rPr lang="en-US" altLang="zh-CN" sz="16600" b="1" dirty="0">
                  <a:solidFill>
                    <a:schemeClr val="bg1"/>
                  </a:solidFill>
                  <a:latin typeface="Agency FB" panose="020B0503020202020204" pitchFamily="34" charset="0"/>
                </a:rPr>
                <a:t>2</a:t>
              </a:r>
              <a:endParaRPr lang="zh-CN" altLang="en-US" sz="16600" b="1" dirty="0">
                <a:solidFill>
                  <a:schemeClr val="bg1"/>
                </a:solidFill>
                <a:latin typeface="Agency FB" panose="020B0503020202020204" pitchFamily="34" charset="0"/>
              </a:endParaRPr>
            </a:p>
          </p:txBody>
        </p:sp>
      </p:grpSp>
      <p:grpSp>
        <p:nvGrpSpPr>
          <p:cNvPr id="5" name="组合 4"/>
          <p:cNvGrpSpPr/>
          <p:nvPr/>
        </p:nvGrpSpPr>
        <p:grpSpPr>
          <a:xfrm>
            <a:off x="3137294" y="4067167"/>
            <a:ext cx="1210588" cy="1846660"/>
            <a:chOff x="3137294" y="4067167"/>
            <a:chExt cx="1210588" cy="1846660"/>
          </a:xfrm>
        </p:grpSpPr>
        <p:sp>
          <p:nvSpPr>
            <p:cNvPr id="36" name="文本框 35"/>
            <p:cNvSpPr txBox="1"/>
            <p:nvPr/>
          </p:nvSpPr>
          <p:spPr>
            <a:xfrm>
              <a:off x="3137294"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sp>
          <p:nvSpPr>
            <p:cNvPr id="40" name="文本框 39"/>
            <p:cNvSpPr txBox="1"/>
            <p:nvPr/>
          </p:nvSpPr>
          <p:spPr>
            <a:xfrm>
              <a:off x="3266334" y="4067167"/>
              <a:ext cx="962123"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15</a:t>
              </a:r>
              <a:endParaRPr lang="zh-CN" altLang="en-US" sz="8800" b="1" dirty="0">
                <a:solidFill>
                  <a:schemeClr val="bg1"/>
                </a:solidFill>
                <a:latin typeface="Agency FB" panose="020B0503020202020204" pitchFamily="34" charset="0"/>
              </a:endParaRPr>
            </a:p>
          </p:txBody>
        </p:sp>
      </p:grpSp>
      <p:grpSp>
        <p:nvGrpSpPr>
          <p:cNvPr id="6" name="组合 5"/>
          <p:cNvGrpSpPr/>
          <p:nvPr/>
        </p:nvGrpSpPr>
        <p:grpSpPr>
          <a:xfrm>
            <a:off x="5989219" y="4073007"/>
            <a:ext cx="1210588" cy="1840820"/>
            <a:chOff x="5989219" y="4073007"/>
            <a:chExt cx="1210588" cy="1840820"/>
          </a:xfrm>
        </p:grpSpPr>
        <p:sp>
          <p:nvSpPr>
            <p:cNvPr id="37" name="文本框 36"/>
            <p:cNvSpPr txBox="1"/>
            <p:nvPr/>
          </p:nvSpPr>
          <p:spPr>
            <a:xfrm>
              <a:off x="5990021" y="4073007"/>
              <a:ext cx="1208985"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24</a:t>
              </a:r>
              <a:endParaRPr lang="zh-CN" altLang="en-US" sz="8800" b="1" dirty="0">
                <a:solidFill>
                  <a:schemeClr val="bg1"/>
                </a:solidFill>
                <a:latin typeface="Agency FB" panose="020B0503020202020204" pitchFamily="34" charset="0"/>
              </a:endParaRPr>
            </a:p>
          </p:txBody>
        </p:sp>
        <p:sp>
          <p:nvSpPr>
            <p:cNvPr id="41" name="文本框 40"/>
            <p:cNvSpPr txBox="1"/>
            <p:nvPr/>
          </p:nvSpPr>
          <p:spPr>
            <a:xfrm>
              <a:off x="5989219"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grpSp>
      <p:grpSp>
        <p:nvGrpSpPr>
          <p:cNvPr id="8" name="组合 7"/>
          <p:cNvGrpSpPr/>
          <p:nvPr/>
        </p:nvGrpSpPr>
        <p:grpSpPr>
          <a:xfrm>
            <a:off x="8842749" y="4067167"/>
            <a:ext cx="1210588" cy="1846660"/>
            <a:chOff x="8842749" y="4067167"/>
            <a:chExt cx="1210588" cy="1846660"/>
          </a:xfrm>
        </p:grpSpPr>
        <p:sp>
          <p:nvSpPr>
            <p:cNvPr id="7" name="文本框 6"/>
            <p:cNvSpPr txBox="1"/>
            <p:nvPr/>
          </p:nvSpPr>
          <p:spPr>
            <a:xfrm>
              <a:off x="8842749" y="5513717"/>
              <a:ext cx="1210588" cy="400110"/>
            </a:xfrm>
            <a:prstGeom prst="rect">
              <a:avLst/>
            </a:prstGeom>
            <a:noFill/>
          </p:spPr>
          <p:txBody>
            <a:bodyPr wrap="non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ctr"/>
              <a:r>
                <a:rPr lang="zh-CN" altLang="en-US" dirty="0"/>
                <a:t>活动数据</a:t>
              </a:r>
            </a:p>
          </p:txBody>
        </p:sp>
        <p:sp>
          <p:nvSpPr>
            <p:cNvPr id="43" name="文本框 42"/>
            <p:cNvSpPr txBox="1"/>
            <p:nvPr/>
          </p:nvSpPr>
          <p:spPr>
            <a:xfrm>
              <a:off x="8959768" y="4067167"/>
              <a:ext cx="976549" cy="1446550"/>
            </a:xfrm>
            <a:prstGeom prst="rect">
              <a:avLst/>
            </a:prstGeom>
            <a:noFill/>
          </p:spPr>
          <p:txBody>
            <a:bodyPr wrap="none" rtlCol="0">
              <a:spAutoFit/>
            </a:bodyPr>
            <a:lstStyle/>
            <a:p>
              <a:pPr algn="ctr"/>
              <a:r>
                <a:rPr lang="en-US" altLang="zh-CN" sz="8800" b="1" dirty="0">
                  <a:solidFill>
                    <a:schemeClr val="bg1"/>
                  </a:solidFill>
                  <a:latin typeface="Agency FB" panose="020B0503020202020204" pitchFamily="34" charset="0"/>
                </a:rPr>
                <a:t>10</a:t>
              </a:r>
              <a:endParaRPr lang="zh-CN" altLang="en-US" sz="8800" b="1" dirty="0">
                <a:solidFill>
                  <a:schemeClr val="bg1"/>
                </a:solidFill>
                <a:latin typeface="Agency FB" panose="020B0503020202020204" pitchFamily="34" charset="0"/>
              </a:endParaRPr>
            </a:p>
          </p:txBody>
        </p:sp>
      </p:grpSp>
      <p:cxnSp>
        <p:nvCxnSpPr>
          <p:cNvPr id="48" name="直接连接符 47"/>
          <p:cNvCxnSpPr/>
          <p:nvPr/>
        </p:nvCxnSpPr>
        <p:spPr>
          <a:xfrm>
            <a:off x="4844649" y="1381842"/>
            <a:ext cx="0" cy="1863394"/>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41369" y="201997"/>
            <a:ext cx="1800493" cy="369332"/>
          </a:xfrm>
          <a:prstGeom prst="rect">
            <a:avLst/>
          </a:prstGeom>
          <a:solidFill>
            <a:srgbClr val="A00A0A"/>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noProof="0" dirty="0">
                <a:solidFill>
                  <a:prstClr val="white">
                    <a:lumMod val="95000"/>
                  </a:prstClr>
                </a:solidFill>
                <a:latin typeface="方正粗倩简体" panose="03000509000000000000" pitchFamily="65" charset="-122"/>
                <a:ea typeface="方正粗倩简体" panose="03000509000000000000" pitchFamily="65" charset="-122"/>
              </a:rPr>
              <a:t>点击输入大标题</a:t>
            </a:r>
            <a:endParaRPr kumimoji="0" lang="zh-CN" altLang="en-US" sz="1800" b="0" i="0" u="none" strike="noStrike" kern="1200" cap="none" spc="0" normalizeH="0" baseline="0" noProof="0" dirty="0">
              <a:ln>
                <a:noFill/>
              </a:ln>
              <a:solidFill>
                <a:prstClr val="white">
                  <a:lumMod val="95000"/>
                </a:prstClr>
              </a:solidFill>
              <a:effectLst/>
              <a:uLnTx/>
              <a:uFillTx/>
              <a:latin typeface="方正粗倩简体" panose="03000509000000000000" pitchFamily="65" charset="-122"/>
              <a:ea typeface="方正粗倩简体" panose="03000509000000000000" pitchFamily="65" charset="-122"/>
              <a:cs typeface="+mn-cs"/>
            </a:endParaRPr>
          </a:p>
        </p:txBody>
      </p:sp>
      <p:grpSp>
        <p:nvGrpSpPr>
          <p:cNvPr id="39" name="组合 38"/>
          <p:cNvGrpSpPr/>
          <p:nvPr/>
        </p:nvGrpSpPr>
        <p:grpSpPr>
          <a:xfrm>
            <a:off x="351783" y="212874"/>
            <a:ext cx="489586" cy="347578"/>
            <a:chOff x="3412653" y="792910"/>
            <a:chExt cx="698805" cy="496111"/>
          </a:xfrm>
        </p:grpSpPr>
        <p:sp>
          <p:nvSpPr>
            <p:cNvPr id="42" name="菱形 41"/>
            <p:cNvSpPr/>
            <p:nvPr/>
          </p:nvSpPr>
          <p:spPr>
            <a:xfrm>
              <a:off x="3412653" y="792910"/>
              <a:ext cx="496111" cy="496111"/>
            </a:xfrm>
            <a:prstGeom prst="diamond">
              <a:avLst/>
            </a:prstGeom>
            <a:solidFill>
              <a:srgbClr val="A00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p:cNvSpPr/>
            <p:nvPr/>
          </p:nvSpPr>
          <p:spPr>
            <a:xfrm>
              <a:off x="3785581" y="792910"/>
              <a:ext cx="325877" cy="496111"/>
            </a:xfrm>
            <a:custGeom>
              <a:avLst/>
              <a:gdLst>
                <a:gd name="connsiteX0" fmla="*/ 77822 w 325877"/>
                <a:gd name="connsiteY0" fmla="*/ 0 h 496111"/>
                <a:gd name="connsiteX1" fmla="*/ 325877 w 325877"/>
                <a:gd name="connsiteY1" fmla="*/ 248056 h 496111"/>
                <a:gd name="connsiteX2" fmla="*/ 77822 w 325877"/>
                <a:gd name="connsiteY2" fmla="*/ 496111 h 496111"/>
                <a:gd name="connsiteX3" fmla="*/ 0 w 325877"/>
                <a:gd name="connsiteY3" fmla="*/ 418290 h 496111"/>
                <a:gd name="connsiteX4" fmla="*/ 170234 w 325877"/>
                <a:gd name="connsiteY4" fmla="*/ 248056 h 496111"/>
                <a:gd name="connsiteX5" fmla="*/ 0 w 325877"/>
                <a:gd name="connsiteY5" fmla="*/ 77822 h 49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877" h="496111">
                  <a:moveTo>
                    <a:pt x="77822" y="0"/>
                  </a:moveTo>
                  <a:lnTo>
                    <a:pt x="325877" y="248056"/>
                  </a:lnTo>
                  <a:lnTo>
                    <a:pt x="77822" y="496111"/>
                  </a:lnTo>
                  <a:lnTo>
                    <a:pt x="0" y="418290"/>
                  </a:lnTo>
                  <a:lnTo>
                    <a:pt x="170234" y="248056"/>
                  </a:lnTo>
                  <a:lnTo>
                    <a:pt x="0" y="778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530492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decel="10000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1000" fill="hold"/>
                                        <p:tgtEl>
                                          <p:spTgt spid="35"/>
                                        </p:tgtEl>
                                        <p:attrNameLst>
                                          <p:attrName>ppt_x</p:attrName>
                                        </p:attrNameLst>
                                      </p:cBhvr>
                                      <p:tavLst>
                                        <p:tav tm="0">
                                          <p:val>
                                            <p:strVal val="#ppt_x"/>
                                          </p:val>
                                        </p:tav>
                                        <p:tav tm="100000">
                                          <p:val>
                                            <p:strVal val="#ppt_x"/>
                                          </p:val>
                                        </p:tav>
                                      </p:tavLst>
                                    </p:anim>
                                    <p:anim calcmode="lin" valueType="num">
                                      <p:cBhvr additive="base">
                                        <p:cTn id="26" dur="1000" fill="hold"/>
                                        <p:tgtEl>
                                          <p:spTgt spid="35"/>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00000"/>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1091</TotalTime>
  <Words>1596</Words>
  <Application>Microsoft Office PowerPoint</Application>
  <PresentationFormat>自定义</PresentationFormat>
  <Paragraphs>666</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自然风景</dc:title>
  <dc:creator>第一PPT</dc:creator>
  <cp:keywords>www.1ppt.com</cp:keywords>
  <dc:description>www.1ppt.com</dc:description>
  <cp:lastModifiedBy>Windows User</cp:lastModifiedBy>
  <cp:revision>162</cp:revision>
  <dcterms:created xsi:type="dcterms:W3CDTF">2016-12-23T13:27:52Z</dcterms:created>
  <dcterms:modified xsi:type="dcterms:W3CDTF">2018-04-18T15:00:16Z</dcterms:modified>
</cp:coreProperties>
</file>